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06" d="100"/>
          <a:sy n="106" d="100"/>
        </p:scale>
        <p:origin x="13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RE CLAIR">
    <p:bg>
      <p:bgPr>
        <a:solidFill>
          <a:schemeClr val="bg1"/>
        </a:solidFill>
        <a:effectLst/>
      </p:bgPr>
    </p:bg>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75439E47-8237-1C3E-087B-62ADDA10250C}"/>
              </a:ext>
            </a:extLst>
          </p:cNvPr>
          <p:cNvSpPr/>
          <p:nvPr userDrawn="1"/>
        </p:nvSpPr>
        <p:spPr>
          <a:xfrm>
            <a:off x="185502" y="-7617"/>
            <a:ext cx="2179391" cy="6902506"/>
          </a:xfrm>
          <a:custGeom>
            <a:avLst/>
            <a:gdLst>
              <a:gd name="connsiteX0" fmla="*/ 1015729 w 2179391"/>
              <a:gd name="connsiteY0" fmla="*/ 0 h 6902506"/>
              <a:gd name="connsiteX1" fmla="*/ 1944898 w 2179391"/>
              <a:gd name="connsiteY1" fmla="*/ 0 h 6902506"/>
              <a:gd name="connsiteX2" fmla="*/ 1928057 w 2179391"/>
              <a:gd name="connsiteY2" fmla="*/ 19442 h 6902506"/>
              <a:gd name="connsiteX3" fmla="*/ 742988 w 2179391"/>
              <a:gd name="connsiteY3" fmla="*/ 3320556 h 6902506"/>
              <a:gd name="connsiteX4" fmla="*/ 2091171 w 2179391"/>
              <a:gd name="connsiteY4" fmla="*/ 6809975 h 6902506"/>
              <a:gd name="connsiteX5" fmla="*/ 2179391 w 2179391"/>
              <a:gd name="connsiteY5" fmla="*/ 6902506 h 6902506"/>
              <a:gd name="connsiteX6" fmla="*/ 1204027 w 2179391"/>
              <a:gd name="connsiteY6" fmla="*/ 6902506 h 6902506"/>
              <a:gd name="connsiteX7" fmla="*/ 1178610 w 2179391"/>
              <a:gd name="connsiteY7" fmla="*/ 6870162 h 6902506"/>
              <a:gd name="connsiteX8" fmla="*/ 0 w 2179391"/>
              <a:gd name="connsiteY8" fmla="*/ 3320556 h 6902506"/>
              <a:gd name="connsiteX9" fmla="*/ 1013205 w 2179391"/>
              <a:gd name="connsiteY9" fmla="*/ 3549 h 6902506"/>
              <a:gd name="connsiteX10" fmla="*/ 1015729 w 2179391"/>
              <a:gd name="connsiteY10" fmla="*/ 0 h 69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391" h="6902506">
                <a:moveTo>
                  <a:pt x="1015729" y="0"/>
                </a:moveTo>
                <a:lnTo>
                  <a:pt x="1944898" y="0"/>
                </a:lnTo>
                <a:lnTo>
                  <a:pt x="1928057" y="19442"/>
                </a:lnTo>
                <a:cubicBezTo>
                  <a:pt x="1187720" y="916524"/>
                  <a:pt x="742988" y="2066604"/>
                  <a:pt x="742988" y="3320556"/>
                </a:cubicBezTo>
                <a:cubicBezTo>
                  <a:pt x="742988" y="4664077"/>
                  <a:pt x="1253522" y="5888356"/>
                  <a:pt x="2091171" y="6809975"/>
                </a:cubicBezTo>
                <a:lnTo>
                  <a:pt x="2179391" y="6902506"/>
                </a:lnTo>
                <a:lnTo>
                  <a:pt x="1204027" y="6902506"/>
                </a:lnTo>
                <a:lnTo>
                  <a:pt x="1178610" y="6870162"/>
                </a:lnTo>
                <a:cubicBezTo>
                  <a:pt x="438367" y="5880341"/>
                  <a:pt x="0" y="4651642"/>
                  <a:pt x="0" y="3320556"/>
                </a:cubicBezTo>
                <a:cubicBezTo>
                  <a:pt x="0" y="2091862"/>
                  <a:pt x="373520" y="950408"/>
                  <a:pt x="1013205" y="3549"/>
                </a:cubicBezTo>
                <a:lnTo>
                  <a:pt x="1015729" y="0"/>
                </a:lnTo>
                <a:close/>
              </a:path>
            </a:pathLst>
          </a:custGeom>
          <a:noFill/>
          <a:ln w="9525">
            <a:solidFill>
              <a:schemeClr val="bg1">
                <a:lumMod val="50000"/>
                <a:alpha val="44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7" name="Forme libre 6">
            <a:extLst>
              <a:ext uri="{FF2B5EF4-FFF2-40B4-BE49-F238E27FC236}">
                <a16:creationId xmlns:a16="http://schemas.microsoft.com/office/drawing/2014/main" id="{1FDF3ECF-DCDA-FF80-3972-DABD4B5F7D78}"/>
              </a:ext>
            </a:extLst>
          </p:cNvPr>
          <p:cNvSpPr/>
          <p:nvPr userDrawn="1"/>
        </p:nvSpPr>
        <p:spPr>
          <a:xfrm>
            <a:off x="2273068" y="-7617"/>
            <a:ext cx="7690188" cy="6902506"/>
          </a:xfrm>
          <a:custGeom>
            <a:avLst/>
            <a:gdLst>
              <a:gd name="connsiteX0" fmla="*/ 1907151 w 7690188"/>
              <a:gd name="connsiteY0" fmla="*/ 0 h 6902506"/>
              <a:gd name="connsiteX1" fmla="*/ 5783037 w 7690188"/>
              <a:gd name="connsiteY1" fmla="*/ 0 h 6902506"/>
              <a:gd name="connsiteX2" fmla="*/ 5838915 w 7690188"/>
              <a:gd name="connsiteY2" fmla="*/ 32129 h 6902506"/>
              <a:gd name="connsiteX3" fmla="*/ 7690188 w 7690188"/>
              <a:gd name="connsiteY3" fmla="*/ 3320556 h 6902506"/>
              <a:gd name="connsiteX4" fmla="*/ 5341778 w 7690188"/>
              <a:gd name="connsiteY4" fmla="*/ 6863483 h 6902506"/>
              <a:gd name="connsiteX5" fmla="*/ 5242808 w 7690188"/>
              <a:gd name="connsiteY5" fmla="*/ 6902506 h 6902506"/>
              <a:gd name="connsiteX6" fmla="*/ 2447380 w 7690188"/>
              <a:gd name="connsiteY6" fmla="*/ 6902506 h 6902506"/>
              <a:gd name="connsiteX7" fmla="*/ 2348410 w 7690188"/>
              <a:gd name="connsiteY7" fmla="*/ 6863483 h 6902506"/>
              <a:gd name="connsiteX8" fmla="*/ 0 w 7690188"/>
              <a:gd name="connsiteY8" fmla="*/ 3320556 h 6902506"/>
              <a:gd name="connsiteX9" fmla="*/ 1851273 w 7690188"/>
              <a:gd name="connsiteY9" fmla="*/ 32129 h 6902506"/>
              <a:gd name="connsiteX10" fmla="*/ 1907151 w 7690188"/>
              <a:gd name="connsiteY10" fmla="*/ 0 h 69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90188" h="6902506">
                <a:moveTo>
                  <a:pt x="1907151" y="0"/>
                </a:moveTo>
                <a:lnTo>
                  <a:pt x="5783037" y="0"/>
                </a:lnTo>
                <a:lnTo>
                  <a:pt x="5838915" y="32129"/>
                </a:lnTo>
                <a:cubicBezTo>
                  <a:pt x="6948797" y="706510"/>
                  <a:pt x="7690188" y="1926952"/>
                  <a:pt x="7690188" y="3320556"/>
                </a:cubicBezTo>
                <a:cubicBezTo>
                  <a:pt x="7690188" y="4913246"/>
                  <a:pt x="6721840" y="6279767"/>
                  <a:pt x="5341778" y="6863483"/>
                </a:cubicBezTo>
                <a:lnTo>
                  <a:pt x="5242808" y="6902506"/>
                </a:lnTo>
                <a:lnTo>
                  <a:pt x="2447380" y="6902506"/>
                </a:lnTo>
                <a:lnTo>
                  <a:pt x="2348410" y="6863483"/>
                </a:lnTo>
                <a:cubicBezTo>
                  <a:pt x="968348" y="6279767"/>
                  <a:pt x="0" y="4913246"/>
                  <a:pt x="0" y="3320556"/>
                </a:cubicBezTo>
                <a:cubicBezTo>
                  <a:pt x="0" y="1926952"/>
                  <a:pt x="741391" y="706510"/>
                  <a:pt x="1851273" y="32129"/>
                </a:cubicBezTo>
                <a:lnTo>
                  <a:pt x="1907151" y="0"/>
                </a:lnTo>
                <a:close/>
              </a:path>
            </a:pathLst>
          </a:custGeom>
          <a:noFill/>
          <a:ln w="9525">
            <a:solidFill>
              <a:schemeClr val="bg1">
                <a:lumMod val="50000"/>
                <a:alpha val="44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10" name="Forme libre 9">
            <a:extLst>
              <a:ext uri="{FF2B5EF4-FFF2-40B4-BE49-F238E27FC236}">
                <a16:creationId xmlns:a16="http://schemas.microsoft.com/office/drawing/2014/main" id="{5E1ADA71-974F-2E79-D5DC-AAA246A1C0D3}"/>
              </a:ext>
            </a:extLst>
          </p:cNvPr>
          <p:cNvSpPr/>
          <p:nvPr userDrawn="1"/>
        </p:nvSpPr>
        <p:spPr>
          <a:xfrm>
            <a:off x="9871433" y="-7617"/>
            <a:ext cx="2179391" cy="6902506"/>
          </a:xfrm>
          <a:custGeom>
            <a:avLst/>
            <a:gdLst>
              <a:gd name="connsiteX0" fmla="*/ 234493 w 2179391"/>
              <a:gd name="connsiteY0" fmla="*/ 0 h 6902506"/>
              <a:gd name="connsiteX1" fmla="*/ 1163662 w 2179391"/>
              <a:gd name="connsiteY1" fmla="*/ 0 h 6902506"/>
              <a:gd name="connsiteX2" fmla="*/ 1166186 w 2179391"/>
              <a:gd name="connsiteY2" fmla="*/ 3549 h 6902506"/>
              <a:gd name="connsiteX3" fmla="*/ 2179391 w 2179391"/>
              <a:gd name="connsiteY3" fmla="*/ 3320556 h 6902506"/>
              <a:gd name="connsiteX4" fmla="*/ 1000781 w 2179391"/>
              <a:gd name="connsiteY4" fmla="*/ 6870162 h 6902506"/>
              <a:gd name="connsiteX5" fmla="*/ 975364 w 2179391"/>
              <a:gd name="connsiteY5" fmla="*/ 6902506 h 6902506"/>
              <a:gd name="connsiteX6" fmla="*/ 0 w 2179391"/>
              <a:gd name="connsiteY6" fmla="*/ 6902506 h 6902506"/>
              <a:gd name="connsiteX7" fmla="*/ 88220 w 2179391"/>
              <a:gd name="connsiteY7" fmla="*/ 6809975 h 6902506"/>
              <a:gd name="connsiteX8" fmla="*/ 1436403 w 2179391"/>
              <a:gd name="connsiteY8" fmla="*/ 3320556 h 6902506"/>
              <a:gd name="connsiteX9" fmla="*/ 251334 w 2179391"/>
              <a:gd name="connsiteY9" fmla="*/ 19442 h 6902506"/>
              <a:gd name="connsiteX10" fmla="*/ 234493 w 2179391"/>
              <a:gd name="connsiteY10" fmla="*/ 0 h 69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391" h="6902506">
                <a:moveTo>
                  <a:pt x="234493" y="0"/>
                </a:moveTo>
                <a:lnTo>
                  <a:pt x="1163662" y="0"/>
                </a:lnTo>
                <a:lnTo>
                  <a:pt x="1166186" y="3549"/>
                </a:lnTo>
                <a:cubicBezTo>
                  <a:pt x="1805871" y="950408"/>
                  <a:pt x="2179391" y="2091862"/>
                  <a:pt x="2179391" y="3320556"/>
                </a:cubicBezTo>
                <a:cubicBezTo>
                  <a:pt x="2179391" y="4651642"/>
                  <a:pt x="1741024" y="5880341"/>
                  <a:pt x="1000781" y="6870162"/>
                </a:cubicBezTo>
                <a:lnTo>
                  <a:pt x="975364" y="6902506"/>
                </a:lnTo>
                <a:lnTo>
                  <a:pt x="0" y="6902506"/>
                </a:lnTo>
                <a:lnTo>
                  <a:pt x="88220" y="6809975"/>
                </a:lnTo>
                <a:cubicBezTo>
                  <a:pt x="925869" y="5888356"/>
                  <a:pt x="1436403" y="4664077"/>
                  <a:pt x="1436403" y="3320556"/>
                </a:cubicBezTo>
                <a:cubicBezTo>
                  <a:pt x="1436403" y="2066604"/>
                  <a:pt x="991671" y="916524"/>
                  <a:pt x="251334" y="19442"/>
                </a:cubicBezTo>
                <a:lnTo>
                  <a:pt x="234493" y="0"/>
                </a:lnTo>
                <a:close/>
              </a:path>
            </a:pathLst>
          </a:custGeom>
          <a:noFill/>
          <a:ln w="9525">
            <a:solidFill>
              <a:schemeClr val="bg1">
                <a:lumMod val="50000"/>
                <a:alpha val="44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11" name="Rectangle 10">
            <a:extLst>
              <a:ext uri="{FF2B5EF4-FFF2-40B4-BE49-F238E27FC236}">
                <a16:creationId xmlns:a16="http://schemas.microsoft.com/office/drawing/2014/main" id="{3D1E8C99-0E22-5E8F-733D-4707573F72C1}"/>
              </a:ext>
            </a:extLst>
          </p:cNvPr>
          <p:cNvSpPr/>
          <p:nvPr userDrawn="1"/>
        </p:nvSpPr>
        <p:spPr>
          <a:xfrm>
            <a:off x="10947724" y="281949"/>
            <a:ext cx="819925" cy="8700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orme libre 11">
            <a:extLst>
              <a:ext uri="{FF2B5EF4-FFF2-40B4-BE49-F238E27FC236}">
                <a16:creationId xmlns:a16="http://schemas.microsoft.com/office/drawing/2014/main" id="{DF22C6D9-A177-2F78-2784-9AD26678D2FD}"/>
              </a:ext>
            </a:extLst>
          </p:cNvPr>
          <p:cNvSpPr/>
          <p:nvPr userDrawn="1"/>
        </p:nvSpPr>
        <p:spPr>
          <a:xfrm>
            <a:off x="185502" y="-7617"/>
            <a:ext cx="2179391" cy="6902506"/>
          </a:xfrm>
          <a:custGeom>
            <a:avLst/>
            <a:gdLst>
              <a:gd name="connsiteX0" fmla="*/ 1015729 w 2179391"/>
              <a:gd name="connsiteY0" fmla="*/ 0 h 6902506"/>
              <a:gd name="connsiteX1" fmla="*/ 1944898 w 2179391"/>
              <a:gd name="connsiteY1" fmla="*/ 0 h 6902506"/>
              <a:gd name="connsiteX2" fmla="*/ 1928057 w 2179391"/>
              <a:gd name="connsiteY2" fmla="*/ 19442 h 6902506"/>
              <a:gd name="connsiteX3" fmla="*/ 742988 w 2179391"/>
              <a:gd name="connsiteY3" fmla="*/ 3320556 h 6902506"/>
              <a:gd name="connsiteX4" fmla="*/ 2091171 w 2179391"/>
              <a:gd name="connsiteY4" fmla="*/ 6809975 h 6902506"/>
              <a:gd name="connsiteX5" fmla="*/ 2179391 w 2179391"/>
              <a:gd name="connsiteY5" fmla="*/ 6902506 h 6902506"/>
              <a:gd name="connsiteX6" fmla="*/ 1204027 w 2179391"/>
              <a:gd name="connsiteY6" fmla="*/ 6902506 h 6902506"/>
              <a:gd name="connsiteX7" fmla="*/ 1178610 w 2179391"/>
              <a:gd name="connsiteY7" fmla="*/ 6870162 h 6902506"/>
              <a:gd name="connsiteX8" fmla="*/ 0 w 2179391"/>
              <a:gd name="connsiteY8" fmla="*/ 3320556 h 6902506"/>
              <a:gd name="connsiteX9" fmla="*/ 1013205 w 2179391"/>
              <a:gd name="connsiteY9" fmla="*/ 3549 h 6902506"/>
              <a:gd name="connsiteX10" fmla="*/ 1015729 w 2179391"/>
              <a:gd name="connsiteY10" fmla="*/ 0 h 69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391" h="6902506">
                <a:moveTo>
                  <a:pt x="1015729" y="0"/>
                </a:moveTo>
                <a:lnTo>
                  <a:pt x="1944898" y="0"/>
                </a:lnTo>
                <a:lnTo>
                  <a:pt x="1928057" y="19442"/>
                </a:lnTo>
                <a:cubicBezTo>
                  <a:pt x="1187720" y="916524"/>
                  <a:pt x="742988" y="2066604"/>
                  <a:pt x="742988" y="3320556"/>
                </a:cubicBezTo>
                <a:cubicBezTo>
                  <a:pt x="742988" y="4664077"/>
                  <a:pt x="1253522" y="5888356"/>
                  <a:pt x="2091171" y="6809975"/>
                </a:cubicBezTo>
                <a:lnTo>
                  <a:pt x="2179391" y="6902506"/>
                </a:lnTo>
                <a:lnTo>
                  <a:pt x="1204027" y="6902506"/>
                </a:lnTo>
                <a:lnTo>
                  <a:pt x="1178610" y="6870162"/>
                </a:lnTo>
                <a:cubicBezTo>
                  <a:pt x="438367" y="5880341"/>
                  <a:pt x="0" y="4651642"/>
                  <a:pt x="0" y="3320556"/>
                </a:cubicBezTo>
                <a:cubicBezTo>
                  <a:pt x="0" y="2091862"/>
                  <a:pt x="373520" y="950408"/>
                  <a:pt x="1013205" y="3549"/>
                </a:cubicBezTo>
                <a:lnTo>
                  <a:pt x="1015729" y="0"/>
                </a:lnTo>
                <a:close/>
              </a:path>
            </a:pathLst>
          </a:custGeom>
          <a:noFill/>
          <a:ln w="9525">
            <a:solidFill>
              <a:schemeClr val="bg1">
                <a:lumMod val="85000"/>
                <a:alpha val="44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64" name="Ellipse 63">
            <a:extLst>
              <a:ext uri="{FF2B5EF4-FFF2-40B4-BE49-F238E27FC236}">
                <a16:creationId xmlns:a16="http://schemas.microsoft.com/office/drawing/2014/main" id="{51C69A67-D25C-D05D-50AB-F4BE0CDB8CBB}"/>
              </a:ext>
            </a:extLst>
          </p:cNvPr>
          <p:cNvSpPr/>
          <p:nvPr userDrawn="1"/>
        </p:nvSpPr>
        <p:spPr>
          <a:xfrm>
            <a:off x="308922" y="1889763"/>
            <a:ext cx="68829" cy="68829"/>
          </a:xfrm>
          <a:prstGeom prst="ellipse">
            <a:avLst/>
          </a:prstGeom>
          <a:solidFill>
            <a:schemeClr val="accent3"/>
          </a:solidFill>
          <a:ln>
            <a:noFill/>
          </a:ln>
          <a:effectLst>
            <a:glow rad="228600">
              <a:schemeClr val="accent3">
                <a:alpha val="19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AB4A7A65-D6F9-6CCE-CA6B-545C1A461CDF}"/>
              </a:ext>
            </a:extLst>
          </p:cNvPr>
          <p:cNvSpPr>
            <a:spLocks noGrp="1"/>
          </p:cNvSpPr>
          <p:nvPr>
            <p:ph type="subTitle" idx="1" hasCustomPrompt="1"/>
          </p:nvPr>
        </p:nvSpPr>
        <p:spPr>
          <a:xfrm>
            <a:off x="690715" y="3234562"/>
            <a:ext cx="10617120" cy="1655762"/>
          </a:xfrm>
        </p:spPr>
        <p:txBody>
          <a:bodyPr>
            <a:noAutofit/>
          </a:bodyPr>
          <a:lstStyle>
            <a:lvl1pPr marL="0" indent="0" algn="ctr">
              <a:buNone/>
              <a:defRPr sz="6000" cap="all" baseline="0">
                <a:ln w="15875">
                  <a:noFill/>
                </a:ln>
                <a:gradFill>
                  <a:gsLst>
                    <a:gs pos="89000">
                      <a:schemeClr val="accent3"/>
                    </a:gs>
                    <a:gs pos="0">
                      <a:schemeClr val="tx2"/>
                    </a:gs>
                    <a:gs pos="20000">
                      <a:schemeClr val="bg2"/>
                    </a:gs>
                    <a:gs pos="100000">
                      <a:schemeClr val="accent4"/>
                    </a:gs>
                  </a:gsLst>
                  <a:path path="circle">
                    <a:fillToRect l="100000" t="100000"/>
                  </a:path>
                </a:gradFill>
                <a:latin typeface="CNES Poster"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STYLE DU TEXTE</a:t>
            </a:r>
          </a:p>
        </p:txBody>
      </p:sp>
      <p:sp>
        <p:nvSpPr>
          <p:cNvPr id="2" name="Titre 1">
            <a:extLst>
              <a:ext uri="{FF2B5EF4-FFF2-40B4-BE49-F238E27FC236}">
                <a16:creationId xmlns:a16="http://schemas.microsoft.com/office/drawing/2014/main" id="{DF9C5A76-02A2-CBFD-57CF-BFFA9F1E3992}"/>
              </a:ext>
            </a:extLst>
          </p:cNvPr>
          <p:cNvSpPr>
            <a:spLocks noGrp="1"/>
          </p:cNvSpPr>
          <p:nvPr>
            <p:ph type="ctrTitle" hasCustomPrompt="1"/>
          </p:nvPr>
        </p:nvSpPr>
        <p:spPr>
          <a:xfrm>
            <a:off x="690714" y="1385339"/>
            <a:ext cx="10617121" cy="2040184"/>
          </a:xfrm>
        </p:spPr>
        <p:txBody>
          <a:bodyPr anchor="b">
            <a:normAutofit/>
          </a:bodyPr>
          <a:lstStyle>
            <a:lvl1pPr algn="ctr">
              <a:defRPr sz="7200" b="0" i="0" cap="all" baseline="0">
                <a:solidFill>
                  <a:schemeClr val="tx1"/>
                </a:solidFill>
                <a:latin typeface="CNES Sans ExtraLight" pitchFamily="2" charset="77"/>
              </a:defRPr>
            </a:lvl1pPr>
          </a:lstStyle>
          <a:p>
            <a:r>
              <a:rPr lang="fr-FR" dirty="0"/>
              <a:t>STYLE DU TITRE</a:t>
            </a:r>
          </a:p>
        </p:txBody>
      </p:sp>
      <p:pic>
        <p:nvPicPr>
          <p:cNvPr id="31" name="Graphique 30">
            <a:extLst>
              <a:ext uri="{FF2B5EF4-FFF2-40B4-BE49-F238E27FC236}">
                <a16:creationId xmlns:a16="http://schemas.microsoft.com/office/drawing/2014/main" id="{9E599253-FF47-07F1-23D1-8E5D065EBDC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17093" y="350841"/>
            <a:ext cx="643740" cy="705638"/>
          </a:xfrm>
          <a:prstGeom prst="rect">
            <a:avLst/>
          </a:prstGeom>
        </p:spPr>
      </p:pic>
      <p:sp>
        <p:nvSpPr>
          <p:cNvPr id="32" name="Ellipse 31">
            <a:extLst>
              <a:ext uri="{FF2B5EF4-FFF2-40B4-BE49-F238E27FC236}">
                <a16:creationId xmlns:a16="http://schemas.microsoft.com/office/drawing/2014/main" id="{DB8CACFF-2781-E00D-665A-125B884081D7}"/>
              </a:ext>
            </a:extLst>
          </p:cNvPr>
          <p:cNvSpPr/>
          <p:nvPr userDrawn="1"/>
        </p:nvSpPr>
        <p:spPr>
          <a:xfrm>
            <a:off x="10773676" y="5461797"/>
            <a:ext cx="68829" cy="68829"/>
          </a:xfrm>
          <a:prstGeom prst="ellipse">
            <a:avLst/>
          </a:prstGeom>
          <a:solidFill>
            <a:schemeClr val="accent3"/>
          </a:solidFill>
          <a:ln>
            <a:noFill/>
          </a:ln>
          <a:effectLst>
            <a:glow rad="228600">
              <a:schemeClr val="accent3">
                <a:alpha val="23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BF126601-16C7-807D-496E-2A915B4F0751}"/>
              </a:ext>
            </a:extLst>
          </p:cNvPr>
          <p:cNvSpPr/>
          <p:nvPr userDrawn="1"/>
        </p:nvSpPr>
        <p:spPr>
          <a:xfrm>
            <a:off x="9500237" y="5027873"/>
            <a:ext cx="68829" cy="68829"/>
          </a:xfrm>
          <a:prstGeom prst="ellipse">
            <a:avLst/>
          </a:prstGeom>
          <a:solidFill>
            <a:schemeClr val="tx2"/>
          </a:solidFill>
          <a:ln>
            <a:noFill/>
          </a:ln>
          <a:effectLst>
            <a:glow rad="228600">
              <a:schemeClr val="tx2">
                <a:alpha val="1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B124E3A1-2359-6EF4-389E-173F4980390C}"/>
              </a:ext>
            </a:extLst>
          </p:cNvPr>
          <p:cNvSpPr/>
          <p:nvPr userDrawn="1"/>
        </p:nvSpPr>
        <p:spPr>
          <a:xfrm>
            <a:off x="3304006" y="589775"/>
            <a:ext cx="82041" cy="82183"/>
          </a:xfrm>
          <a:prstGeom prst="ellipse">
            <a:avLst/>
          </a:prstGeom>
          <a:solidFill>
            <a:schemeClr val="bg1"/>
          </a:solidFill>
          <a:ln w="3175">
            <a:solidFill>
              <a:schemeClr val="accent3"/>
            </a:solidFill>
          </a:ln>
          <a:effectLst>
            <a:glow rad="228600">
              <a:schemeClr val="accent3">
                <a:alpha val="22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B7DDF959-F963-A061-4AD3-747E9A8A3410}"/>
              </a:ext>
            </a:extLst>
          </p:cNvPr>
          <p:cNvSpPr/>
          <p:nvPr userDrawn="1"/>
        </p:nvSpPr>
        <p:spPr>
          <a:xfrm>
            <a:off x="1181671" y="1569110"/>
            <a:ext cx="68829" cy="68829"/>
          </a:xfrm>
          <a:prstGeom prst="ellipse">
            <a:avLst/>
          </a:prstGeom>
          <a:solidFill>
            <a:schemeClr val="bg1"/>
          </a:solidFill>
          <a:ln w="3175">
            <a:solidFill>
              <a:schemeClr val="tx2"/>
            </a:solidFill>
          </a:ln>
          <a:effectLst>
            <a:glow rad="228600">
              <a:schemeClr val="tx2">
                <a:alpha val="1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droit 36">
            <a:extLst>
              <a:ext uri="{FF2B5EF4-FFF2-40B4-BE49-F238E27FC236}">
                <a16:creationId xmlns:a16="http://schemas.microsoft.com/office/drawing/2014/main" id="{D5DC04DD-9D39-757C-400D-6B6E5E72AEA1}"/>
              </a:ext>
            </a:extLst>
          </p:cNvPr>
          <p:cNvCxnSpPr>
            <a:stCxn id="35" idx="7"/>
            <a:endCxn id="34" idx="2"/>
          </p:cNvCxnSpPr>
          <p:nvPr userDrawn="1"/>
        </p:nvCxnSpPr>
        <p:spPr>
          <a:xfrm flipV="1">
            <a:off x="1240420" y="630867"/>
            <a:ext cx="2063586" cy="948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Ellipse 38">
            <a:extLst>
              <a:ext uri="{FF2B5EF4-FFF2-40B4-BE49-F238E27FC236}">
                <a16:creationId xmlns:a16="http://schemas.microsoft.com/office/drawing/2014/main" id="{A627502F-2762-C846-913D-C67FC39F1E36}"/>
              </a:ext>
            </a:extLst>
          </p:cNvPr>
          <p:cNvSpPr/>
          <p:nvPr userDrawn="1"/>
        </p:nvSpPr>
        <p:spPr>
          <a:xfrm>
            <a:off x="3513014" y="6153150"/>
            <a:ext cx="68829" cy="68829"/>
          </a:xfrm>
          <a:prstGeom prst="ellipse">
            <a:avLst/>
          </a:prstGeom>
          <a:solidFill>
            <a:schemeClr val="bg2"/>
          </a:solidFill>
          <a:ln>
            <a:solidFill>
              <a:schemeClr val="bg2"/>
            </a:solidFill>
          </a:ln>
          <a:effectLst>
            <a:glow rad="228600">
              <a:schemeClr val="bg2">
                <a:alpha val="23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a:extLst>
              <a:ext uri="{FF2B5EF4-FFF2-40B4-BE49-F238E27FC236}">
                <a16:creationId xmlns:a16="http://schemas.microsoft.com/office/drawing/2014/main" id="{6FF09254-58C5-59BC-A39E-213708643240}"/>
              </a:ext>
            </a:extLst>
          </p:cNvPr>
          <p:cNvCxnSpPr>
            <a:cxnSpLocks/>
            <a:stCxn id="43" idx="5"/>
            <a:endCxn id="42" idx="5"/>
          </p:cNvCxnSpPr>
          <p:nvPr userDrawn="1"/>
        </p:nvCxnSpPr>
        <p:spPr>
          <a:xfrm flipH="1" flipV="1">
            <a:off x="420957" y="4929463"/>
            <a:ext cx="1244639" cy="10359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65510172-FED6-F64C-AE1E-B887565172D5}"/>
              </a:ext>
            </a:extLst>
          </p:cNvPr>
          <p:cNvCxnSpPr>
            <a:cxnSpLocks/>
            <a:stCxn id="43" idx="2"/>
            <a:endCxn id="39" idx="2"/>
          </p:cNvCxnSpPr>
          <p:nvPr userDrawn="1"/>
        </p:nvCxnSpPr>
        <p:spPr>
          <a:xfrm>
            <a:off x="1606847" y="5941096"/>
            <a:ext cx="1906167" cy="2464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Ellipse 41">
            <a:extLst>
              <a:ext uri="{FF2B5EF4-FFF2-40B4-BE49-F238E27FC236}">
                <a16:creationId xmlns:a16="http://schemas.microsoft.com/office/drawing/2014/main" id="{20C11E46-DE6E-AD66-C5B4-D9E017D4D79E}"/>
              </a:ext>
            </a:extLst>
          </p:cNvPr>
          <p:cNvSpPr/>
          <p:nvPr userDrawn="1"/>
        </p:nvSpPr>
        <p:spPr>
          <a:xfrm>
            <a:off x="362208" y="4870714"/>
            <a:ext cx="68829" cy="68829"/>
          </a:xfrm>
          <a:prstGeom prst="ellipse">
            <a:avLst/>
          </a:prstGeom>
          <a:solidFill>
            <a:schemeClr val="bg1"/>
          </a:solidFill>
          <a:ln>
            <a:solidFill>
              <a:schemeClr val="accent3"/>
            </a:solidFill>
          </a:ln>
          <a:effectLst>
            <a:glow rad="228600">
              <a:schemeClr val="accent3">
                <a:alpha val="22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6B4F7EB8-CB2D-156C-7783-A08CD7C7B70B}"/>
              </a:ext>
            </a:extLst>
          </p:cNvPr>
          <p:cNvSpPr/>
          <p:nvPr userDrawn="1"/>
        </p:nvSpPr>
        <p:spPr>
          <a:xfrm>
            <a:off x="1606847" y="5906681"/>
            <a:ext cx="68829" cy="68829"/>
          </a:xfrm>
          <a:prstGeom prst="ellipse">
            <a:avLst/>
          </a:prstGeom>
          <a:solidFill>
            <a:schemeClr val="tx2"/>
          </a:solidFill>
          <a:ln w="3175">
            <a:solidFill>
              <a:schemeClr val="tx2"/>
            </a:solidFill>
          </a:ln>
          <a:effectLst>
            <a:glow rad="228600">
              <a:schemeClr val="tx2">
                <a:alpha val="1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43">
            <a:extLst>
              <a:ext uri="{FF2B5EF4-FFF2-40B4-BE49-F238E27FC236}">
                <a16:creationId xmlns:a16="http://schemas.microsoft.com/office/drawing/2014/main" id="{A9A30B17-C12D-168C-7947-034124D7ECCA}"/>
              </a:ext>
            </a:extLst>
          </p:cNvPr>
          <p:cNvCxnSpPr>
            <a:cxnSpLocks/>
            <a:stCxn id="49" idx="6"/>
            <a:endCxn id="50" idx="2"/>
          </p:cNvCxnSpPr>
          <p:nvPr userDrawn="1"/>
        </p:nvCxnSpPr>
        <p:spPr>
          <a:xfrm>
            <a:off x="11266815" y="2364340"/>
            <a:ext cx="713591" cy="26714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FCE8079D-61EC-2987-4EE0-865B8BD4F394}"/>
              </a:ext>
            </a:extLst>
          </p:cNvPr>
          <p:cNvCxnSpPr>
            <a:cxnSpLocks/>
            <a:stCxn id="51" idx="4"/>
            <a:endCxn id="50" idx="5"/>
          </p:cNvCxnSpPr>
          <p:nvPr userDrawn="1"/>
        </p:nvCxnSpPr>
        <p:spPr>
          <a:xfrm>
            <a:off x="11802064" y="1613604"/>
            <a:ext cx="237091" cy="104221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7F0A78FD-1A9C-809A-72FB-CD459171AF42}"/>
              </a:ext>
            </a:extLst>
          </p:cNvPr>
          <p:cNvSpPr/>
          <p:nvPr userDrawn="1"/>
        </p:nvSpPr>
        <p:spPr>
          <a:xfrm>
            <a:off x="11184774" y="2323248"/>
            <a:ext cx="82041" cy="82183"/>
          </a:xfrm>
          <a:prstGeom prst="ellipse">
            <a:avLst/>
          </a:prstGeom>
          <a:solidFill>
            <a:schemeClr val="bg1"/>
          </a:solidFill>
          <a:ln w="3175">
            <a:solidFill>
              <a:schemeClr val="accent3"/>
            </a:solidFill>
          </a:ln>
          <a:effectLst>
            <a:glow rad="228600">
              <a:schemeClr val="accent3">
                <a:alpha val="22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0A11340C-A6F4-56AD-35B9-E92D0AAC949D}"/>
              </a:ext>
            </a:extLst>
          </p:cNvPr>
          <p:cNvSpPr/>
          <p:nvPr userDrawn="1"/>
        </p:nvSpPr>
        <p:spPr>
          <a:xfrm>
            <a:off x="11980406" y="2597072"/>
            <a:ext cx="68829" cy="68829"/>
          </a:xfrm>
          <a:prstGeom prst="ellipse">
            <a:avLst/>
          </a:prstGeom>
          <a:solidFill>
            <a:schemeClr val="bg2"/>
          </a:solidFill>
          <a:ln w="3175">
            <a:solidFill>
              <a:schemeClr val="bg2"/>
            </a:solidFill>
          </a:ln>
          <a:effectLst>
            <a:glow rad="228600">
              <a:schemeClr val="bg2">
                <a:alpha val="23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37DBE897-A39B-B514-3096-6CDA050E37AA}"/>
              </a:ext>
            </a:extLst>
          </p:cNvPr>
          <p:cNvSpPr/>
          <p:nvPr userDrawn="1"/>
        </p:nvSpPr>
        <p:spPr>
          <a:xfrm>
            <a:off x="11767649" y="1544775"/>
            <a:ext cx="68829" cy="68829"/>
          </a:xfrm>
          <a:prstGeom prst="ellipse">
            <a:avLst/>
          </a:prstGeom>
          <a:solidFill>
            <a:schemeClr val="accent3"/>
          </a:solidFill>
          <a:ln w="3175">
            <a:solidFill>
              <a:schemeClr val="bg1"/>
            </a:solidFill>
          </a:ln>
          <a:effectLst>
            <a:glow rad="228600">
              <a:schemeClr val="accent3">
                <a:alpha val="19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E04B5EFD-DB87-5195-D6EA-2188E81B2EBC}"/>
              </a:ext>
            </a:extLst>
          </p:cNvPr>
          <p:cNvSpPr/>
          <p:nvPr userDrawn="1"/>
        </p:nvSpPr>
        <p:spPr>
          <a:xfrm>
            <a:off x="284536" y="269313"/>
            <a:ext cx="932123" cy="882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3" name="Groupe 52">
            <a:extLst>
              <a:ext uri="{FF2B5EF4-FFF2-40B4-BE49-F238E27FC236}">
                <a16:creationId xmlns:a16="http://schemas.microsoft.com/office/drawing/2014/main" id="{FE1AB545-1209-DDFF-A6B2-1934AD14FA21}"/>
              </a:ext>
            </a:extLst>
          </p:cNvPr>
          <p:cNvGrpSpPr/>
          <p:nvPr userDrawn="1"/>
        </p:nvGrpSpPr>
        <p:grpSpPr>
          <a:xfrm>
            <a:off x="354937" y="361065"/>
            <a:ext cx="781291" cy="704939"/>
            <a:chOff x="2295604" y="0"/>
            <a:chExt cx="7600791" cy="6858000"/>
          </a:xfrm>
        </p:grpSpPr>
        <p:sp>
          <p:nvSpPr>
            <p:cNvPr id="54" name="Forme libre 53">
              <a:extLst>
                <a:ext uri="{FF2B5EF4-FFF2-40B4-BE49-F238E27FC236}">
                  <a16:creationId xmlns:a16="http://schemas.microsoft.com/office/drawing/2014/main" id="{909173F1-F8D5-F503-EE90-F327F26912E9}"/>
                </a:ext>
              </a:extLst>
            </p:cNvPr>
            <p:cNvSpPr/>
            <p:nvPr/>
          </p:nvSpPr>
          <p:spPr>
            <a:xfrm>
              <a:off x="2295604" y="0"/>
              <a:ext cx="7600791" cy="6858000"/>
            </a:xfrm>
            <a:custGeom>
              <a:avLst/>
              <a:gdLst>
                <a:gd name="connsiteX0" fmla="*/ 0 w 7600791"/>
                <a:gd name="connsiteY0" fmla="*/ 0 h 6858000"/>
                <a:gd name="connsiteX1" fmla="*/ 7600791 w 7600791"/>
                <a:gd name="connsiteY1" fmla="*/ 0 h 6858000"/>
                <a:gd name="connsiteX2" fmla="*/ 7600791 w 7600791"/>
                <a:gd name="connsiteY2" fmla="*/ 6858000 h 6858000"/>
                <a:gd name="connsiteX3" fmla="*/ 0 w 76007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00791" h="6858000">
                  <a:moveTo>
                    <a:pt x="0" y="0"/>
                  </a:moveTo>
                  <a:lnTo>
                    <a:pt x="7600791" y="0"/>
                  </a:lnTo>
                  <a:lnTo>
                    <a:pt x="7600791" y="6858000"/>
                  </a:lnTo>
                  <a:lnTo>
                    <a:pt x="0" y="6858000"/>
                  </a:lnTo>
                  <a:close/>
                </a:path>
              </a:pathLst>
            </a:custGeom>
            <a:solidFill>
              <a:srgbClr val="FFFFFF"/>
            </a:solidFill>
            <a:ln w="893" cap="flat">
              <a:noFill/>
              <a:prstDash val="solid"/>
              <a:miter/>
            </a:ln>
          </p:spPr>
          <p:txBody>
            <a:bodyPr rtlCol="0" anchor="ctr"/>
            <a:lstStyle/>
            <a:p>
              <a:endParaRPr lang="fr-FR"/>
            </a:p>
          </p:txBody>
        </p:sp>
        <p:grpSp>
          <p:nvGrpSpPr>
            <p:cNvPr id="55" name="Graphique 12">
              <a:extLst>
                <a:ext uri="{FF2B5EF4-FFF2-40B4-BE49-F238E27FC236}">
                  <a16:creationId xmlns:a16="http://schemas.microsoft.com/office/drawing/2014/main" id="{FCE26F3A-69D6-50A8-9354-251C05B2D3B8}"/>
                </a:ext>
              </a:extLst>
            </p:cNvPr>
            <p:cNvGrpSpPr/>
            <p:nvPr/>
          </p:nvGrpSpPr>
          <p:grpSpPr>
            <a:xfrm>
              <a:off x="3189814" y="894132"/>
              <a:ext cx="2464444" cy="894132"/>
              <a:chOff x="3189814" y="894132"/>
              <a:chExt cx="2464444" cy="894132"/>
            </a:xfrm>
          </p:grpSpPr>
          <p:sp>
            <p:nvSpPr>
              <p:cNvPr id="58" name="Forme libre 57">
                <a:extLst>
                  <a:ext uri="{FF2B5EF4-FFF2-40B4-BE49-F238E27FC236}">
                    <a16:creationId xmlns:a16="http://schemas.microsoft.com/office/drawing/2014/main" id="{A672F48E-47B2-7ACA-4217-01DD7997001A}"/>
                  </a:ext>
                </a:extLst>
              </p:cNvPr>
              <p:cNvSpPr/>
              <p:nvPr/>
            </p:nvSpPr>
            <p:spPr>
              <a:xfrm>
                <a:off x="3189814" y="894132"/>
                <a:ext cx="1166050" cy="894132"/>
              </a:xfrm>
              <a:custGeom>
                <a:avLst/>
                <a:gdLst>
                  <a:gd name="connsiteX0" fmla="*/ 1023871 w 1166050"/>
                  <a:gd name="connsiteY0" fmla="*/ 790414 h 894132"/>
                  <a:gd name="connsiteX1" fmla="*/ 1052486 w 1166050"/>
                  <a:gd name="connsiteY1" fmla="*/ 760013 h 894132"/>
                  <a:gd name="connsiteX2" fmla="*/ 1108821 w 1166050"/>
                  <a:gd name="connsiteY2" fmla="*/ 702789 h 894132"/>
                  <a:gd name="connsiteX3" fmla="*/ 1127600 w 1166050"/>
                  <a:gd name="connsiteY3" fmla="*/ 688482 h 894132"/>
                  <a:gd name="connsiteX4" fmla="*/ 1131177 w 1166050"/>
                  <a:gd name="connsiteY4" fmla="*/ 681329 h 894132"/>
                  <a:gd name="connsiteX5" fmla="*/ 1108821 w 1166050"/>
                  <a:gd name="connsiteY5" fmla="*/ 694741 h 894132"/>
                  <a:gd name="connsiteX6" fmla="*/ 1107033 w 1166050"/>
                  <a:gd name="connsiteY6" fmla="*/ 691165 h 894132"/>
                  <a:gd name="connsiteX7" fmla="*/ 1124917 w 1166050"/>
                  <a:gd name="connsiteY7" fmla="*/ 677753 h 894132"/>
                  <a:gd name="connsiteX8" fmla="*/ 1124023 w 1166050"/>
                  <a:gd name="connsiteY8" fmla="*/ 677753 h 894132"/>
                  <a:gd name="connsiteX9" fmla="*/ 1122234 w 1166050"/>
                  <a:gd name="connsiteY9" fmla="*/ 674176 h 894132"/>
                  <a:gd name="connsiteX10" fmla="*/ 1068582 w 1166050"/>
                  <a:gd name="connsiteY10" fmla="*/ 699212 h 894132"/>
                  <a:gd name="connsiteX11" fmla="*/ 1060534 w 1166050"/>
                  <a:gd name="connsiteY11" fmla="*/ 697424 h 894132"/>
                  <a:gd name="connsiteX12" fmla="*/ 991680 w 1166050"/>
                  <a:gd name="connsiteY12" fmla="*/ 737660 h 894132"/>
                  <a:gd name="connsiteX13" fmla="*/ 991680 w 1166050"/>
                  <a:gd name="connsiteY13" fmla="*/ 734083 h 894132"/>
                  <a:gd name="connsiteX14" fmla="*/ 961277 w 1166050"/>
                  <a:gd name="connsiteY14" fmla="*/ 745707 h 894132"/>
                  <a:gd name="connsiteX15" fmla="*/ 919249 w 1166050"/>
                  <a:gd name="connsiteY15" fmla="*/ 747495 h 894132"/>
                  <a:gd name="connsiteX16" fmla="*/ 857548 w 1166050"/>
                  <a:gd name="connsiteY16" fmla="*/ 758225 h 894132"/>
                  <a:gd name="connsiteX17" fmla="*/ 855760 w 1166050"/>
                  <a:gd name="connsiteY17" fmla="*/ 759119 h 894132"/>
                  <a:gd name="connsiteX18" fmla="*/ 824462 w 1166050"/>
                  <a:gd name="connsiteY18" fmla="*/ 771637 h 894132"/>
                  <a:gd name="connsiteX19" fmla="*/ 820885 w 1166050"/>
                  <a:gd name="connsiteY19" fmla="*/ 775213 h 894132"/>
                  <a:gd name="connsiteX20" fmla="*/ 809261 w 1166050"/>
                  <a:gd name="connsiteY20" fmla="*/ 785049 h 894132"/>
                  <a:gd name="connsiteX21" fmla="*/ 781540 w 1166050"/>
                  <a:gd name="connsiteY21" fmla="*/ 807402 h 894132"/>
                  <a:gd name="connsiteX22" fmla="*/ 778858 w 1166050"/>
                  <a:gd name="connsiteY22" fmla="*/ 808296 h 894132"/>
                  <a:gd name="connsiteX23" fmla="*/ 752031 w 1166050"/>
                  <a:gd name="connsiteY23" fmla="*/ 834226 h 894132"/>
                  <a:gd name="connsiteX24" fmla="*/ 746666 w 1166050"/>
                  <a:gd name="connsiteY24" fmla="*/ 835120 h 894132"/>
                  <a:gd name="connsiteX25" fmla="*/ 747560 w 1166050"/>
                  <a:gd name="connsiteY25" fmla="*/ 833332 h 894132"/>
                  <a:gd name="connsiteX26" fmla="*/ 752031 w 1166050"/>
                  <a:gd name="connsiteY26" fmla="*/ 826179 h 894132"/>
                  <a:gd name="connsiteX27" fmla="*/ 757396 w 1166050"/>
                  <a:gd name="connsiteY27" fmla="*/ 818132 h 894132"/>
                  <a:gd name="connsiteX28" fmla="*/ 764550 w 1166050"/>
                  <a:gd name="connsiteY28" fmla="*/ 808296 h 894132"/>
                  <a:gd name="connsiteX29" fmla="*/ 764550 w 1166050"/>
                  <a:gd name="connsiteY29" fmla="*/ 806508 h 894132"/>
                  <a:gd name="connsiteX30" fmla="*/ 761868 w 1166050"/>
                  <a:gd name="connsiteY30" fmla="*/ 805614 h 894132"/>
                  <a:gd name="connsiteX31" fmla="*/ 790482 w 1166050"/>
                  <a:gd name="connsiteY31" fmla="*/ 784155 h 894132"/>
                  <a:gd name="connsiteX32" fmla="*/ 788694 w 1166050"/>
                  <a:gd name="connsiteY32" fmla="*/ 782366 h 894132"/>
                  <a:gd name="connsiteX33" fmla="*/ 791377 w 1166050"/>
                  <a:gd name="connsiteY33" fmla="*/ 777896 h 894132"/>
                  <a:gd name="connsiteX34" fmla="*/ 792271 w 1166050"/>
                  <a:gd name="connsiteY34" fmla="*/ 776107 h 894132"/>
                  <a:gd name="connsiteX35" fmla="*/ 791377 w 1166050"/>
                  <a:gd name="connsiteY35" fmla="*/ 774319 h 894132"/>
                  <a:gd name="connsiteX36" fmla="*/ 783329 w 1166050"/>
                  <a:gd name="connsiteY36" fmla="*/ 779684 h 894132"/>
                  <a:gd name="connsiteX37" fmla="*/ 769915 w 1166050"/>
                  <a:gd name="connsiteY37" fmla="*/ 790414 h 894132"/>
                  <a:gd name="connsiteX38" fmla="*/ 767233 w 1166050"/>
                  <a:gd name="connsiteY38" fmla="*/ 790414 h 894132"/>
                  <a:gd name="connsiteX39" fmla="*/ 765444 w 1166050"/>
                  <a:gd name="connsiteY39" fmla="*/ 789519 h 894132"/>
                  <a:gd name="connsiteX40" fmla="*/ 765444 w 1166050"/>
                  <a:gd name="connsiteY40" fmla="*/ 788625 h 894132"/>
                  <a:gd name="connsiteX41" fmla="*/ 766339 w 1166050"/>
                  <a:gd name="connsiteY41" fmla="*/ 786837 h 894132"/>
                  <a:gd name="connsiteX42" fmla="*/ 767233 w 1166050"/>
                  <a:gd name="connsiteY42" fmla="*/ 785049 h 894132"/>
                  <a:gd name="connsiteX43" fmla="*/ 768127 w 1166050"/>
                  <a:gd name="connsiteY43" fmla="*/ 784155 h 894132"/>
                  <a:gd name="connsiteX44" fmla="*/ 769021 w 1166050"/>
                  <a:gd name="connsiteY44" fmla="*/ 782366 h 894132"/>
                  <a:gd name="connsiteX45" fmla="*/ 769915 w 1166050"/>
                  <a:gd name="connsiteY45" fmla="*/ 780578 h 894132"/>
                  <a:gd name="connsiteX46" fmla="*/ 771704 w 1166050"/>
                  <a:gd name="connsiteY46" fmla="*/ 777002 h 894132"/>
                  <a:gd name="connsiteX47" fmla="*/ 772598 w 1166050"/>
                  <a:gd name="connsiteY47" fmla="*/ 775213 h 894132"/>
                  <a:gd name="connsiteX48" fmla="*/ 774387 w 1166050"/>
                  <a:gd name="connsiteY48" fmla="*/ 772531 h 894132"/>
                  <a:gd name="connsiteX49" fmla="*/ 773492 w 1166050"/>
                  <a:gd name="connsiteY49" fmla="*/ 769849 h 894132"/>
                  <a:gd name="connsiteX50" fmla="*/ 785117 w 1166050"/>
                  <a:gd name="connsiteY50" fmla="*/ 760013 h 894132"/>
                  <a:gd name="connsiteX51" fmla="*/ 784223 w 1166050"/>
                  <a:gd name="connsiteY51" fmla="*/ 760013 h 894132"/>
                  <a:gd name="connsiteX52" fmla="*/ 803895 w 1166050"/>
                  <a:gd name="connsiteY52" fmla="*/ 749283 h 894132"/>
                  <a:gd name="connsiteX53" fmla="*/ 806578 w 1166050"/>
                  <a:gd name="connsiteY53" fmla="*/ 746601 h 894132"/>
                  <a:gd name="connsiteX54" fmla="*/ 779752 w 1166050"/>
                  <a:gd name="connsiteY54" fmla="*/ 760013 h 894132"/>
                  <a:gd name="connsiteX55" fmla="*/ 777069 w 1166050"/>
                  <a:gd name="connsiteY55" fmla="*/ 761801 h 894132"/>
                  <a:gd name="connsiteX56" fmla="*/ 772598 w 1166050"/>
                  <a:gd name="connsiteY56" fmla="*/ 760013 h 894132"/>
                  <a:gd name="connsiteX57" fmla="*/ 772598 w 1166050"/>
                  <a:gd name="connsiteY57" fmla="*/ 759119 h 894132"/>
                  <a:gd name="connsiteX58" fmla="*/ 782434 w 1166050"/>
                  <a:gd name="connsiteY58" fmla="*/ 751072 h 894132"/>
                  <a:gd name="connsiteX59" fmla="*/ 786011 w 1166050"/>
                  <a:gd name="connsiteY59" fmla="*/ 752860 h 894132"/>
                  <a:gd name="connsiteX60" fmla="*/ 977372 w 1166050"/>
                  <a:gd name="connsiteY60" fmla="*/ 699212 h 894132"/>
                  <a:gd name="connsiteX61" fmla="*/ 992574 w 1166050"/>
                  <a:gd name="connsiteY61" fmla="*/ 689377 h 894132"/>
                  <a:gd name="connsiteX62" fmla="*/ 1017612 w 1166050"/>
                  <a:gd name="connsiteY62" fmla="*/ 672388 h 894132"/>
                  <a:gd name="connsiteX63" fmla="*/ 1046227 w 1166050"/>
                  <a:gd name="connsiteY63" fmla="*/ 633940 h 894132"/>
                  <a:gd name="connsiteX64" fmla="*/ 1044438 w 1166050"/>
                  <a:gd name="connsiteY64" fmla="*/ 630364 h 894132"/>
                  <a:gd name="connsiteX65" fmla="*/ 970219 w 1166050"/>
                  <a:gd name="connsiteY65" fmla="*/ 685800 h 894132"/>
                  <a:gd name="connsiteX66" fmla="*/ 858442 w 1166050"/>
                  <a:gd name="connsiteY66" fmla="*/ 706365 h 894132"/>
                  <a:gd name="connsiteX67" fmla="*/ 866490 w 1166050"/>
                  <a:gd name="connsiteY67" fmla="*/ 702789 h 894132"/>
                  <a:gd name="connsiteX68" fmla="*/ 873644 w 1166050"/>
                  <a:gd name="connsiteY68" fmla="*/ 692953 h 894132"/>
                  <a:gd name="connsiteX69" fmla="*/ 879009 w 1166050"/>
                  <a:gd name="connsiteY69" fmla="*/ 692953 h 894132"/>
                  <a:gd name="connsiteX70" fmla="*/ 882586 w 1166050"/>
                  <a:gd name="connsiteY70" fmla="*/ 689377 h 894132"/>
                  <a:gd name="connsiteX71" fmla="*/ 889740 w 1166050"/>
                  <a:gd name="connsiteY71" fmla="*/ 687588 h 894132"/>
                  <a:gd name="connsiteX72" fmla="*/ 866490 w 1166050"/>
                  <a:gd name="connsiteY72" fmla="*/ 687588 h 894132"/>
                  <a:gd name="connsiteX73" fmla="*/ 871855 w 1166050"/>
                  <a:gd name="connsiteY73" fmla="*/ 677753 h 894132"/>
                  <a:gd name="connsiteX74" fmla="*/ 879009 w 1166050"/>
                  <a:gd name="connsiteY74" fmla="*/ 677753 h 894132"/>
                  <a:gd name="connsiteX75" fmla="*/ 882586 w 1166050"/>
                  <a:gd name="connsiteY75" fmla="*/ 670600 h 894132"/>
                  <a:gd name="connsiteX76" fmla="*/ 955017 w 1166050"/>
                  <a:gd name="connsiteY76" fmla="*/ 630364 h 894132"/>
                  <a:gd name="connsiteX77" fmla="*/ 941604 w 1166050"/>
                  <a:gd name="connsiteY77" fmla="*/ 632152 h 894132"/>
                  <a:gd name="connsiteX78" fmla="*/ 945181 w 1166050"/>
                  <a:gd name="connsiteY78" fmla="*/ 626787 h 894132"/>
                  <a:gd name="connsiteX79" fmla="*/ 997939 w 1166050"/>
                  <a:gd name="connsiteY79" fmla="*/ 604434 h 894132"/>
                  <a:gd name="connsiteX80" fmla="*/ 979161 w 1166050"/>
                  <a:gd name="connsiteY80" fmla="*/ 604434 h 894132"/>
                  <a:gd name="connsiteX81" fmla="*/ 988997 w 1166050"/>
                  <a:gd name="connsiteY81" fmla="*/ 599069 h 894132"/>
                  <a:gd name="connsiteX82" fmla="*/ 988997 w 1166050"/>
                  <a:gd name="connsiteY82" fmla="*/ 593704 h 894132"/>
                  <a:gd name="connsiteX83" fmla="*/ 992574 w 1166050"/>
                  <a:gd name="connsiteY83" fmla="*/ 591916 h 894132"/>
                  <a:gd name="connsiteX84" fmla="*/ 988997 w 1166050"/>
                  <a:gd name="connsiteY84" fmla="*/ 590128 h 894132"/>
                  <a:gd name="connsiteX85" fmla="*/ 998833 w 1166050"/>
                  <a:gd name="connsiteY85" fmla="*/ 584763 h 894132"/>
                  <a:gd name="connsiteX86" fmla="*/ 993468 w 1166050"/>
                  <a:gd name="connsiteY86" fmla="*/ 582975 h 894132"/>
                  <a:gd name="connsiteX87" fmla="*/ 1015823 w 1166050"/>
                  <a:gd name="connsiteY87" fmla="*/ 573139 h 894132"/>
                  <a:gd name="connsiteX88" fmla="*/ 1008670 w 1166050"/>
                  <a:gd name="connsiteY88" fmla="*/ 569563 h 894132"/>
                  <a:gd name="connsiteX89" fmla="*/ 1012247 w 1166050"/>
                  <a:gd name="connsiteY89" fmla="*/ 567774 h 894132"/>
                  <a:gd name="connsiteX90" fmla="*/ 1008670 w 1166050"/>
                  <a:gd name="connsiteY90" fmla="*/ 567774 h 894132"/>
                  <a:gd name="connsiteX91" fmla="*/ 1006881 w 1166050"/>
                  <a:gd name="connsiteY91" fmla="*/ 560621 h 894132"/>
                  <a:gd name="connsiteX92" fmla="*/ 1022083 w 1166050"/>
                  <a:gd name="connsiteY92" fmla="*/ 520385 h 894132"/>
                  <a:gd name="connsiteX93" fmla="*/ 1018506 w 1166050"/>
                  <a:gd name="connsiteY93" fmla="*/ 518597 h 894132"/>
                  <a:gd name="connsiteX94" fmla="*/ 949652 w 1166050"/>
                  <a:gd name="connsiteY94" fmla="*/ 550786 h 894132"/>
                  <a:gd name="connsiteX95" fmla="*/ 938027 w 1166050"/>
                  <a:gd name="connsiteY95" fmla="*/ 550786 h 894132"/>
                  <a:gd name="connsiteX96" fmla="*/ 909412 w 1166050"/>
                  <a:gd name="connsiteY96" fmla="*/ 548998 h 894132"/>
                  <a:gd name="connsiteX97" fmla="*/ 892422 w 1166050"/>
                  <a:gd name="connsiteY97" fmla="*/ 535586 h 894132"/>
                  <a:gd name="connsiteX98" fmla="*/ 850394 w 1166050"/>
                  <a:gd name="connsiteY98" fmla="*/ 515021 h 894132"/>
                  <a:gd name="connsiteX99" fmla="*/ 720734 w 1166050"/>
                  <a:gd name="connsiteY99" fmla="*/ 496244 h 894132"/>
                  <a:gd name="connsiteX100" fmla="*/ 779752 w 1166050"/>
                  <a:gd name="connsiteY100" fmla="*/ 479255 h 894132"/>
                  <a:gd name="connsiteX101" fmla="*/ 865596 w 1166050"/>
                  <a:gd name="connsiteY101" fmla="*/ 462267 h 894132"/>
                  <a:gd name="connsiteX102" fmla="*/ 848606 w 1166050"/>
                  <a:gd name="connsiteY102" fmla="*/ 462267 h 894132"/>
                  <a:gd name="connsiteX103" fmla="*/ 776175 w 1166050"/>
                  <a:gd name="connsiteY103" fmla="*/ 472102 h 894132"/>
                  <a:gd name="connsiteX104" fmla="*/ 726993 w 1166050"/>
                  <a:gd name="connsiteY104" fmla="*/ 485514 h 894132"/>
                  <a:gd name="connsiteX105" fmla="*/ 700167 w 1166050"/>
                  <a:gd name="connsiteY105" fmla="*/ 497138 h 894132"/>
                  <a:gd name="connsiteX106" fmla="*/ 700167 w 1166050"/>
                  <a:gd name="connsiteY106" fmla="*/ 491773 h 894132"/>
                  <a:gd name="connsiteX107" fmla="*/ 764550 w 1166050"/>
                  <a:gd name="connsiteY107" fmla="*/ 449749 h 894132"/>
                  <a:gd name="connsiteX108" fmla="*/ 853971 w 1166050"/>
                  <a:gd name="connsiteY108" fmla="*/ 453325 h 894132"/>
                  <a:gd name="connsiteX109" fmla="*/ 918354 w 1166050"/>
                  <a:gd name="connsiteY109" fmla="*/ 464949 h 894132"/>
                  <a:gd name="connsiteX110" fmla="*/ 935344 w 1166050"/>
                  <a:gd name="connsiteY110" fmla="*/ 480149 h 894132"/>
                  <a:gd name="connsiteX111" fmla="*/ 965748 w 1166050"/>
                  <a:gd name="connsiteY111" fmla="*/ 487302 h 894132"/>
                  <a:gd name="connsiteX112" fmla="*/ 965748 w 1166050"/>
                  <a:gd name="connsiteY112" fmla="*/ 477467 h 894132"/>
                  <a:gd name="connsiteX113" fmla="*/ 988103 w 1166050"/>
                  <a:gd name="connsiteY113" fmla="*/ 475679 h 894132"/>
                  <a:gd name="connsiteX114" fmla="*/ 969324 w 1166050"/>
                  <a:gd name="connsiteY114" fmla="*/ 439913 h 894132"/>
                  <a:gd name="connsiteX115" fmla="*/ 971113 w 1166050"/>
                  <a:gd name="connsiteY115" fmla="*/ 436337 h 894132"/>
                  <a:gd name="connsiteX116" fmla="*/ 1011352 w 1166050"/>
                  <a:gd name="connsiteY116" fmla="*/ 470314 h 894132"/>
                  <a:gd name="connsiteX117" fmla="*/ 1036390 w 1166050"/>
                  <a:gd name="connsiteY117" fmla="*/ 468526 h 894132"/>
                  <a:gd name="connsiteX118" fmla="*/ 997045 w 1166050"/>
                  <a:gd name="connsiteY118" fmla="*/ 417560 h 894132"/>
                  <a:gd name="connsiteX119" fmla="*/ 997045 w 1166050"/>
                  <a:gd name="connsiteY119" fmla="*/ 410407 h 894132"/>
                  <a:gd name="connsiteX120" fmla="*/ 991680 w 1166050"/>
                  <a:gd name="connsiteY120" fmla="*/ 406831 h 894132"/>
                  <a:gd name="connsiteX121" fmla="*/ 991680 w 1166050"/>
                  <a:gd name="connsiteY121" fmla="*/ 399677 h 894132"/>
                  <a:gd name="connsiteX122" fmla="*/ 983632 w 1166050"/>
                  <a:gd name="connsiteY122" fmla="*/ 384477 h 894132"/>
                  <a:gd name="connsiteX123" fmla="*/ 978267 w 1166050"/>
                  <a:gd name="connsiteY123" fmla="*/ 354077 h 894132"/>
                  <a:gd name="connsiteX124" fmla="*/ 971113 w 1166050"/>
                  <a:gd name="connsiteY124" fmla="*/ 325464 h 894132"/>
                  <a:gd name="connsiteX125" fmla="*/ 955911 w 1166050"/>
                  <a:gd name="connsiteY125" fmla="*/ 244098 h 894132"/>
                  <a:gd name="connsiteX126" fmla="*/ 989891 w 1166050"/>
                  <a:gd name="connsiteY126" fmla="*/ 158262 h 894132"/>
                  <a:gd name="connsiteX127" fmla="*/ 1037284 w 1166050"/>
                  <a:gd name="connsiteY127" fmla="*/ 104614 h 894132"/>
                  <a:gd name="connsiteX128" fmla="*/ 1069476 w 1166050"/>
                  <a:gd name="connsiteY128" fmla="*/ 50966 h 894132"/>
                  <a:gd name="connsiteX129" fmla="*/ 1121340 w 1166050"/>
                  <a:gd name="connsiteY129" fmla="*/ 16989 h 894132"/>
                  <a:gd name="connsiteX130" fmla="*/ 1166051 w 1166050"/>
                  <a:gd name="connsiteY130" fmla="*/ 0 h 894132"/>
                  <a:gd name="connsiteX131" fmla="*/ 0 w 1166050"/>
                  <a:gd name="connsiteY131" fmla="*/ 0 h 894132"/>
                  <a:gd name="connsiteX132" fmla="*/ 0 w 1166050"/>
                  <a:gd name="connsiteY132" fmla="*/ 894133 h 894132"/>
                  <a:gd name="connsiteX133" fmla="*/ 828933 w 1166050"/>
                  <a:gd name="connsiteY133" fmla="*/ 894133 h 894132"/>
                  <a:gd name="connsiteX134" fmla="*/ 938027 w 1166050"/>
                  <a:gd name="connsiteY134" fmla="*/ 837803 h 894132"/>
                  <a:gd name="connsiteX135" fmla="*/ 1023871 w 1166050"/>
                  <a:gd name="connsiteY135" fmla="*/ 790414 h 894132"/>
                  <a:gd name="connsiteX136" fmla="*/ 764550 w 1166050"/>
                  <a:gd name="connsiteY136" fmla="*/ 668812 h 894132"/>
                  <a:gd name="connsiteX137" fmla="*/ 756502 w 1166050"/>
                  <a:gd name="connsiteY137" fmla="*/ 667023 h 894132"/>
                  <a:gd name="connsiteX138" fmla="*/ 777069 w 1166050"/>
                  <a:gd name="connsiteY138" fmla="*/ 655400 h 894132"/>
                  <a:gd name="connsiteX139" fmla="*/ 788694 w 1166050"/>
                  <a:gd name="connsiteY139" fmla="*/ 651823 h 894132"/>
                  <a:gd name="connsiteX140" fmla="*/ 800319 w 1166050"/>
                  <a:gd name="connsiteY140" fmla="*/ 658976 h 894132"/>
                  <a:gd name="connsiteX141" fmla="*/ 764550 w 1166050"/>
                  <a:gd name="connsiteY141" fmla="*/ 668812 h 894132"/>
                  <a:gd name="connsiteX142" fmla="*/ 505229 w 1166050"/>
                  <a:gd name="connsiteY142" fmla="*/ 632152 h 894132"/>
                  <a:gd name="connsiteX143" fmla="*/ 503441 w 1166050"/>
                  <a:gd name="connsiteY143" fmla="*/ 628576 h 894132"/>
                  <a:gd name="connsiteX144" fmla="*/ 557988 w 1166050"/>
                  <a:gd name="connsiteY144" fmla="*/ 542739 h 894132"/>
                  <a:gd name="connsiteX145" fmla="*/ 615217 w 1166050"/>
                  <a:gd name="connsiteY145" fmla="*/ 495350 h 894132"/>
                  <a:gd name="connsiteX146" fmla="*/ 710003 w 1166050"/>
                  <a:gd name="connsiteY146" fmla="*/ 421137 h 894132"/>
                  <a:gd name="connsiteX147" fmla="*/ 753820 w 1166050"/>
                  <a:gd name="connsiteY147" fmla="*/ 422925 h 894132"/>
                  <a:gd name="connsiteX148" fmla="*/ 733253 w 1166050"/>
                  <a:gd name="connsiteY148" fmla="*/ 432760 h 894132"/>
                  <a:gd name="connsiteX149" fmla="*/ 727888 w 1166050"/>
                  <a:gd name="connsiteY149" fmla="*/ 430972 h 894132"/>
                  <a:gd name="connsiteX150" fmla="*/ 729676 w 1166050"/>
                  <a:gd name="connsiteY150" fmla="*/ 425607 h 894132"/>
                  <a:gd name="connsiteX151" fmla="*/ 676023 w 1166050"/>
                  <a:gd name="connsiteY151" fmla="*/ 474785 h 894132"/>
                  <a:gd name="connsiteX152" fmla="*/ 637572 w 1166050"/>
                  <a:gd name="connsiteY152" fmla="*/ 518597 h 894132"/>
                  <a:gd name="connsiteX153" fmla="*/ 635784 w 1166050"/>
                  <a:gd name="connsiteY153" fmla="*/ 515021 h 894132"/>
                  <a:gd name="connsiteX154" fmla="*/ 505229 w 1166050"/>
                  <a:gd name="connsiteY154" fmla="*/ 632152 h 894132"/>
                  <a:gd name="connsiteX155" fmla="*/ 645620 w 1166050"/>
                  <a:gd name="connsiteY155" fmla="*/ 520385 h 894132"/>
                  <a:gd name="connsiteX156" fmla="*/ 640255 w 1166050"/>
                  <a:gd name="connsiteY156" fmla="*/ 527538 h 894132"/>
                  <a:gd name="connsiteX157" fmla="*/ 633101 w 1166050"/>
                  <a:gd name="connsiteY157" fmla="*/ 534692 h 894132"/>
                  <a:gd name="connsiteX158" fmla="*/ 629524 w 1166050"/>
                  <a:gd name="connsiteY158" fmla="*/ 532903 h 894132"/>
                  <a:gd name="connsiteX159" fmla="*/ 642938 w 1166050"/>
                  <a:gd name="connsiteY159" fmla="*/ 517703 h 894132"/>
                  <a:gd name="connsiteX160" fmla="*/ 645620 w 1166050"/>
                  <a:gd name="connsiteY160" fmla="*/ 520385 h 894132"/>
                  <a:gd name="connsiteX161" fmla="*/ 724311 w 1166050"/>
                  <a:gd name="connsiteY161" fmla="*/ 773425 h 894132"/>
                  <a:gd name="connsiteX162" fmla="*/ 719840 w 1166050"/>
                  <a:gd name="connsiteY162" fmla="*/ 778790 h 894132"/>
                  <a:gd name="connsiteX163" fmla="*/ 721628 w 1166050"/>
                  <a:gd name="connsiteY163" fmla="*/ 781472 h 894132"/>
                  <a:gd name="connsiteX164" fmla="*/ 709109 w 1166050"/>
                  <a:gd name="connsiteY164" fmla="*/ 790414 h 894132"/>
                  <a:gd name="connsiteX165" fmla="*/ 706426 w 1166050"/>
                  <a:gd name="connsiteY165" fmla="*/ 790414 h 894132"/>
                  <a:gd name="connsiteX166" fmla="*/ 700167 w 1166050"/>
                  <a:gd name="connsiteY166" fmla="*/ 796673 h 894132"/>
                  <a:gd name="connsiteX167" fmla="*/ 691225 w 1166050"/>
                  <a:gd name="connsiteY167" fmla="*/ 794884 h 894132"/>
                  <a:gd name="connsiteX168" fmla="*/ 703744 w 1166050"/>
                  <a:gd name="connsiteY168" fmla="*/ 783261 h 894132"/>
                  <a:gd name="connsiteX169" fmla="*/ 710898 w 1166050"/>
                  <a:gd name="connsiteY169" fmla="*/ 776107 h 894132"/>
                  <a:gd name="connsiteX170" fmla="*/ 714474 w 1166050"/>
                  <a:gd name="connsiteY170" fmla="*/ 772531 h 894132"/>
                  <a:gd name="connsiteX171" fmla="*/ 724311 w 1166050"/>
                  <a:gd name="connsiteY171" fmla="*/ 773425 h 894132"/>
                  <a:gd name="connsiteX172" fmla="*/ 693908 w 1166050"/>
                  <a:gd name="connsiteY172" fmla="*/ 760013 h 894132"/>
                  <a:gd name="connsiteX173" fmla="*/ 674235 w 1166050"/>
                  <a:gd name="connsiteY173" fmla="*/ 773425 h 894132"/>
                  <a:gd name="connsiteX174" fmla="*/ 651880 w 1166050"/>
                  <a:gd name="connsiteY174" fmla="*/ 784155 h 894132"/>
                  <a:gd name="connsiteX175" fmla="*/ 649197 w 1166050"/>
                  <a:gd name="connsiteY175" fmla="*/ 783261 h 894132"/>
                  <a:gd name="connsiteX176" fmla="*/ 632207 w 1166050"/>
                  <a:gd name="connsiteY176" fmla="*/ 796673 h 894132"/>
                  <a:gd name="connsiteX177" fmla="*/ 629524 w 1166050"/>
                  <a:gd name="connsiteY177" fmla="*/ 799355 h 894132"/>
                  <a:gd name="connsiteX178" fmla="*/ 626842 w 1166050"/>
                  <a:gd name="connsiteY178" fmla="*/ 802037 h 894132"/>
                  <a:gd name="connsiteX179" fmla="*/ 623265 w 1166050"/>
                  <a:gd name="connsiteY179" fmla="*/ 805614 h 894132"/>
                  <a:gd name="connsiteX180" fmla="*/ 620582 w 1166050"/>
                  <a:gd name="connsiteY180" fmla="*/ 808296 h 894132"/>
                  <a:gd name="connsiteX181" fmla="*/ 617005 w 1166050"/>
                  <a:gd name="connsiteY181" fmla="*/ 807402 h 894132"/>
                  <a:gd name="connsiteX182" fmla="*/ 614323 w 1166050"/>
                  <a:gd name="connsiteY182" fmla="*/ 809190 h 894132"/>
                  <a:gd name="connsiteX183" fmla="*/ 611640 w 1166050"/>
                  <a:gd name="connsiteY183" fmla="*/ 810979 h 894132"/>
                  <a:gd name="connsiteX184" fmla="*/ 609852 w 1166050"/>
                  <a:gd name="connsiteY184" fmla="*/ 810979 h 894132"/>
                  <a:gd name="connsiteX185" fmla="*/ 603592 w 1166050"/>
                  <a:gd name="connsiteY185" fmla="*/ 816343 h 894132"/>
                  <a:gd name="connsiteX186" fmla="*/ 593756 w 1166050"/>
                  <a:gd name="connsiteY186" fmla="*/ 827073 h 894132"/>
                  <a:gd name="connsiteX187" fmla="*/ 593756 w 1166050"/>
                  <a:gd name="connsiteY187" fmla="*/ 827967 h 894132"/>
                  <a:gd name="connsiteX188" fmla="*/ 592862 w 1166050"/>
                  <a:gd name="connsiteY188" fmla="*/ 828861 h 894132"/>
                  <a:gd name="connsiteX189" fmla="*/ 591968 w 1166050"/>
                  <a:gd name="connsiteY189" fmla="*/ 829755 h 894132"/>
                  <a:gd name="connsiteX190" fmla="*/ 591073 w 1166050"/>
                  <a:gd name="connsiteY190" fmla="*/ 831544 h 894132"/>
                  <a:gd name="connsiteX191" fmla="*/ 589285 w 1166050"/>
                  <a:gd name="connsiteY191" fmla="*/ 832438 h 894132"/>
                  <a:gd name="connsiteX192" fmla="*/ 588391 w 1166050"/>
                  <a:gd name="connsiteY192" fmla="*/ 831544 h 894132"/>
                  <a:gd name="connsiteX193" fmla="*/ 587496 w 1166050"/>
                  <a:gd name="connsiteY193" fmla="*/ 830650 h 894132"/>
                  <a:gd name="connsiteX194" fmla="*/ 585708 w 1166050"/>
                  <a:gd name="connsiteY194" fmla="*/ 827967 h 894132"/>
                  <a:gd name="connsiteX195" fmla="*/ 585708 w 1166050"/>
                  <a:gd name="connsiteY195" fmla="*/ 827073 h 894132"/>
                  <a:gd name="connsiteX196" fmla="*/ 591073 w 1166050"/>
                  <a:gd name="connsiteY196" fmla="*/ 820814 h 894132"/>
                  <a:gd name="connsiteX197" fmla="*/ 592862 w 1166050"/>
                  <a:gd name="connsiteY197" fmla="*/ 819026 h 894132"/>
                  <a:gd name="connsiteX198" fmla="*/ 595544 w 1166050"/>
                  <a:gd name="connsiteY198" fmla="*/ 815449 h 894132"/>
                  <a:gd name="connsiteX199" fmla="*/ 596439 w 1166050"/>
                  <a:gd name="connsiteY199" fmla="*/ 813661 h 894132"/>
                  <a:gd name="connsiteX200" fmla="*/ 601804 w 1166050"/>
                  <a:gd name="connsiteY200" fmla="*/ 806508 h 894132"/>
                  <a:gd name="connsiteX201" fmla="*/ 602698 w 1166050"/>
                  <a:gd name="connsiteY201" fmla="*/ 805614 h 894132"/>
                  <a:gd name="connsiteX202" fmla="*/ 605381 w 1166050"/>
                  <a:gd name="connsiteY202" fmla="*/ 802037 h 894132"/>
                  <a:gd name="connsiteX203" fmla="*/ 607169 w 1166050"/>
                  <a:gd name="connsiteY203" fmla="*/ 798461 h 894132"/>
                  <a:gd name="connsiteX204" fmla="*/ 607169 w 1166050"/>
                  <a:gd name="connsiteY204" fmla="*/ 797567 h 894132"/>
                  <a:gd name="connsiteX205" fmla="*/ 608958 w 1166050"/>
                  <a:gd name="connsiteY205" fmla="*/ 793990 h 894132"/>
                  <a:gd name="connsiteX206" fmla="*/ 608958 w 1166050"/>
                  <a:gd name="connsiteY206" fmla="*/ 793096 h 894132"/>
                  <a:gd name="connsiteX207" fmla="*/ 609852 w 1166050"/>
                  <a:gd name="connsiteY207" fmla="*/ 791308 h 894132"/>
                  <a:gd name="connsiteX208" fmla="*/ 610746 w 1166050"/>
                  <a:gd name="connsiteY208" fmla="*/ 788625 h 894132"/>
                  <a:gd name="connsiteX209" fmla="*/ 610746 w 1166050"/>
                  <a:gd name="connsiteY209" fmla="*/ 787731 h 894132"/>
                  <a:gd name="connsiteX210" fmla="*/ 617900 w 1166050"/>
                  <a:gd name="connsiteY210" fmla="*/ 778790 h 894132"/>
                  <a:gd name="connsiteX211" fmla="*/ 617005 w 1166050"/>
                  <a:gd name="connsiteY211" fmla="*/ 778790 h 894132"/>
                  <a:gd name="connsiteX212" fmla="*/ 610746 w 1166050"/>
                  <a:gd name="connsiteY212" fmla="*/ 784155 h 894132"/>
                  <a:gd name="connsiteX213" fmla="*/ 608063 w 1166050"/>
                  <a:gd name="connsiteY213" fmla="*/ 781472 h 894132"/>
                  <a:gd name="connsiteX214" fmla="*/ 611640 w 1166050"/>
                  <a:gd name="connsiteY214" fmla="*/ 777896 h 894132"/>
                  <a:gd name="connsiteX215" fmla="*/ 620582 w 1166050"/>
                  <a:gd name="connsiteY215" fmla="*/ 768954 h 894132"/>
                  <a:gd name="connsiteX216" fmla="*/ 625948 w 1166050"/>
                  <a:gd name="connsiteY216" fmla="*/ 765378 h 894132"/>
                  <a:gd name="connsiteX217" fmla="*/ 626842 w 1166050"/>
                  <a:gd name="connsiteY217" fmla="*/ 764484 h 894132"/>
                  <a:gd name="connsiteX218" fmla="*/ 630419 w 1166050"/>
                  <a:gd name="connsiteY218" fmla="*/ 760013 h 894132"/>
                  <a:gd name="connsiteX219" fmla="*/ 694802 w 1166050"/>
                  <a:gd name="connsiteY219" fmla="*/ 734977 h 894132"/>
                  <a:gd name="connsiteX220" fmla="*/ 721628 w 1166050"/>
                  <a:gd name="connsiteY220" fmla="*/ 734977 h 894132"/>
                  <a:gd name="connsiteX221" fmla="*/ 736830 w 1166050"/>
                  <a:gd name="connsiteY221" fmla="*/ 738554 h 894132"/>
                  <a:gd name="connsiteX222" fmla="*/ 693908 w 1166050"/>
                  <a:gd name="connsiteY222" fmla="*/ 760013 h 894132"/>
                  <a:gd name="connsiteX223" fmla="*/ 728782 w 1166050"/>
                  <a:gd name="connsiteY223" fmla="*/ 641988 h 894132"/>
                  <a:gd name="connsiteX224" fmla="*/ 735935 w 1166050"/>
                  <a:gd name="connsiteY224" fmla="*/ 638411 h 894132"/>
                  <a:gd name="connsiteX225" fmla="*/ 722522 w 1166050"/>
                  <a:gd name="connsiteY225" fmla="*/ 638411 h 894132"/>
                  <a:gd name="connsiteX226" fmla="*/ 720734 w 1166050"/>
                  <a:gd name="connsiteY226" fmla="*/ 634834 h 894132"/>
                  <a:gd name="connsiteX227" fmla="*/ 693908 w 1166050"/>
                  <a:gd name="connsiteY227" fmla="*/ 641988 h 894132"/>
                  <a:gd name="connsiteX228" fmla="*/ 658139 w 1166050"/>
                  <a:gd name="connsiteY228" fmla="*/ 657188 h 894132"/>
                  <a:gd name="connsiteX229" fmla="*/ 604486 w 1166050"/>
                  <a:gd name="connsiteY229" fmla="*/ 685800 h 894132"/>
                  <a:gd name="connsiteX230" fmla="*/ 602698 w 1166050"/>
                  <a:gd name="connsiteY230" fmla="*/ 682223 h 894132"/>
                  <a:gd name="connsiteX231" fmla="*/ 614323 w 1166050"/>
                  <a:gd name="connsiteY231" fmla="*/ 670600 h 894132"/>
                  <a:gd name="connsiteX232" fmla="*/ 612534 w 1166050"/>
                  <a:gd name="connsiteY232" fmla="*/ 667023 h 894132"/>
                  <a:gd name="connsiteX233" fmla="*/ 661716 w 1166050"/>
                  <a:gd name="connsiteY233" fmla="*/ 623211 h 894132"/>
                  <a:gd name="connsiteX234" fmla="*/ 661716 w 1166050"/>
                  <a:gd name="connsiteY234" fmla="*/ 617846 h 894132"/>
                  <a:gd name="connsiteX235" fmla="*/ 678706 w 1166050"/>
                  <a:gd name="connsiteY235" fmla="*/ 599069 h 894132"/>
                  <a:gd name="connsiteX236" fmla="*/ 695696 w 1166050"/>
                  <a:gd name="connsiteY236" fmla="*/ 583869 h 894132"/>
                  <a:gd name="connsiteX237" fmla="*/ 690331 w 1166050"/>
                  <a:gd name="connsiteY237" fmla="*/ 578504 h 894132"/>
                  <a:gd name="connsiteX238" fmla="*/ 669764 w 1166050"/>
                  <a:gd name="connsiteY238" fmla="*/ 576716 h 894132"/>
                  <a:gd name="connsiteX239" fmla="*/ 680494 w 1166050"/>
                  <a:gd name="connsiteY239" fmla="*/ 570457 h 894132"/>
                  <a:gd name="connsiteX240" fmla="*/ 676918 w 1166050"/>
                  <a:gd name="connsiteY240" fmla="*/ 567774 h 894132"/>
                  <a:gd name="connsiteX241" fmla="*/ 684965 w 1166050"/>
                  <a:gd name="connsiteY241" fmla="*/ 559727 h 894132"/>
                  <a:gd name="connsiteX242" fmla="*/ 705532 w 1166050"/>
                  <a:gd name="connsiteY242" fmla="*/ 552574 h 894132"/>
                  <a:gd name="connsiteX243" fmla="*/ 667975 w 1166050"/>
                  <a:gd name="connsiteY243" fmla="*/ 548998 h 894132"/>
                  <a:gd name="connsiteX244" fmla="*/ 710003 w 1166050"/>
                  <a:gd name="connsiteY244" fmla="*/ 498032 h 894132"/>
                  <a:gd name="connsiteX245" fmla="*/ 715369 w 1166050"/>
                  <a:gd name="connsiteY245" fmla="*/ 499820 h 894132"/>
                  <a:gd name="connsiteX246" fmla="*/ 701955 w 1166050"/>
                  <a:gd name="connsiteY246" fmla="*/ 516809 h 894132"/>
                  <a:gd name="connsiteX247" fmla="*/ 742195 w 1166050"/>
                  <a:gd name="connsiteY247" fmla="*/ 526644 h 894132"/>
                  <a:gd name="connsiteX248" fmla="*/ 735041 w 1166050"/>
                  <a:gd name="connsiteY248" fmla="*/ 528433 h 894132"/>
                  <a:gd name="connsiteX249" fmla="*/ 761868 w 1166050"/>
                  <a:gd name="connsiteY249" fmla="*/ 536480 h 894132"/>
                  <a:gd name="connsiteX250" fmla="*/ 746666 w 1166050"/>
                  <a:gd name="connsiteY250" fmla="*/ 536480 h 894132"/>
                  <a:gd name="connsiteX251" fmla="*/ 898682 w 1166050"/>
                  <a:gd name="connsiteY251" fmla="*/ 597281 h 894132"/>
                  <a:gd name="connsiteX252" fmla="*/ 782434 w 1166050"/>
                  <a:gd name="connsiteY252" fmla="*/ 633046 h 894132"/>
                  <a:gd name="connsiteX253" fmla="*/ 769021 w 1166050"/>
                  <a:gd name="connsiteY253" fmla="*/ 631258 h 894132"/>
                  <a:gd name="connsiteX254" fmla="*/ 767233 w 1166050"/>
                  <a:gd name="connsiteY254" fmla="*/ 636623 h 894132"/>
                  <a:gd name="connsiteX255" fmla="*/ 750243 w 1166050"/>
                  <a:gd name="connsiteY255" fmla="*/ 640199 h 894132"/>
                  <a:gd name="connsiteX256" fmla="*/ 728782 w 1166050"/>
                  <a:gd name="connsiteY256" fmla="*/ 641988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166050" h="894132">
                    <a:moveTo>
                      <a:pt x="1023871" y="790414"/>
                    </a:moveTo>
                    <a:cubicBezTo>
                      <a:pt x="1033708" y="780578"/>
                      <a:pt x="1043544" y="770743"/>
                      <a:pt x="1052486" y="760013"/>
                    </a:cubicBezTo>
                    <a:cubicBezTo>
                      <a:pt x="1070370" y="739448"/>
                      <a:pt x="1088254" y="720671"/>
                      <a:pt x="1108821" y="702789"/>
                    </a:cubicBezTo>
                    <a:cubicBezTo>
                      <a:pt x="1115081" y="697424"/>
                      <a:pt x="1121340" y="692059"/>
                      <a:pt x="1127600" y="688482"/>
                    </a:cubicBezTo>
                    <a:cubicBezTo>
                      <a:pt x="1129388" y="686694"/>
                      <a:pt x="1129388" y="683118"/>
                      <a:pt x="1131177" y="681329"/>
                    </a:cubicBezTo>
                    <a:cubicBezTo>
                      <a:pt x="1123129" y="684906"/>
                      <a:pt x="1117763" y="691165"/>
                      <a:pt x="1108821" y="694741"/>
                    </a:cubicBezTo>
                    <a:cubicBezTo>
                      <a:pt x="1107033" y="694741"/>
                      <a:pt x="1105244" y="692953"/>
                      <a:pt x="1107033" y="691165"/>
                    </a:cubicBezTo>
                    <a:cubicBezTo>
                      <a:pt x="1113292" y="686694"/>
                      <a:pt x="1119552" y="682223"/>
                      <a:pt x="1124917" y="677753"/>
                    </a:cubicBezTo>
                    <a:lnTo>
                      <a:pt x="1124023" y="677753"/>
                    </a:lnTo>
                    <a:cubicBezTo>
                      <a:pt x="1122234" y="677753"/>
                      <a:pt x="1122234" y="675965"/>
                      <a:pt x="1122234" y="674176"/>
                    </a:cubicBezTo>
                    <a:cubicBezTo>
                      <a:pt x="1099879" y="670600"/>
                      <a:pt x="1083783" y="685800"/>
                      <a:pt x="1068582" y="699212"/>
                    </a:cubicBezTo>
                    <a:cubicBezTo>
                      <a:pt x="1065005" y="701000"/>
                      <a:pt x="1061428" y="697424"/>
                      <a:pt x="1060534" y="697424"/>
                    </a:cubicBezTo>
                    <a:cubicBezTo>
                      <a:pt x="1035496" y="705471"/>
                      <a:pt x="1016718" y="727824"/>
                      <a:pt x="991680" y="737660"/>
                    </a:cubicBezTo>
                    <a:lnTo>
                      <a:pt x="991680" y="734083"/>
                    </a:lnTo>
                    <a:cubicBezTo>
                      <a:pt x="981843" y="737660"/>
                      <a:pt x="972007" y="743919"/>
                      <a:pt x="961277" y="745707"/>
                    </a:cubicBezTo>
                    <a:cubicBezTo>
                      <a:pt x="946075" y="749283"/>
                      <a:pt x="932662" y="747495"/>
                      <a:pt x="919249" y="747495"/>
                    </a:cubicBezTo>
                    <a:cubicBezTo>
                      <a:pt x="898682" y="749283"/>
                      <a:pt x="878115" y="753754"/>
                      <a:pt x="857548" y="758225"/>
                    </a:cubicBezTo>
                    <a:cubicBezTo>
                      <a:pt x="856654" y="758225"/>
                      <a:pt x="856654" y="758225"/>
                      <a:pt x="855760" y="759119"/>
                    </a:cubicBezTo>
                    <a:cubicBezTo>
                      <a:pt x="845029" y="761801"/>
                      <a:pt x="834299" y="766272"/>
                      <a:pt x="824462" y="771637"/>
                    </a:cubicBezTo>
                    <a:lnTo>
                      <a:pt x="820885" y="775213"/>
                    </a:lnTo>
                    <a:cubicBezTo>
                      <a:pt x="817309" y="778790"/>
                      <a:pt x="813732" y="783261"/>
                      <a:pt x="809261" y="785049"/>
                    </a:cubicBezTo>
                    <a:cubicBezTo>
                      <a:pt x="798530" y="790414"/>
                      <a:pt x="790482" y="799355"/>
                      <a:pt x="781540" y="807402"/>
                    </a:cubicBezTo>
                    <a:cubicBezTo>
                      <a:pt x="780646" y="808296"/>
                      <a:pt x="779752" y="808296"/>
                      <a:pt x="778858" y="808296"/>
                    </a:cubicBezTo>
                    <a:cubicBezTo>
                      <a:pt x="769915" y="817238"/>
                      <a:pt x="760973" y="826179"/>
                      <a:pt x="752031" y="834226"/>
                    </a:cubicBezTo>
                    <a:cubicBezTo>
                      <a:pt x="751137" y="835120"/>
                      <a:pt x="748454" y="835120"/>
                      <a:pt x="746666" y="835120"/>
                    </a:cubicBezTo>
                    <a:cubicBezTo>
                      <a:pt x="746666" y="834226"/>
                      <a:pt x="747560" y="834226"/>
                      <a:pt x="747560" y="833332"/>
                    </a:cubicBezTo>
                    <a:cubicBezTo>
                      <a:pt x="749349" y="830650"/>
                      <a:pt x="750243" y="828861"/>
                      <a:pt x="752031" y="826179"/>
                    </a:cubicBezTo>
                    <a:lnTo>
                      <a:pt x="757396" y="818132"/>
                    </a:lnTo>
                    <a:cubicBezTo>
                      <a:pt x="760079" y="814555"/>
                      <a:pt x="761868" y="810979"/>
                      <a:pt x="764550" y="808296"/>
                    </a:cubicBezTo>
                    <a:cubicBezTo>
                      <a:pt x="765444" y="807402"/>
                      <a:pt x="765444" y="806508"/>
                      <a:pt x="764550" y="806508"/>
                    </a:cubicBezTo>
                    <a:cubicBezTo>
                      <a:pt x="763656" y="805614"/>
                      <a:pt x="762762" y="805614"/>
                      <a:pt x="761868" y="805614"/>
                    </a:cubicBezTo>
                    <a:cubicBezTo>
                      <a:pt x="769915" y="797567"/>
                      <a:pt x="780646" y="790414"/>
                      <a:pt x="790482" y="784155"/>
                    </a:cubicBezTo>
                    <a:cubicBezTo>
                      <a:pt x="789588" y="784155"/>
                      <a:pt x="787800" y="783261"/>
                      <a:pt x="788694" y="782366"/>
                    </a:cubicBezTo>
                    <a:cubicBezTo>
                      <a:pt x="789588" y="780578"/>
                      <a:pt x="790482" y="779684"/>
                      <a:pt x="791377" y="777896"/>
                    </a:cubicBezTo>
                    <a:cubicBezTo>
                      <a:pt x="791377" y="777002"/>
                      <a:pt x="791377" y="777002"/>
                      <a:pt x="792271" y="776107"/>
                    </a:cubicBezTo>
                    <a:cubicBezTo>
                      <a:pt x="792271" y="775213"/>
                      <a:pt x="791377" y="775213"/>
                      <a:pt x="791377" y="774319"/>
                    </a:cubicBezTo>
                    <a:lnTo>
                      <a:pt x="783329" y="779684"/>
                    </a:lnTo>
                    <a:cubicBezTo>
                      <a:pt x="778858" y="783261"/>
                      <a:pt x="776175" y="790414"/>
                      <a:pt x="769915" y="790414"/>
                    </a:cubicBezTo>
                    <a:lnTo>
                      <a:pt x="767233" y="790414"/>
                    </a:lnTo>
                    <a:cubicBezTo>
                      <a:pt x="766339" y="790414"/>
                      <a:pt x="765444" y="790414"/>
                      <a:pt x="765444" y="789519"/>
                    </a:cubicBezTo>
                    <a:lnTo>
                      <a:pt x="765444" y="788625"/>
                    </a:lnTo>
                    <a:cubicBezTo>
                      <a:pt x="765444" y="787731"/>
                      <a:pt x="766339" y="787731"/>
                      <a:pt x="766339" y="786837"/>
                    </a:cubicBezTo>
                    <a:cubicBezTo>
                      <a:pt x="766339" y="785943"/>
                      <a:pt x="767233" y="785943"/>
                      <a:pt x="767233" y="785049"/>
                    </a:cubicBezTo>
                    <a:cubicBezTo>
                      <a:pt x="767233" y="785049"/>
                      <a:pt x="767233" y="784155"/>
                      <a:pt x="768127" y="784155"/>
                    </a:cubicBezTo>
                    <a:cubicBezTo>
                      <a:pt x="768127" y="783261"/>
                      <a:pt x="769021" y="782366"/>
                      <a:pt x="769021" y="782366"/>
                    </a:cubicBezTo>
                    <a:cubicBezTo>
                      <a:pt x="769021" y="781472"/>
                      <a:pt x="769915" y="781472"/>
                      <a:pt x="769915" y="780578"/>
                    </a:cubicBezTo>
                    <a:cubicBezTo>
                      <a:pt x="770810" y="779684"/>
                      <a:pt x="771704" y="777896"/>
                      <a:pt x="771704" y="777002"/>
                    </a:cubicBezTo>
                    <a:cubicBezTo>
                      <a:pt x="771704" y="776107"/>
                      <a:pt x="772598" y="776107"/>
                      <a:pt x="772598" y="775213"/>
                    </a:cubicBezTo>
                    <a:cubicBezTo>
                      <a:pt x="773492" y="774319"/>
                      <a:pt x="773492" y="773425"/>
                      <a:pt x="774387" y="772531"/>
                    </a:cubicBezTo>
                    <a:cubicBezTo>
                      <a:pt x="775281" y="770743"/>
                      <a:pt x="774387" y="769849"/>
                      <a:pt x="773492" y="769849"/>
                    </a:cubicBezTo>
                    <a:cubicBezTo>
                      <a:pt x="776175" y="765378"/>
                      <a:pt x="780646" y="762695"/>
                      <a:pt x="785117" y="760013"/>
                    </a:cubicBezTo>
                    <a:lnTo>
                      <a:pt x="784223" y="760013"/>
                    </a:lnTo>
                    <a:cubicBezTo>
                      <a:pt x="790482" y="756437"/>
                      <a:pt x="797636" y="752860"/>
                      <a:pt x="803895" y="749283"/>
                    </a:cubicBezTo>
                    <a:lnTo>
                      <a:pt x="806578" y="746601"/>
                    </a:lnTo>
                    <a:cubicBezTo>
                      <a:pt x="796742" y="750178"/>
                      <a:pt x="788694" y="754648"/>
                      <a:pt x="779752" y="760013"/>
                    </a:cubicBezTo>
                    <a:cubicBezTo>
                      <a:pt x="779752" y="760013"/>
                      <a:pt x="777963" y="760907"/>
                      <a:pt x="777069" y="761801"/>
                    </a:cubicBezTo>
                    <a:cubicBezTo>
                      <a:pt x="777069" y="761801"/>
                      <a:pt x="775281" y="762695"/>
                      <a:pt x="772598" y="760013"/>
                    </a:cubicBezTo>
                    <a:lnTo>
                      <a:pt x="772598" y="759119"/>
                    </a:lnTo>
                    <a:cubicBezTo>
                      <a:pt x="774387" y="755542"/>
                      <a:pt x="779752" y="753754"/>
                      <a:pt x="782434" y="751072"/>
                    </a:cubicBezTo>
                    <a:cubicBezTo>
                      <a:pt x="784223" y="751072"/>
                      <a:pt x="786011" y="751072"/>
                      <a:pt x="786011" y="752860"/>
                    </a:cubicBezTo>
                    <a:cubicBezTo>
                      <a:pt x="840558" y="710836"/>
                      <a:pt x="914778" y="720671"/>
                      <a:pt x="977372" y="699212"/>
                    </a:cubicBezTo>
                    <a:cubicBezTo>
                      <a:pt x="982738" y="695635"/>
                      <a:pt x="987209" y="692059"/>
                      <a:pt x="992574" y="689377"/>
                    </a:cubicBezTo>
                    <a:cubicBezTo>
                      <a:pt x="1000622" y="685800"/>
                      <a:pt x="1007775" y="677753"/>
                      <a:pt x="1017612" y="672388"/>
                    </a:cubicBezTo>
                    <a:cubicBezTo>
                      <a:pt x="1031025" y="662553"/>
                      <a:pt x="1040861" y="650035"/>
                      <a:pt x="1046227" y="633940"/>
                    </a:cubicBezTo>
                    <a:cubicBezTo>
                      <a:pt x="1046227" y="632152"/>
                      <a:pt x="1044438" y="630364"/>
                      <a:pt x="1044438" y="630364"/>
                    </a:cubicBezTo>
                    <a:cubicBezTo>
                      <a:pt x="1022083" y="653611"/>
                      <a:pt x="997045" y="672388"/>
                      <a:pt x="970219" y="685800"/>
                    </a:cubicBezTo>
                    <a:cubicBezTo>
                      <a:pt x="934450" y="704577"/>
                      <a:pt x="895999" y="701000"/>
                      <a:pt x="858442" y="706365"/>
                    </a:cubicBezTo>
                    <a:cubicBezTo>
                      <a:pt x="860231" y="702789"/>
                      <a:pt x="863808" y="702789"/>
                      <a:pt x="866490" y="702789"/>
                    </a:cubicBezTo>
                    <a:cubicBezTo>
                      <a:pt x="866490" y="697424"/>
                      <a:pt x="870067" y="695635"/>
                      <a:pt x="873644" y="692953"/>
                    </a:cubicBezTo>
                    <a:lnTo>
                      <a:pt x="879009" y="692953"/>
                    </a:lnTo>
                    <a:cubicBezTo>
                      <a:pt x="880798" y="692953"/>
                      <a:pt x="880798" y="689377"/>
                      <a:pt x="882586" y="689377"/>
                    </a:cubicBezTo>
                    <a:cubicBezTo>
                      <a:pt x="886163" y="689377"/>
                      <a:pt x="891528" y="687588"/>
                      <a:pt x="889740" y="687588"/>
                    </a:cubicBezTo>
                    <a:cubicBezTo>
                      <a:pt x="884374" y="680435"/>
                      <a:pt x="874538" y="692953"/>
                      <a:pt x="866490" y="687588"/>
                    </a:cubicBezTo>
                    <a:cubicBezTo>
                      <a:pt x="870067" y="684012"/>
                      <a:pt x="868279" y="679541"/>
                      <a:pt x="871855" y="677753"/>
                    </a:cubicBezTo>
                    <a:lnTo>
                      <a:pt x="879009" y="677753"/>
                    </a:lnTo>
                    <a:cubicBezTo>
                      <a:pt x="879009" y="674176"/>
                      <a:pt x="882586" y="670600"/>
                      <a:pt x="882586" y="670600"/>
                    </a:cubicBezTo>
                    <a:cubicBezTo>
                      <a:pt x="907624" y="655400"/>
                      <a:pt x="931768" y="643776"/>
                      <a:pt x="955017" y="630364"/>
                    </a:cubicBezTo>
                    <a:cubicBezTo>
                      <a:pt x="949652" y="630364"/>
                      <a:pt x="946969" y="635729"/>
                      <a:pt x="941604" y="632152"/>
                    </a:cubicBezTo>
                    <a:cubicBezTo>
                      <a:pt x="945181" y="632152"/>
                      <a:pt x="941604" y="626787"/>
                      <a:pt x="945181" y="626787"/>
                    </a:cubicBezTo>
                    <a:cubicBezTo>
                      <a:pt x="963959" y="621422"/>
                      <a:pt x="979161" y="611587"/>
                      <a:pt x="997939" y="604434"/>
                    </a:cubicBezTo>
                    <a:cubicBezTo>
                      <a:pt x="990785" y="604434"/>
                      <a:pt x="986314" y="609799"/>
                      <a:pt x="979161" y="604434"/>
                    </a:cubicBezTo>
                    <a:cubicBezTo>
                      <a:pt x="982738" y="602646"/>
                      <a:pt x="984526" y="599069"/>
                      <a:pt x="988997" y="599069"/>
                    </a:cubicBezTo>
                    <a:lnTo>
                      <a:pt x="988997" y="593704"/>
                    </a:lnTo>
                    <a:cubicBezTo>
                      <a:pt x="988997" y="591916"/>
                      <a:pt x="990785" y="591916"/>
                      <a:pt x="992574" y="591916"/>
                    </a:cubicBezTo>
                    <a:cubicBezTo>
                      <a:pt x="990785" y="591916"/>
                      <a:pt x="988997" y="590128"/>
                      <a:pt x="988997" y="590128"/>
                    </a:cubicBezTo>
                    <a:cubicBezTo>
                      <a:pt x="990785" y="586551"/>
                      <a:pt x="996151" y="588340"/>
                      <a:pt x="998833" y="584763"/>
                    </a:cubicBezTo>
                    <a:cubicBezTo>
                      <a:pt x="997045" y="584763"/>
                      <a:pt x="993468" y="584763"/>
                      <a:pt x="993468" y="582975"/>
                    </a:cubicBezTo>
                    <a:cubicBezTo>
                      <a:pt x="998833" y="575822"/>
                      <a:pt x="1006881" y="574928"/>
                      <a:pt x="1015823" y="573139"/>
                    </a:cubicBezTo>
                    <a:cubicBezTo>
                      <a:pt x="1014035" y="569563"/>
                      <a:pt x="1008670" y="573139"/>
                      <a:pt x="1008670" y="569563"/>
                    </a:cubicBezTo>
                    <a:cubicBezTo>
                      <a:pt x="1008670" y="567774"/>
                      <a:pt x="1010458" y="567774"/>
                      <a:pt x="1012247" y="567774"/>
                    </a:cubicBezTo>
                    <a:lnTo>
                      <a:pt x="1008670" y="567774"/>
                    </a:lnTo>
                    <a:cubicBezTo>
                      <a:pt x="1005093" y="565986"/>
                      <a:pt x="1006881" y="562410"/>
                      <a:pt x="1006881" y="560621"/>
                    </a:cubicBezTo>
                    <a:cubicBezTo>
                      <a:pt x="1016718" y="548998"/>
                      <a:pt x="1016718" y="533797"/>
                      <a:pt x="1022083" y="520385"/>
                    </a:cubicBezTo>
                    <a:cubicBezTo>
                      <a:pt x="1020294" y="520385"/>
                      <a:pt x="1018506" y="520385"/>
                      <a:pt x="1018506" y="518597"/>
                    </a:cubicBezTo>
                    <a:cubicBezTo>
                      <a:pt x="1001516" y="537374"/>
                      <a:pt x="974690" y="543633"/>
                      <a:pt x="949652" y="550786"/>
                    </a:cubicBezTo>
                    <a:lnTo>
                      <a:pt x="938027" y="550786"/>
                    </a:lnTo>
                    <a:cubicBezTo>
                      <a:pt x="929979" y="554362"/>
                      <a:pt x="917460" y="554362"/>
                      <a:pt x="909412" y="548998"/>
                    </a:cubicBezTo>
                    <a:cubicBezTo>
                      <a:pt x="902259" y="545421"/>
                      <a:pt x="899576" y="540950"/>
                      <a:pt x="892422" y="535586"/>
                    </a:cubicBezTo>
                    <a:cubicBezTo>
                      <a:pt x="879009" y="527538"/>
                      <a:pt x="865596" y="520385"/>
                      <a:pt x="850394" y="515021"/>
                    </a:cubicBezTo>
                    <a:cubicBezTo>
                      <a:pt x="808367" y="501609"/>
                      <a:pt x="764550" y="494456"/>
                      <a:pt x="720734" y="496244"/>
                    </a:cubicBezTo>
                    <a:cubicBezTo>
                      <a:pt x="739512" y="486408"/>
                      <a:pt x="760079" y="485514"/>
                      <a:pt x="779752" y="479255"/>
                    </a:cubicBezTo>
                    <a:cubicBezTo>
                      <a:pt x="808367" y="471208"/>
                      <a:pt x="835193" y="460479"/>
                      <a:pt x="865596" y="462267"/>
                    </a:cubicBezTo>
                    <a:cubicBezTo>
                      <a:pt x="860231" y="460479"/>
                      <a:pt x="853971" y="462267"/>
                      <a:pt x="848606" y="462267"/>
                    </a:cubicBezTo>
                    <a:cubicBezTo>
                      <a:pt x="825357" y="460479"/>
                      <a:pt x="801213" y="467632"/>
                      <a:pt x="776175" y="472102"/>
                    </a:cubicBezTo>
                    <a:cubicBezTo>
                      <a:pt x="759185" y="475679"/>
                      <a:pt x="743983" y="481938"/>
                      <a:pt x="726993" y="485514"/>
                    </a:cubicBezTo>
                    <a:cubicBezTo>
                      <a:pt x="717157" y="489091"/>
                      <a:pt x="711792" y="498926"/>
                      <a:pt x="700167" y="497138"/>
                    </a:cubicBezTo>
                    <a:lnTo>
                      <a:pt x="700167" y="491773"/>
                    </a:lnTo>
                    <a:cubicBezTo>
                      <a:pt x="717157" y="471208"/>
                      <a:pt x="737724" y="451537"/>
                      <a:pt x="764550" y="449749"/>
                    </a:cubicBezTo>
                    <a:cubicBezTo>
                      <a:pt x="794953" y="444384"/>
                      <a:pt x="823568" y="449749"/>
                      <a:pt x="853971" y="453325"/>
                    </a:cubicBezTo>
                    <a:cubicBezTo>
                      <a:pt x="876327" y="455114"/>
                      <a:pt x="895999" y="460479"/>
                      <a:pt x="918354" y="464949"/>
                    </a:cubicBezTo>
                    <a:cubicBezTo>
                      <a:pt x="926402" y="464949"/>
                      <a:pt x="928191" y="478361"/>
                      <a:pt x="935344" y="480149"/>
                    </a:cubicBezTo>
                    <a:cubicBezTo>
                      <a:pt x="945181" y="483726"/>
                      <a:pt x="955911" y="480149"/>
                      <a:pt x="965748" y="487302"/>
                    </a:cubicBezTo>
                    <a:cubicBezTo>
                      <a:pt x="965748" y="483726"/>
                      <a:pt x="963959" y="480149"/>
                      <a:pt x="965748" y="477467"/>
                    </a:cubicBezTo>
                    <a:cubicBezTo>
                      <a:pt x="972901" y="470314"/>
                      <a:pt x="980949" y="479255"/>
                      <a:pt x="988103" y="475679"/>
                    </a:cubicBezTo>
                    <a:cubicBezTo>
                      <a:pt x="1001516" y="467632"/>
                      <a:pt x="976478" y="452431"/>
                      <a:pt x="969324" y="439913"/>
                    </a:cubicBezTo>
                    <a:cubicBezTo>
                      <a:pt x="969324" y="438125"/>
                      <a:pt x="971113" y="436337"/>
                      <a:pt x="971113" y="436337"/>
                    </a:cubicBezTo>
                    <a:cubicBezTo>
                      <a:pt x="984526" y="447961"/>
                      <a:pt x="994362" y="461373"/>
                      <a:pt x="1011352" y="470314"/>
                    </a:cubicBezTo>
                    <a:cubicBezTo>
                      <a:pt x="1019400" y="473890"/>
                      <a:pt x="1039967" y="478361"/>
                      <a:pt x="1036390" y="468526"/>
                    </a:cubicBezTo>
                    <a:cubicBezTo>
                      <a:pt x="1028342" y="449749"/>
                      <a:pt x="1011352" y="434549"/>
                      <a:pt x="997045" y="417560"/>
                    </a:cubicBezTo>
                    <a:lnTo>
                      <a:pt x="997045" y="410407"/>
                    </a:lnTo>
                    <a:cubicBezTo>
                      <a:pt x="993468" y="410407"/>
                      <a:pt x="993468" y="408619"/>
                      <a:pt x="991680" y="406831"/>
                    </a:cubicBezTo>
                    <a:lnTo>
                      <a:pt x="991680" y="399677"/>
                    </a:lnTo>
                    <a:cubicBezTo>
                      <a:pt x="984526" y="396101"/>
                      <a:pt x="986314" y="389842"/>
                      <a:pt x="983632" y="384477"/>
                    </a:cubicBezTo>
                    <a:cubicBezTo>
                      <a:pt x="978267" y="376430"/>
                      <a:pt x="981843" y="363912"/>
                      <a:pt x="978267" y="354077"/>
                    </a:cubicBezTo>
                    <a:cubicBezTo>
                      <a:pt x="974690" y="344241"/>
                      <a:pt x="972901" y="335300"/>
                      <a:pt x="971113" y="325464"/>
                    </a:cubicBezTo>
                    <a:cubicBezTo>
                      <a:pt x="965748" y="296852"/>
                      <a:pt x="959488" y="271816"/>
                      <a:pt x="955911" y="244098"/>
                    </a:cubicBezTo>
                    <a:cubicBezTo>
                      <a:pt x="952334" y="211910"/>
                      <a:pt x="974690" y="186874"/>
                      <a:pt x="989891" y="158262"/>
                    </a:cubicBezTo>
                    <a:cubicBezTo>
                      <a:pt x="1001516" y="137696"/>
                      <a:pt x="1014929" y="118026"/>
                      <a:pt x="1037284" y="104614"/>
                    </a:cubicBezTo>
                    <a:cubicBezTo>
                      <a:pt x="1042650" y="84049"/>
                      <a:pt x="1056063" y="67060"/>
                      <a:pt x="1069476" y="50966"/>
                    </a:cubicBezTo>
                    <a:cubicBezTo>
                      <a:pt x="1082889" y="34871"/>
                      <a:pt x="1105244" y="24142"/>
                      <a:pt x="1121340" y="16989"/>
                    </a:cubicBezTo>
                    <a:cubicBezTo>
                      <a:pt x="1144590" y="6259"/>
                      <a:pt x="1166051" y="0"/>
                      <a:pt x="1166051" y="0"/>
                    </a:cubicBezTo>
                    <a:lnTo>
                      <a:pt x="0" y="0"/>
                    </a:lnTo>
                    <a:lnTo>
                      <a:pt x="0" y="894133"/>
                    </a:lnTo>
                    <a:lnTo>
                      <a:pt x="828933" y="894133"/>
                    </a:lnTo>
                    <a:cubicBezTo>
                      <a:pt x="861125" y="870886"/>
                      <a:pt x="893317" y="860156"/>
                      <a:pt x="938027" y="837803"/>
                    </a:cubicBezTo>
                    <a:cubicBezTo>
                      <a:pt x="959488" y="828861"/>
                      <a:pt x="1007775" y="806508"/>
                      <a:pt x="1023871" y="790414"/>
                    </a:cubicBezTo>
                    <a:moveTo>
                      <a:pt x="764550" y="668812"/>
                    </a:moveTo>
                    <a:cubicBezTo>
                      <a:pt x="760973" y="668812"/>
                      <a:pt x="754714" y="670600"/>
                      <a:pt x="756502" y="667023"/>
                    </a:cubicBezTo>
                    <a:cubicBezTo>
                      <a:pt x="758291" y="658976"/>
                      <a:pt x="769915" y="658976"/>
                      <a:pt x="777069" y="655400"/>
                    </a:cubicBezTo>
                    <a:cubicBezTo>
                      <a:pt x="780646" y="653611"/>
                      <a:pt x="785117" y="650035"/>
                      <a:pt x="788694" y="651823"/>
                    </a:cubicBezTo>
                    <a:cubicBezTo>
                      <a:pt x="792271" y="657188"/>
                      <a:pt x="796742" y="655400"/>
                      <a:pt x="800319" y="658976"/>
                    </a:cubicBezTo>
                    <a:cubicBezTo>
                      <a:pt x="789588" y="668812"/>
                      <a:pt x="776175" y="664341"/>
                      <a:pt x="764550" y="668812"/>
                    </a:cubicBezTo>
                    <a:moveTo>
                      <a:pt x="505229" y="632152"/>
                    </a:moveTo>
                    <a:cubicBezTo>
                      <a:pt x="505229" y="632152"/>
                      <a:pt x="503441" y="630364"/>
                      <a:pt x="503441" y="628576"/>
                    </a:cubicBezTo>
                    <a:cubicBezTo>
                      <a:pt x="525796" y="599963"/>
                      <a:pt x="541892" y="573139"/>
                      <a:pt x="557988" y="542739"/>
                    </a:cubicBezTo>
                    <a:cubicBezTo>
                      <a:pt x="580343" y="531115"/>
                      <a:pt x="598227" y="514126"/>
                      <a:pt x="615217" y="495350"/>
                    </a:cubicBezTo>
                    <a:cubicBezTo>
                      <a:pt x="643832" y="464949"/>
                      <a:pt x="674235" y="438125"/>
                      <a:pt x="710003" y="421137"/>
                    </a:cubicBezTo>
                    <a:cubicBezTo>
                      <a:pt x="723416" y="415772"/>
                      <a:pt x="740406" y="417560"/>
                      <a:pt x="753820" y="422925"/>
                    </a:cubicBezTo>
                    <a:cubicBezTo>
                      <a:pt x="748454" y="430078"/>
                      <a:pt x="740406" y="428290"/>
                      <a:pt x="733253" y="432760"/>
                    </a:cubicBezTo>
                    <a:cubicBezTo>
                      <a:pt x="731464" y="432760"/>
                      <a:pt x="729676" y="432760"/>
                      <a:pt x="727888" y="430972"/>
                    </a:cubicBezTo>
                    <a:cubicBezTo>
                      <a:pt x="729676" y="429184"/>
                      <a:pt x="729676" y="427396"/>
                      <a:pt x="729676" y="425607"/>
                    </a:cubicBezTo>
                    <a:cubicBezTo>
                      <a:pt x="712686" y="444384"/>
                      <a:pt x="689436" y="452431"/>
                      <a:pt x="676023" y="474785"/>
                    </a:cubicBezTo>
                    <a:cubicBezTo>
                      <a:pt x="666187" y="491773"/>
                      <a:pt x="659033" y="513232"/>
                      <a:pt x="637572" y="518597"/>
                    </a:cubicBezTo>
                    <a:cubicBezTo>
                      <a:pt x="630419" y="520385"/>
                      <a:pt x="639361" y="513232"/>
                      <a:pt x="635784" y="515021"/>
                    </a:cubicBezTo>
                    <a:cubicBezTo>
                      <a:pt x="583025" y="547209"/>
                      <a:pt x="546363" y="586551"/>
                      <a:pt x="505229" y="632152"/>
                    </a:cubicBezTo>
                    <a:moveTo>
                      <a:pt x="645620" y="520385"/>
                    </a:moveTo>
                    <a:cubicBezTo>
                      <a:pt x="643832" y="523962"/>
                      <a:pt x="642043" y="523962"/>
                      <a:pt x="640255" y="527538"/>
                    </a:cubicBezTo>
                    <a:cubicBezTo>
                      <a:pt x="638466" y="531115"/>
                      <a:pt x="636678" y="532903"/>
                      <a:pt x="633101" y="534692"/>
                    </a:cubicBezTo>
                    <a:cubicBezTo>
                      <a:pt x="631313" y="534692"/>
                      <a:pt x="629524" y="534692"/>
                      <a:pt x="629524" y="532903"/>
                    </a:cubicBezTo>
                    <a:cubicBezTo>
                      <a:pt x="631313" y="525750"/>
                      <a:pt x="636678" y="519491"/>
                      <a:pt x="642938" y="517703"/>
                    </a:cubicBezTo>
                    <a:cubicBezTo>
                      <a:pt x="645620" y="516809"/>
                      <a:pt x="645620" y="518597"/>
                      <a:pt x="645620" y="520385"/>
                    </a:cubicBezTo>
                    <a:moveTo>
                      <a:pt x="724311" y="773425"/>
                    </a:moveTo>
                    <a:cubicBezTo>
                      <a:pt x="723416" y="775213"/>
                      <a:pt x="721628" y="777002"/>
                      <a:pt x="719840" y="778790"/>
                    </a:cubicBezTo>
                    <a:cubicBezTo>
                      <a:pt x="721628" y="778790"/>
                      <a:pt x="723416" y="780578"/>
                      <a:pt x="721628" y="781472"/>
                    </a:cubicBezTo>
                    <a:cubicBezTo>
                      <a:pt x="718051" y="785049"/>
                      <a:pt x="713580" y="788625"/>
                      <a:pt x="709109" y="790414"/>
                    </a:cubicBezTo>
                    <a:lnTo>
                      <a:pt x="706426" y="790414"/>
                    </a:lnTo>
                    <a:cubicBezTo>
                      <a:pt x="704638" y="792202"/>
                      <a:pt x="701955" y="793990"/>
                      <a:pt x="700167" y="796673"/>
                    </a:cubicBezTo>
                    <a:cubicBezTo>
                      <a:pt x="698379" y="798461"/>
                      <a:pt x="688542" y="797567"/>
                      <a:pt x="691225" y="794884"/>
                    </a:cubicBezTo>
                    <a:cubicBezTo>
                      <a:pt x="695696" y="791308"/>
                      <a:pt x="699273" y="786837"/>
                      <a:pt x="703744" y="783261"/>
                    </a:cubicBezTo>
                    <a:cubicBezTo>
                      <a:pt x="706426" y="781472"/>
                      <a:pt x="709109" y="778790"/>
                      <a:pt x="710898" y="776107"/>
                    </a:cubicBezTo>
                    <a:cubicBezTo>
                      <a:pt x="711792" y="774319"/>
                      <a:pt x="712686" y="773425"/>
                      <a:pt x="714474" y="772531"/>
                    </a:cubicBezTo>
                    <a:cubicBezTo>
                      <a:pt x="717157" y="770743"/>
                      <a:pt x="726099" y="769849"/>
                      <a:pt x="724311" y="773425"/>
                    </a:cubicBezTo>
                    <a:moveTo>
                      <a:pt x="693908" y="760013"/>
                    </a:moveTo>
                    <a:cubicBezTo>
                      <a:pt x="686754" y="764484"/>
                      <a:pt x="680494" y="768954"/>
                      <a:pt x="674235" y="773425"/>
                    </a:cubicBezTo>
                    <a:cubicBezTo>
                      <a:pt x="667081" y="777896"/>
                      <a:pt x="659033" y="780578"/>
                      <a:pt x="651880" y="784155"/>
                    </a:cubicBezTo>
                    <a:cubicBezTo>
                      <a:pt x="650985" y="783261"/>
                      <a:pt x="650091" y="783261"/>
                      <a:pt x="649197" y="783261"/>
                    </a:cubicBezTo>
                    <a:cubicBezTo>
                      <a:pt x="642938" y="786837"/>
                      <a:pt x="637572" y="791308"/>
                      <a:pt x="632207" y="796673"/>
                    </a:cubicBezTo>
                    <a:lnTo>
                      <a:pt x="629524" y="799355"/>
                    </a:lnTo>
                    <a:lnTo>
                      <a:pt x="626842" y="802037"/>
                    </a:lnTo>
                    <a:lnTo>
                      <a:pt x="623265" y="805614"/>
                    </a:lnTo>
                    <a:cubicBezTo>
                      <a:pt x="622371" y="806508"/>
                      <a:pt x="622371" y="807402"/>
                      <a:pt x="620582" y="808296"/>
                    </a:cubicBezTo>
                    <a:cubicBezTo>
                      <a:pt x="619688" y="809190"/>
                      <a:pt x="617005" y="809190"/>
                      <a:pt x="617005" y="807402"/>
                    </a:cubicBezTo>
                    <a:cubicBezTo>
                      <a:pt x="616111" y="808296"/>
                      <a:pt x="615217" y="808296"/>
                      <a:pt x="614323" y="809190"/>
                    </a:cubicBezTo>
                    <a:cubicBezTo>
                      <a:pt x="613429" y="810085"/>
                      <a:pt x="612534" y="810085"/>
                      <a:pt x="611640" y="810979"/>
                    </a:cubicBezTo>
                    <a:lnTo>
                      <a:pt x="609852" y="810979"/>
                    </a:lnTo>
                    <a:cubicBezTo>
                      <a:pt x="608063" y="812767"/>
                      <a:pt x="605381" y="814555"/>
                      <a:pt x="603592" y="816343"/>
                    </a:cubicBezTo>
                    <a:cubicBezTo>
                      <a:pt x="600015" y="819920"/>
                      <a:pt x="596439" y="822602"/>
                      <a:pt x="593756" y="827073"/>
                    </a:cubicBezTo>
                    <a:lnTo>
                      <a:pt x="593756" y="827967"/>
                    </a:lnTo>
                    <a:lnTo>
                      <a:pt x="592862" y="828861"/>
                    </a:lnTo>
                    <a:cubicBezTo>
                      <a:pt x="592862" y="828861"/>
                      <a:pt x="592862" y="829755"/>
                      <a:pt x="591968" y="829755"/>
                    </a:cubicBezTo>
                    <a:cubicBezTo>
                      <a:pt x="591968" y="830650"/>
                      <a:pt x="591073" y="830650"/>
                      <a:pt x="591073" y="831544"/>
                    </a:cubicBezTo>
                    <a:cubicBezTo>
                      <a:pt x="591073" y="831544"/>
                      <a:pt x="590179" y="832438"/>
                      <a:pt x="589285" y="832438"/>
                    </a:cubicBezTo>
                    <a:lnTo>
                      <a:pt x="588391" y="831544"/>
                    </a:lnTo>
                    <a:cubicBezTo>
                      <a:pt x="588391" y="831544"/>
                      <a:pt x="588391" y="830650"/>
                      <a:pt x="587496" y="830650"/>
                    </a:cubicBezTo>
                    <a:cubicBezTo>
                      <a:pt x="586602" y="829755"/>
                      <a:pt x="586602" y="828861"/>
                      <a:pt x="585708" y="827967"/>
                    </a:cubicBezTo>
                    <a:lnTo>
                      <a:pt x="585708" y="827073"/>
                    </a:lnTo>
                    <a:cubicBezTo>
                      <a:pt x="587496" y="825285"/>
                      <a:pt x="589285" y="823497"/>
                      <a:pt x="591073" y="820814"/>
                    </a:cubicBezTo>
                    <a:cubicBezTo>
                      <a:pt x="591968" y="819920"/>
                      <a:pt x="591968" y="819026"/>
                      <a:pt x="592862" y="819026"/>
                    </a:cubicBezTo>
                    <a:cubicBezTo>
                      <a:pt x="593756" y="818132"/>
                      <a:pt x="594650" y="816343"/>
                      <a:pt x="595544" y="815449"/>
                    </a:cubicBezTo>
                    <a:cubicBezTo>
                      <a:pt x="595544" y="814555"/>
                      <a:pt x="596439" y="814555"/>
                      <a:pt x="596439" y="813661"/>
                    </a:cubicBezTo>
                    <a:cubicBezTo>
                      <a:pt x="598227" y="810979"/>
                      <a:pt x="600015" y="809190"/>
                      <a:pt x="601804" y="806508"/>
                    </a:cubicBezTo>
                    <a:lnTo>
                      <a:pt x="602698" y="805614"/>
                    </a:lnTo>
                    <a:cubicBezTo>
                      <a:pt x="603592" y="804720"/>
                      <a:pt x="604486" y="802931"/>
                      <a:pt x="605381" y="802037"/>
                    </a:cubicBezTo>
                    <a:cubicBezTo>
                      <a:pt x="606275" y="801143"/>
                      <a:pt x="606275" y="800249"/>
                      <a:pt x="607169" y="798461"/>
                    </a:cubicBezTo>
                    <a:lnTo>
                      <a:pt x="607169" y="797567"/>
                    </a:lnTo>
                    <a:cubicBezTo>
                      <a:pt x="608063" y="795778"/>
                      <a:pt x="608063" y="794884"/>
                      <a:pt x="608958" y="793990"/>
                    </a:cubicBezTo>
                    <a:lnTo>
                      <a:pt x="608958" y="793096"/>
                    </a:lnTo>
                    <a:cubicBezTo>
                      <a:pt x="608958" y="792202"/>
                      <a:pt x="608958" y="792202"/>
                      <a:pt x="609852" y="791308"/>
                    </a:cubicBezTo>
                    <a:cubicBezTo>
                      <a:pt x="609852" y="790414"/>
                      <a:pt x="609852" y="789519"/>
                      <a:pt x="610746" y="788625"/>
                    </a:cubicBezTo>
                    <a:lnTo>
                      <a:pt x="610746" y="787731"/>
                    </a:lnTo>
                    <a:cubicBezTo>
                      <a:pt x="612534" y="784155"/>
                      <a:pt x="615217" y="781472"/>
                      <a:pt x="617900" y="778790"/>
                    </a:cubicBezTo>
                    <a:lnTo>
                      <a:pt x="617005" y="778790"/>
                    </a:lnTo>
                    <a:cubicBezTo>
                      <a:pt x="614323" y="780578"/>
                      <a:pt x="612534" y="782366"/>
                      <a:pt x="610746" y="784155"/>
                    </a:cubicBezTo>
                    <a:cubicBezTo>
                      <a:pt x="608958" y="785943"/>
                      <a:pt x="605381" y="783261"/>
                      <a:pt x="608063" y="781472"/>
                    </a:cubicBezTo>
                    <a:cubicBezTo>
                      <a:pt x="609852" y="780578"/>
                      <a:pt x="610746" y="778790"/>
                      <a:pt x="611640" y="777896"/>
                    </a:cubicBezTo>
                    <a:cubicBezTo>
                      <a:pt x="614323" y="775213"/>
                      <a:pt x="617005" y="771637"/>
                      <a:pt x="620582" y="768954"/>
                    </a:cubicBezTo>
                    <a:cubicBezTo>
                      <a:pt x="622371" y="767166"/>
                      <a:pt x="624159" y="766272"/>
                      <a:pt x="625948" y="765378"/>
                    </a:cubicBezTo>
                    <a:lnTo>
                      <a:pt x="626842" y="764484"/>
                    </a:lnTo>
                    <a:cubicBezTo>
                      <a:pt x="627736" y="762695"/>
                      <a:pt x="629524" y="761801"/>
                      <a:pt x="630419" y="760013"/>
                    </a:cubicBezTo>
                    <a:cubicBezTo>
                      <a:pt x="646514" y="744813"/>
                      <a:pt x="674235" y="744813"/>
                      <a:pt x="694802" y="734977"/>
                    </a:cubicBezTo>
                    <a:cubicBezTo>
                      <a:pt x="702850" y="731401"/>
                      <a:pt x="713580" y="736766"/>
                      <a:pt x="721628" y="734977"/>
                    </a:cubicBezTo>
                    <a:cubicBezTo>
                      <a:pt x="726993" y="734977"/>
                      <a:pt x="731464" y="734977"/>
                      <a:pt x="736830" y="738554"/>
                    </a:cubicBezTo>
                    <a:cubicBezTo>
                      <a:pt x="721628" y="741236"/>
                      <a:pt x="708215" y="751072"/>
                      <a:pt x="693908" y="760013"/>
                    </a:cubicBezTo>
                    <a:moveTo>
                      <a:pt x="728782" y="641988"/>
                    </a:moveTo>
                    <a:cubicBezTo>
                      <a:pt x="726993" y="640199"/>
                      <a:pt x="734147" y="641988"/>
                      <a:pt x="735935" y="638411"/>
                    </a:cubicBezTo>
                    <a:lnTo>
                      <a:pt x="722522" y="638411"/>
                    </a:lnTo>
                    <a:cubicBezTo>
                      <a:pt x="720734" y="638411"/>
                      <a:pt x="720734" y="636623"/>
                      <a:pt x="720734" y="634834"/>
                    </a:cubicBezTo>
                    <a:cubicBezTo>
                      <a:pt x="712686" y="636623"/>
                      <a:pt x="701955" y="640199"/>
                      <a:pt x="693908" y="641988"/>
                    </a:cubicBezTo>
                    <a:cubicBezTo>
                      <a:pt x="682283" y="645564"/>
                      <a:pt x="671552" y="653611"/>
                      <a:pt x="658139" y="657188"/>
                    </a:cubicBezTo>
                    <a:cubicBezTo>
                      <a:pt x="639361" y="664341"/>
                      <a:pt x="624159" y="679541"/>
                      <a:pt x="604486" y="685800"/>
                    </a:cubicBezTo>
                    <a:cubicBezTo>
                      <a:pt x="602698" y="685800"/>
                      <a:pt x="602698" y="684012"/>
                      <a:pt x="602698" y="682223"/>
                    </a:cubicBezTo>
                    <a:cubicBezTo>
                      <a:pt x="604486" y="676859"/>
                      <a:pt x="610746" y="675070"/>
                      <a:pt x="614323" y="670600"/>
                    </a:cubicBezTo>
                    <a:cubicBezTo>
                      <a:pt x="614323" y="668812"/>
                      <a:pt x="614323" y="667023"/>
                      <a:pt x="612534" y="667023"/>
                    </a:cubicBezTo>
                    <a:cubicBezTo>
                      <a:pt x="625948" y="648246"/>
                      <a:pt x="644726" y="638411"/>
                      <a:pt x="661716" y="623211"/>
                    </a:cubicBezTo>
                    <a:lnTo>
                      <a:pt x="661716" y="617846"/>
                    </a:lnTo>
                    <a:cubicBezTo>
                      <a:pt x="667081" y="610693"/>
                      <a:pt x="675129" y="608010"/>
                      <a:pt x="678706" y="599069"/>
                    </a:cubicBezTo>
                    <a:cubicBezTo>
                      <a:pt x="680494" y="593704"/>
                      <a:pt x="687648" y="587445"/>
                      <a:pt x="695696" y="583869"/>
                    </a:cubicBezTo>
                    <a:cubicBezTo>
                      <a:pt x="693908" y="582081"/>
                      <a:pt x="690331" y="582081"/>
                      <a:pt x="690331" y="578504"/>
                    </a:cubicBezTo>
                    <a:cubicBezTo>
                      <a:pt x="683177" y="578504"/>
                      <a:pt x="676918" y="582081"/>
                      <a:pt x="669764" y="576716"/>
                    </a:cubicBezTo>
                    <a:cubicBezTo>
                      <a:pt x="673341" y="574033"/>
                      <a:pt x="676918" y="572245"/>
                      <a:pt x="680494" y="570457"/>
                    </a:cubicBezTo>
                    <a:cubicBezTo>
                      <a:pt x="678706" y="570457"/>
                      <a:pt x="677812" y="569563"/>
                      <a:pt x="676918" y="567774"/>
                    </a:cubicBezTo>
                    <a:cubicBezTo>
                      <a:pt x="675129" y="564198"/>
                      <a:pt x="680494" y="560621"/>
                      <a:pt x="684965" y="559727"/>
                    </a:cubicBezTo>
                    <a:cubicBezTo>
                      <a:pt x="692119" y="557939"/>
                      <a:pt x="700167" y="557939"/>
                      <a:pt x="705532" y="552574"/>
                    </a:cubicBezTo>
                    <a:cubicBezTo>
                      <a:pt x="693908" y="550786"/>
                      <a:pt x="680494" y="556151"/>
                      <a:pt x="667975" y="548998"/>
                    </a:cubicBezTo>
                    <a:cubicBezTo>
                      <a:pt x="676023" y="526644"/>
                      <a:pt x="690331" y="508762"/>
                      <a:pt x="710003" y="498032"/>
                    </a:cubicBezTo>
                    <a:cubicBezTo>
                      <a:pt x="711792" y="498032"/>
                      <a:pt x="715369" y="498032"/>
                      <a:pt x="715369" y="499820"/>
                    </a:cubicBezTo>
                    <a:cubicBezTo>
                      <a:pt x="715369" y="507868"/>
                      <a:pt x="710003" y="515021"/>
                      <a:pt x="701955" y="516809"/>
                    </a:cubicBezTo>
                    <a:cubicBezTo>
                      <a:pt x="715369" y="520385"/>
                      <a:pt x="728782" y="520385"/>
                      <a:pt x="742195" y="526644"/>
                    </a:cubicBezTo>
                    <a:cubicBezTo>
                      <a:pt x="740406" y="530221"/>
                      <a:pt x="736830" y="528433"/>
                      <a:pt x="735041" y="528433"/>
                    </a:cubicBezTo>
                    <a:cubicBezTo>
                      <a:pt x="743089" y="533797"/>
                      <a:pt x="753820" y="530221"/>
                      <a:pt x="761868" y="536480"/>
                    </a:cubicBezTo>
                    <a:cubicBezTo>
                      <a:pt x="756502" y="541845"/>
                      <a:pt x="752031" y="536480"/>
                      <a:pt x="746666" y="536480"/>
                    </a:cubicBezTo>
                    <a:cubicBezTo>
                      <a:pt x="799424" y="551680"/>
                      <a:pt x="854865" y="563304"/>
                      <a:pt x="898682" y="597281"/>
                    </a:cubicBezTo>
                    <a:cubicBezTo>
                      <a:pt x="861125" y="616058"/>
                      <a:pt x="822674" y="624105"/>
                      <a:pt x="782434" y="633046"/>
                    </a:cubicBezTo>
                    <a:cubicBezTo>
                      <a:pt x="777069" y="633046"/>
                      <a:pt x="774387" y="633046"/>
                      <a:pt x="769021" y="631258"/>
                    </a:cubicBezTo>
                    <a:cubicBezTo>
                      <a:pt x="769021" y="633046"/>
                      <a:pt x="769021" y="636623"/>
                      <a:pt x="767233" y="636623"/>
                    </a:cubicBezTo>
                    <a:cubicBezTo>
                      <a:pt x="760079" y="636623"/>
                      <a:pt x="755608" y="636623"/>
                      <a:pt x="750243" y="640199"/>
                    </a:cubicBezTo>
                    <a:cubicBezTo>
                      <a:pt x="743983" y="645564"/>
                      <a:pt x="734147" y="647352"/>
                      <a:pt x="728782" y="641988"/>
                    </a:cubicBezTo>
                  </a:path>
                </a:pathLst>
              </a:custGeom>
              <a:solidFill>
                <a:srgbClr val="000091"/>
              </a:solidFill>
              <a:ln w="893" cap="flat">
                <a:noFill/>
                <a:prstDash val="solid"/>
                <a:miter/>
              </a:ln>
            </p:spPr>
            <p:txBody>
              <a:bodyPr rtlCol="0" anchor="ctr"/>
              <a:lstStyle/>
              <a:p>
                <a:endParaRPr lang="fr-FR"/>
              </a:p>
            </p:txBody>
          </p:sp>
          <p:sp>
            <p:nvSpPr>
              <p:cNvPr id="59" name="Forme libre 58">
                <a:extLst>
                  <a:ext uri="{FF2B5EF4-FFF2-40B4-BE49-F238E27FC236}">
                    <a16:creationId xmlns:a16="http://schemas.microsoft.com/office/drawing/2014/main" id="{68E79214-CB96-B43C-F738-953B2AEC9B6E}"/>
                  </a:ext>
                </a:extLst>
              </p:cNvPr>
              <p:cNvSpPr/>
              <p:nvPr/>
            </p:nvSpPr>
            <p:spPr>
              <a:xfrm>
                <a:off x="4569124" y="894132"/>
                <a:ext cx="1085135" cy="894132"/>
              </a:xfrm>
              <a:custGeom>
                <a:avLst/>
                <a:gdLst>
                  <a:gd name="connsiteX0" fmla="*/ 1084241 w 1085135"/>
                  <a:gd name="connsiteY0" fmla="*/ 0 h 894132"/>
                  <a:gd name="connsiteX1" fmla="*/ 123859 w 1085135"/>
                  <a:gd name="connsiteY1" fmla="*/ 0 h 894132"/>
                  <a:gd name="connsiteX2" fmla="*/ 132801 w 1085135"/>
                  <a:gd name="connsiteY2" fmla="*/ 4471 h 894132"/>
                  <a:gd name="connsiteX3" fmla="*/ 156945 w 1085135"/>
                  <a:gd name="connsiteY3" fmla="*/ 16989 h 894132"/>
                  <a:gd name="connsiteX4" fmla="*/ 189136 w 1085135"/>
                  <a:gd name="connsiteY4" fmla="*/ 43813 h 894132"/>
                  <a:gd name="connsiteX5" fmla="*/ 194501 w 1085135"/>
                  <a:gd name="connsiteY5" fmla="*/ 66166 h 894132"/>
                  <a:gd name="connsiteX6" fmla="*/ 181088 w 1085135"/>
                  <a:gd name="connsiteY6" fmla="*/ 91202 h 894132"/>
                  <a:gd name="connsiteX7" fmla="*/ 145320 w 1085135"/>
                  <a:gd name="connsiteY7" fmla="*/ 94778 h 894132"/>
                  <a:gd name="connsiteX8" fmla="*/ 124753 w 1085135"/>
                  <a:gd name="connsiteY8" fmla="*/ 91202 h 894132"/>
                  <a:gd name="connsiteX9" fmla="*/ 190925 w 1085135"/>
                  <a:gd name="connsiteY9" fmla="*/ 136802 h 894132"/>
                  <a:gd name="connsiteX10" fmla="*/ 206126 w 1085135"/>
                  <a:gd name="connsiteY10" fmla="*/ 142167 h 894132"/>
                  <a:gd name="connsiteX11" fmla="*/ 207915 w 1085135"/>
                  <a:gd name="connsiteY11" fmla="*/ 147532 h 894132"/>
                  <a:gd name="connsiteX12" fmla="*/ 202549 w 1085135"/>
                  <a:gd name="connsiteY12" fmla="*/ 157367 h 894132"/>
                  <a:gd name="connsiteX13" fmla="*/ 207915 w 1085135"/>
                  <a:gd name="connsiteY13" fmla="*/ 157367 h 894132"/>
                  <a:gd name="connsiteX14" fmla="*/ 226693 w 1085135"/>
                  <a:gd name="connsiteY14" fmla="*/ 142167 h 894132"/>
                  <a:gd name="connsiteX15" fmla="*/ 233847 w 1085135"/>
                  <a:gd name="connsiteY15" fmla="*/ 167203 h 894132"/>
                  <a:gd name="connsiteX16" fmla="*/ 213280 w 1085135"/>
                  <a:gd name="connsiteY16" fmla="*/ 184191 h 894132"/>
                  <a:gd name="connsiteX17" fmla="*/ 213280 w 1085135"/>
                  <a:gd name="connsiteY17" fmla="*/ 195815 h 894132"/>
                  <a:gd name="connsiteX18" fmla="*/ 221328 w 1085135"/>
                  <a:gd name="connsiteY18" fmla="*/ 216380 h 894132"/>
                  <a:gd name="connsiteX19" fmla="*/ 232952 w 1085135"/>
                  <a:gd name="connsiteY19" fmla="*/ 253934 h 894132"/>
                  <a:gd name="connsiteX20" fmla="*/ 244577 w 1085135"/>
                  <a:gd name="connsiteY20" fmla="*/ 329935 h 894132"/>
                  <a:gd name="connsiteX21" fmla="*/ 242789 w 1085135"/>
                  <a:gd name="connsiteY21" fmla="*/ 368383 h 894132"/>
                  <a:gd name="connsiteX22" fmla="*/ 261567 w 1085135"/>
                  <a:gd name="connsiteY22" fmla="*/ 404148 h 894132"/>
                  <a:gd name="connsiteX23" fmla="*/ 280346 w 1085135"/>
                  <a:gd name="connsiteY23" fmla="*/ 430972 h 894132"/>
                  <a:gd name="connsiteX24" fmla="*/ 300912 w 1085135"/>
                  <a:gd name="connsiteY24" fmla="*/ 484620 h 894132"/>
                  <a:gd name="connsiteX25" fmla="*/ 265144 w 1085135"/>
                  <a:gd name="connsiteY25" fmla="*/ 501609 h 894132"/>
                  <a:gd name="connsiteX26" fmla="*/ 268721 w 1085135"/>
                  <a:gd name="connsiteY26" fmla="*/ 532009 h 894132"/>
                  <a:gd name="connsiteX27" fmla="*/ 246366 w 1085135"/>
                  <a:gd name="connsiteY27" fmla="*/ 561516 h 894132"/>
                  <a:gd name="connsiteX28" fmla="*/ 257990 w 1085135"/>
                  <a:gd name="connsiteY28" fmla="*/ 568669 h 894132"/>
                  <a:gd name="connsiteX29" fmla="*/ 263356 w 1085135"/>
                  <a:gd name="connsiteY29" fmla="*/ 591022 h 894132"/>
                  <a:gd name="connsiteX30" fmla="*/ 246366 w 1085135"/>
                  <a:gd name="connsiteY30" fmla="*/ 621422 h 894132"/>
                  <a:gd name="connsiteX31" fmla="*/ 244577 w 1085135"/>
                  <a:gd name="connsiteY31" fmla="*/ 658976 h 894132"/>
                  <a:gd name="connsiteX32" fmla="*/ 214174 w 1085135"/>
                  <a:gd name="connsiteY32" fmla="*/ 684012 h 894132"/>
                  <a:gd name="connsiteX33" fmla="*/ 181982 w 1085135"/>
                  <a:gd name="connsiteY33" fmla="*/ 685800 h 894132"/>
                  <a:gd name="connsiteX34" fmla="*/ 172146 w 1085135"/>
                  <a:gd name="connsiteY34" fmla="*/ 682223 h 894132"/>
                  <a:gd name="connsiteX35" fmla="*/ 86302 w 1085135"/>
                  <a:gd name="connsiteY35" fmla="*/ 670600 h 894132"/>
                  <a:gd name="connsiteX36" fmla="*/ 63052 w 1085135"/>
                  <a:gd name="connsiteY36" fmla="*/ 676859 h 894132"/>
                  <a:gd name="connsiteX37" fmla="*/ 42486 w 1085135"/>
                  <a:gd name="connsiteY37" fmla="*/ 694741 h 894132"/>
                  <a:gd name="connsiteX38" fmla="*/ 38909 w 1085135"/>
                  <a:gd name="connsiteY38" fmla="*/ 699212 h 894132"/>
                  <a:gd name="connsiteX39" fmla="*/ 37120 w 1085135"/>
                  <a:gd name="connsiteY39" fmla="*/ 701894 h 894132"/>
                  <a:gd name="connsiteX40" fmla="*/ 35332 w 1085135"/>
                  <a:gd name="connsiteY40" fmla="*/ 703683 h 894132"/>
                  <a:gd name="connsiteX41" fmla="*/ 21919 w 1085135"/>
                  <a:gd name="connsiteY41" fmla="*/ 723354 h 894132"/>
                  <a:gd name="connsiteX42" fmla="*/ 21024 w 1085135"/>
                  <a:gd name="connsiteY42" fmla="*/ 724248 h 894132"/>
                  <a:gd name="connsiteX43" fmla="*/ 19236 w 1085135"/>
                  <a:gd name="connsiteY43" fmla="*/ 726930 h 894132"/>
                  <a:gd name="connsiteX44" fmla="*/ 6717 w 1085135"/>
                  <a:gd name="connsiteY44" fmla="*/ 758225 h 894132"/>
                  <a:gd name="connsiteX45" fmla="*/ 8506 w 1085135"/>
                  <a:gd name="connsiteY45" fmla="*/ 837803 h 894132"/>
                  <a:gd name="connsiteX46" fmla="*/ 101503 w 1085135"/>
                  <a:gd name="connsiteY46" fmla="*/ 873568 h 894132"/>
                  <a:gd name="connsiteX47" fmla="*/ 141743 w 1085135"/>
                  <a:gd name="connsiteY47" fmla="*/ 894133 h 894132"/>
                  <a:gd name="connsiteX48" fmla="*/ 1085135 w 1085135"/>
                  <a:gd name="connsiteY48" fmla="*/ 894133 h 894132"/>
                  <a:gd name="connsiteX49" fmla="*/ 1085135 w 1085135"/>
                  <a:gd name="connsiteY49" fmla="*/ 0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135" h="894132">
                    <a:moveTo>
                      <a:pt x="1084241" y="0"/>
                    </a:moveTo>
                    <a:lnTo>
                      <a:pt x="123859" y="0"/>
                    </a:lnTo>
                    <a:cubicBezTo>
                      <a:pt x="123859" y="0"/>
                      <a:pt x="125647" y="0"/>
                      <a:pt x="132801" y="4471"/>
                    </a:cubicBezTo>
                    <a:cubicBezTo>
                      <a:pt x="140849" y="8941"/>
                      <a:pt x="150685" y="14306"/>
                      <a:pt x="156945" y="16989"/>
                    </a:cubicBezTo>
                    <a:cubicBezTo>
                      <a:pt x="169463" y="23247"/>
                      <a:pt x="181088" y="31295"/>
                      <a:pt x="189136" y="43813"/>
                    </a:cubicBezTo>
                    <a:cubicBezTo>
                      <a:pt x="192713" y="49177"/>
                      <a:pt x="197184" y="59013"/>
                      <a:pt x="194501" y="66166"/>
                    </a:cubicBezTo>
                    <a:cubicBezTo>
                      <a:pt x="190925" y="74213"/>
                      <a:pt x="189136" y="88519"/>
                      <a:pt x="181088" y="91202"/>
                    </a:cubicBezTo>
                    <a:cubicBezTo>
                      <a:pt x="171252" y="96566"/>
                      <a:pt x="157839" y="96566"/>
                      <a:pt x="145320" y="94778"/>
                    </a:cubicBezTo>
                    <a:cubicBezTo>
                      <a:pt x="138166" y="94778"/>
                      <a:pt x="131907" y="92990"/>
                      <a:pt x="124753" y="91202"/>
                    </a:cubicBezTo>
                    <a:cubicBezTo>
                      <a:pt x="149791" y="101037"/>
                      <a:pt x="173935" y="113555"/>
                      <a:pt x="190925" y="136802"/>
                    </a:cubicBezTo>
                    <a:cubicBezTo>
                      <a:pt x="192713" y="140379"/>
                      <a:pt x="198972" y="142167"/>
                      <a:pt x="206126" y="142167"/>
                    </a:cubicBezTo>
                    <a:cubicBezTo>
                      <a:pt x="207915" y="142167"/>
                      <a:pt x="207915" y="145744"/>
                      <a:pt x="207915" y="147532"/>
                    </a:cubicBezTo>
                    <a:cubicBezTo>
                      <a:pt x="204338" y="151108"/>
                      <a:pt x="200761" y="152897"/>
                      <a:pt x="202549" y="157367"/>
                    </a:cubicBezTo>
                    <a:lnTo>
                      <a:pt x="207915" y="157367"/>
                    </a:lnTo>
                    <a:cubicBezTo>
                      <a:pt x="215962" y="153791"/>
                      <a:pt x="215068" y="136802"/>
                      <a:pt x="226693" y="142167"/>
                    </a:cubicBezTo>
                    <a:cubicBezTo>
                      <a:pt x="234741" y="147532"/>
                      <a:pt x="238318" y="159156"/>
                      <a:pt x="233847" y="167203"/>
                    </a:cubicBezTo>
                    <a:cubicBezTo>
                      <a:pt x="226693" y="174356"/>
                      <a:pt x="220433" y="178827"/>
                      <a:pt x="213280" y="184191"/>
                    </a:cubicBezTo>
                    <a:cubicBezTo>
                      <a:pt x="211491" y="187768"/>
                      <a:pt x="211491" y="192239"/>
                      <a:pt x="213280" y="195815"/>
                    </a:cubicBezTo>
                    <a:cubicBezTo>
                      <a:pt x="218645" y="202968"/>
                      <a:pt x="220433" y="209227"/>
                      <a:pt x="221328" y="216380"/>
                    </a:cubicBezTo>
                    <a:cubicBezTo>
                      <a:pt x="226693" y="228004"/>
                      <a:pt x="228481" y="241416"/>
                      <a:pt x="232952" y="253934"/>
                    </a:cubicBezTo>
                    <a:cubicBezTo>
                      <a:pt x="240106" y="278970"/>
                      <a:pt x="246366" y="304899"/>
                      <a:pt x="244577" y="329935"/>
                    </a:cubicBezTo>
                    <a:cubicBezTo>
                      <a:pt x="244577" y="343347"/>
                      <a:pt x="237423" y="354971"/>
                      <a:pt x="242789" y="368383"/>
                    </a:cubicBezTo>
                    <a:cubicBezTo>
                      <a:pt x="246366" y="381795"/>
                      <a:pt x="254413" y="391630"/>
                      <a:pt x="261567" y="404148"/>
                    </a:cubicBezTo>
                    <a:cubicBezTo>
                      <a:pt x="268721" y="413984"/>
                      <a:pt x="274980" y="421137"/>
                      <a:pt x="280346" y="430972"/>
                    </a:cubicBezTo>
                    <a:cubicBezTo>
                      <a:pt x="290182" y="447961"/>
                      <a:pt x="308960" y="464949"/>
                      <a:pt x="300912" y="484620"/>
                    </a:cubicBezTo>
                    <a:cubicBezTo>
                      <a:pt x="295547" y="496244"/>
                      <a:pt x="277663" y="494456"/>
                      <a:pt x="265144" y="501609"/>
                    </a:cubicBezTo>
                    <a:cubicBezTo>
                      <a:pt x="255308" y="509656"/>
                      <a:pt x="263356" y="523962"/>
                      <a:pt x="268721" y="532009"/>
                    </a:cubicBezTo>
                    <a:cubicBezTo>
                      <a:pt x="276769" y="547209"/>
                      <a:pt x="258885" y="557045"/>
                      <a:pt x="246366" y="561516"/>
                    </a:cubicBezTo>
                    <a:cubicBezTo>
                      <a:pt x="249942" y="566880"/>
                      <a:pt x="256202" y="565092"/>
                      <a:pt x="257990" y="568669"/>
                    </a:cubicBezTo>
                    <a:cubicBezTo>
                      <a:pt x="259779" y="576716"/>
                      <a:pt x="267827" y="582081"/>
                      <a:pt x="263356" y="591022"/>
                    </a:cubicBezTo>
                    <a:cubicBezTo>
                      <a:pt x="256202" y="600857"/>
                      <a:pt x="236529" y="606222"/>
                      <a:pt x="246366" y="621422"/>
                    </a:cubicBezTo>
                    <a:cubicBezTo>
                      <a:pt x="253519" y="633046"/>
                      <a:pt x="249048" y="646458"/>
                      <a:pt x="244577" y="658976"/>
                    </a:cubicBezTo>
                    <a:cubicBezTo>
                      <a:pt x="239212" y="672388"/>
                      <a:pt x="227587" y="681329"/>
                      <a:pt x="214174" y="684012"/>
                    </a:cubicBezTo>
                    <a:cubicBezTo>
                      <a:pt x="204338" y="687588"/>
                      <a:pt x="191819" y="687588"/>
                      <a:pt x="181982" y="685800"/>
                    </a:cubicBezTo>
                    <a:cubicBezTo>
                      <a:pt x="178406" y="684012"/>
                      <a:pt x="174829" y="682223"/>
                      <a:pt x="172146" y="682223"/>
                    </a:cubicBezTo>
                    <a:cubicBezTo>
                      <a:pt x="143531" y="678647"/>
                      <a:pt x="114917" y="670600"/>
                      <a:pt x="86302" y="670600"/>
                    </a:cubicBezTo>
                    <a:cubicBezTo>
                      <a:pt x="78254" y="672388"/>
                      <a:pt x="69312" y="674176"/>
                      <a:pt x="63052" y="676859"/>
                    </a:cubicBezTo>
                    <a:cubicBezTo>
                      <a:pt x="55899" y="682223"/>
                      <a:pt x="48745" y="688482"/>
                      <a:pt x="42486" y="694741"/>
                    </a:cubicBezTo>
                    <a:cubicBezTo>
                      <a:pt x="41591" y="696530"/>
                      <a:pt x="39803" y="697424"/>
                      <a:pt x="38909" y="699212"/>
                    </a:cubicBezTo>
                    <a:cubicBezTo>
                      <a:pt x="38014" y="700106"/>
                      <a:pt x="37120" y="701000"/>
                      <a:pt x="37120" y="701894"/>
                    </a:cubicBezTo>
                    <a:lnTo>
                      <a:pt x="35332" y="703683"/>
                    </a:lnTo>
                    <a:cubicBezTo>
                      <a:pt x="29967" y="709942"/>
                      <a:pt x="26390" y="716201"/>
                      <a:pt x="21919" y="723354"/>
                    </a:cubicBezTo>
                    <a:cubicBezTo>
                      <a:pt x="21919" y="724248"/>
                      <a:pt x="21024" y="724248"/>
                      <a:pt x="21024" y="724248"/>
                    </a:cubicBezTo>
                    <a:cubicBezTo>
                      <a:pt x="21024" y="725142"/>
                      <a:pt x="20130" y="726036"/>
                      <a:pt x="19236" y="726930"/>
                    </a:cubicBezTo>
                    <a:cubicBezTo>
                      <a:pt x="13871" y="736766"/>
                      <a:pt x="9400" y="747495"/>
                      <a:pt x="6717" y="758225"/>
                    </a:cubicBezTo>
                    <a:cubicBezTo>
                      <a:pt x="-4908" y="796673"/>
                      <a:pt x="458" y="829755"/>
                      <a:pt x="8506" y="837803"/>
                    </a:cubicBezTo>
                    <a:cubicBezTo>
                      <a:pt x="10294" y="839591"/>
                      <a:pt x="63947" y="856579"/>
                      <a:pt x="101503" y="873568"/>
                    </a:cubicBezTo>
                    <a:cubicBezTo>
                      <a:pt x="119388" y="881615"/>
                      <a:pt x="131012" y="886980"/>
                      <a:pt x="141743" y="894133"/>
                    </a:cubicBezTo>
                    <a:lnTo>
                      <a:pt x="1085135" y="894133"/>
                    </a:lnTo>
                    <a:lnTo>
                      <a:pt x="1085135" y="0"/>
                    </a:lnTo>
                    <a:close/>
                  </a:path>
                </a:pathLst>
              </a:custGeom>
              <a:solidFill>
                <a:srgbClr val="E1000F"/>
              </a:solidFill>
              <a:ln w="893" cap="flat">
                <a:noFill/>
                <a:prstDash val="solid"/>
                <a:miter/>
              </a:ln>
            </p:spPr>
            <p:txBody>
              <a:bodyPr rtlCol="0" anchor="ctr"/>
              <a:lstStyle/>
              <a:p>
                <a:endParaRPr lang="fr-FR"/>
              </a:p>
            </p:txBody>
          </p:sp>
          <p:sp>
            <p:nvSpPr>
              <p:cNvPr id="60" name="Forme libre 59">
                <a:extLst>
                  <a:ext uri="{FF2B5EF4-FFF2-40B4-BE49-F238E27FC236}">
                    <a16:creationId xmlns:a16="http://schemas.microsoft.com/office/drawing/2014/main" id="{2B9167FD-2360-A612-A5AB-3436406E2CDE}"/>
                  </a:ext>
                </a:extLst>
              </p:cNvPr>
              <p:cNvSpPr/>
              <p:nvPr/>
            </p:nvSpPr>
            <p:spPr>
              <a:xfrm>
                <a:off x="4684935" y="1205549"/>
                <a:ext cx="109897" cy="97202"/>
              </a:xfrm>
              <a:custGeom>
                <a:avLst/>
                <a:gdLst>
                  <a:gd name="connsiteX0" fmla="*/ 65277 w 109897"/>
                  <a:gd name="connsiteY0" fmla="*/ 15836 h 97202"/>
                  <a:gd name="connsiteX1" fmla="*/ 82267 w 109897"/>
                  <a:gd name="connsiteY1" fmla="*/ 21201 h 97202"/>
                  <a:gd name="connsiteX2" fmla="*/ 48287 w 109897"/>
                  <a:gd name="connsiteY2" fmla="*/ 51602 h 97202"/>
                  <a:gd name="connsiteX3" fmla="*/ 42922 w 109897"/>
                  <a:gd name="connsiteY3" fmla="*/ 51602 h 97202"/>
                  <a:gd name="connsiteX4" fmla="*/ 34874 w 109897"/>
                  <a:gd name="connsiteY4" fmla="*/ 63225 h 97202"/>
                  <a:gd name="connsiteX5" fmla="*/ 19673 w 109897"/>
                  <a:gd name="connsiteY5" fmla="*/ 65014 h 97202"/>
                  <a:gd name="connsiteX6" fmla="*/ 44711 w 109897"/>
                  <a:gd name="connsiteY6" fmla="*/ 74849 h 97202"/>
                  <a:gd name="connsiteX7" fmla="*/ 50076 w 109897"/>
                  <a:gd name="connsiteY7" fmla="*/ 82002 h 97202"/>
                  <a:gd name="connsiteX8" fmla="*/ 53653 w 109897"/>
                  <a:gd name="connsiteY8" fmla="*/ 80214 h 97202"/>
                  <a:gd name="connsiteX9" fmla="*/ 57229 w 109897"/>
                  <a:gd name="connsiteY9" fmla="*/ 82002 h 97202"/>
                  <a:gd name="connsiteX10" fmla="*/ 57229 w 109897"/>
                  <a:gd name="connsiteY10" fmla="*/ 89155 h 97202"/>
                  <a:gd name="connsiteX11" fmla="*/ 36663 w 109897"/>
                  <a:gd name="connsiteY11" fmla="*/ 94520 h 97202"/>
                  <a:gd name="connsiteX12" fmla="*/ 76008 w 109897"/>
                  <a:gd name="connsiteY12" fmla="*/ 94520 h 97202"/>
                  <a:gd name="connsiteX13" fmla="*/ 83162 w 109897"/>
                  <a:gd name="connsiteY13" fmla="*/ 65908 h 97202"/>
                  <a:gd name="connsiteX14" fmla="*/ 79585 w 109897"/>
                  <a:gd name="connsiteY14" fmla="*/ 60543 h 97202"/>
                  <a:gd name="connsiteX15" fmla="*/ 89421 w 109897"/>
                  <a:gd name="connsiteY15" fmla="*/ 50708 h 97202"/>
                  <a:gd name="connsiteX16" fmla="*/ 99257 w 109897"/>
                  <a:gd name="connsiteY16" fmla="*/ 45343 h 97202"/>
                  <a:gd name="connsiteX17" fmla="*/ 93892 w 109897"/>
                  <a:gd name="connsiteY17" fmla="*/ 37296 h 97202"/>
                  <a:gd name="connsiteX18" fmla="*/ 109094 w 109897"/>
                  <a:gd name="connsiteY18" fmla="*/ 10472 h 97202"/>
                  <a:gd name="connsiteX19" fmla="*/ 85844 w 109897"/>
                  <a:gd name="connsiteY19" fmla="*/ 1530 h 97202"/>
                  <a:gd name="connsiteX20" fmla="*/ 57229 w 109897"/>
                  <a:gd name="connsiteY20" fmla="*/ 3319 h 97202"/>
                  <a:gd name="connsiteX21" fmla="*/ 32192 w 109897"/>
                  <a:gd name="connsiteY21" fmla="*/ 10472 h 97202"/>
                  <a:gd name="connsiteX22" fmla="*/ 0 w 109897"/>
                  <a:gd name="connsiteY22" fmla="*/ 27460 h 97202"/>
                  <a:gd name="connsiteX23" fmla="*/ 36663 w 109897"/>
                  <a:gd name="connsiteY23" fmla="*/ 17625 h 97202"/>
                  <a:gd name="connsiteX24" fmla="*/ 65277 w 109897"/>
                  <a:gd name="connsiteY24" fmla="*/ 15836 h 9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897" h="97202">
                    <a:moveTo>
                      <a:pt x="65277" y="15836"/>
                    </a:moveTo>
                    <a:cubicBezTo>
                      <a:pt x="72431" y="17625"/>
                      <a:pt x="82267" y="17625"/>
                      <a:pt x="82267" y="21201"/>
                    </a:cubicBezTo>
                    <a:cubicBezTo>
                      <a:pt x="78691" y="34613"/>
                      <a:pt x="59018" y="38190"/>
                      <a:pt x="48287" y="51602"/>
                    </a:cubicBezTo>
                    <a:lnTo>
                      <a:pt x="42922" y="51602"/>
                    </a:lnTo>
                    <a:cubicBezTo>
                      <a:pt x="37557" y="55178"/>
                      <a:pt x="39345" y="63225"/>
                      <a:pt x="34874" y="63225"/>
                    </a:cubicBezTo>
                    <a:cubicBezTo>
                      <a:pt x="29509" y="61437"/>
                      <a:pt x="25038" y="63225"/>
                      <a:pt x="19673" y="65014"/>
                    </a:cubicBezTo>
                    <a:cubicBezTo>
                      <a:pt x="26826" y="72167"/>
                      <a:pt x="34874" y="76637"/>
                      <a:pt x="44711" y="74849"/>
                    </a:cubicBezTo>
                    <a:cubicBezTo>
                      <a:pt x="46499" y="74849"/>
                      <a:pt x="50076" y="78426"/>
                      <a:pt x="50076" y="82002"/>
                    </a:cubicBezTo>
                    <a:cubicBezTo>
                      <a:pt x="50076" y="82002"/>
                      <a:pt x="51864" y="82002"/>
                      <a:pt x="53653" y="80214"/>
                    </a:cubicBezTo>
                    <a:cubicBezTo>
                      <a:pt x="55441" y="80214"/>
                      <a:pt x="57229" y="80214"/>
                      <a:pt x="57229" y="82002"/>
                    </a:cubicBezTo>
                    <a:lnTo>
                      <a:pt x="57229" y="89155"/>
                    </a:lnTo>
                    <a:cubicBezTo>
                      <a:pt x="51864" y="96308"/>
                      <a:pt x="43816" y="92732"/>
                      <a:pt x="36663" y="94520"/>
                    </a:cubicBezTo>
                    <a:cubicBezTo>
                      <a:pt x="50076" y="98097"/>
                      <a:pt x="63489" y="98097"/>
                      <a:pt x="76008" y="94520"/>
                    </a:cubicBezTo>
                    <a:cubicBezTo>
                      <a:pt x="85844" y="90944"/>
                      <a:pt x="76008" y="73955"/>
                      <a:pt x="83162" y="65908"/>
                    </a:cubicBezTo>
                    <a:cubicBezTo>
                      <a:pt x="79585" y="65908"/>
                      <a:pt x="83162" y="60543"/>
                      <a:pt x="79585" y="60543"/>
                    </a:cubicBezTo>
                    <a:cubicBezTo>
                      <a:pt x="83162" y="56967"/>
                      <a:pt x="86738" y="52496"/>
                      <a:pt x="89421" y="50708"/>
                    </a:cubicBezTo>
                    <a:cubicBezTo>
                      <a:pt x="92998" y="50708"/>
                      <a:pt x="97469" y="48919"/>
                      <a:pt x="99257" y="45343"/>
                    </a:cubicBezTo>
                    <a:cubicBezTo>
                      <a:pt x="99257" y="41766"/>
                      <a:pt x="92104" y="39978"/>
                      <a:pt x="93892" y="37296"/>
                    </a:cubicBezTo>
                    <a:cubicBezTo>
                      <a:pt x="103728" y="30143"/>
                      <a:pt x="112671" y="20307"/>
                      <a:pt x="109094" y="10472"/>
                    </a:cubicBezTo>
                    <a:cubicBezTo>
                      <a:pt x="107305" y="5107"/>
                      <a:pt x="93892" y="5107"/>
                      <a:pt x="85844" y="1530"/>
                    </a:cubicBezTo>
                    <a:cubicBezTo>
                      <a:pt x="77796" y="-2046"/>
                      <a:pt x="67066" y="1530"/>
                      <a:pt x="57229" y="3319"/>
                    </a:cubicBezTo>
                    <a:cubicBezTo>
                      <a:pt x="49182" y="3319"/>
                      <a:pt x="40239" y="8683"/>
                      <a:pt x="32192" y="10472"/>
                    </a:cubicBezTo>
                    <a:cubicBezTo>
                      <a:pt x="20567" y="14048"/>
                      <a:pt x="9836" y="20307"/>
                      <a:pt x="0" y="27460"/>
                    </a:cubicBezTo>
                    <a:cubicBezTo>
                      <a:pt x="11625" y="22095"/>
                      <a:pt x="23249" y="20307"/>
                      <a:pt x="36663" y="17625"/>
                    </a:cubicBezTo>
                    <a:cubicBezTo>
                      <a:pt x="46499" y="15836"/>
                      <a:pt x="54547" y="14048"/>
                      <a:pt x="65277" y="15836"/>
                    </a:cubicBezTo>
                  </a:path>
                </a:pathLst>
              </a:custGeom>
              <a:solidFill>
                <a:srgbClr val="808080"/>
              </a:solidFill>
              <a:ln w="893" cap="flat">
                <a:noFill/>
                <a:prstDash val="solid"/>
                <a:miter/>
              </a:ln>
            </p:spPr>
            <p:txBody>
              <a:bodyPr rtlCol="0" anchor="ctr"/>
              <a:lstStyle/>
              <a:p>
                <a:endParaRPr lang="fr-FR"/>
              </a:p>
            </p:txBody>
          </p:sp>
        </p:grpSp>
        <p:sp>
          <p:nvSpPr>
            <p:cNvPr id="56" name="Forme libre 55">
              <a:extLst>
                <a:ext uri="{FF2B5EF4-FFF2-40B4-BE49-F238E27FC236}">
                  <a16:creationId xmlns:a16="http://schemas.microsoft.com/office/drawing/2014/main" id="{045CE378-6D3A-5F78-21AF-6BEC16366BB7}"/>
                </a:ext>
              </a:extLst>
            </p:cNvPr>
            <p:cNvSpPr/>
            <p:nvPr/>
          </p:nvSpPr>
          <p:spPr>
            <a:xfrm>
              <a:off x="3189814" y="2048458"/>
              <a:ext cx="5812369" cy="1982292"/>
            </a:xfrm>
            <a:custGeom>
              <a:avLst/>
              <a:gdLst>
                <a:gd name="connsiteX0" fmla="*/ 0 w 5812369"/>
                <a:gd name="connsiteY0" fmla="*/ 857474 h 1982292"/>
                <a:gd name="connsiteX1" fmla="*/ 0 w 5812369"/>
                <a:gd name="connsiteY1" fmla="*/ 186874 h 1982292"/>
                <a:gd name="connsiteX2" fmla="*/ 203880 w 5812369"/>
                <a:gd name="connsiteY2" fmla="*/ 186874 h 1982292"/>
                <a:gd name="connsiteX3" fmla="*/ 377357 w 5812369"/>
                <a:gd name="connsiteY3" fmla="*/ 240522 h 1982292"/>
                <a:gd name="connsiteX4" fmla="*/ 441740 w 5812369"/>
                <a:gd name="connsiteY4" fmla="*/ 387160 h 1982292"/>
                <a:gd name="connsiteX5" fmla="*/ 414020 w 5812369"/>
                <a:gd name="connsiteY5" fmla="*/ 490879 h 1982292"/>
                <a:gd name="connsiteX6" fmla="*/ 335329 w 5812369"/>
                <a:gd name="connsiteY6" fmla="*/ 560621 h 1982292"/>
                <a:gd name="connsiteX7" fmla="*/ 544574 w 5812369"/>
                <a:gd name="connsiteY7" fmla="*/ 857474 h 1982292"/>
                <a:gd name="connsiteX8" fmla="*/ 382722 w 5812369"/>
                <a:gd name="connsiteY8" fmla="*/ 857474 h 1982292"/>
                <a:gd name="connsiteX9" fmla="*/ 204774 w 5812369"/>
                <a:gd name="connsiteY9" fmla="*/ 586551 h 1982292"/>
                <a:gd name="connsiteX10" fmla="*/ 135920 w 5812369"/>
                <a:gd name="connsiteY10" fmla="*/ 586551 h 1982292"/>
                <a:gd name="connsiteX11" fmla="*/ 135920 w 5812369"/>
                <a:gd name="connsiteY11" fmla="*/ 857474 h 1982292"/>
                <a:gd name="connsiteX12" fmla="*/ 135920 w 5812369"/>
                <a:gd name="connsiteY12" fmla="*/ 471208 h 1982292"/>
                <a:gd name="connsiteX13" fmla="*/ 211928 w 5812369"/>
                <a:gd name="connsiteY13" fmla="*/ 471208 h 1982292"/>
                <a:gd name="connsiteX14" fmla="*/ 278100 w 5812369"/>
                <a:gd name="connsiteY14" fmla="*/ 448855 h 1982292"/>
                <a:gd name="connsiteX15" fmla="*/ 302243 w 5812369"/>
                <a:gd name="connsiteY15" fmla="*/ 385371 h 1982292"/>
                <a:gd name="connsiteX16" fmla="*/ 278100 w 5812369"/>
                <a:gd name="connsiteY16" fmla="*/ 324570 h 1982292"/>
                <a:gd name="connsiteX17" fmla="*/ 211928 w 5812369"/>
                <a:gd name="connsiteY17" fmla="*/ 303111 h 1982292"/>
                <a:gd name="connsiteX18" fmla="*/ 135920 w 5812369"/>
                <a:gd name="connsiteY18" fmla="*/ 303111 h 1982292"/>
                <a:gd name="connsiteX19" fmla="*/ 639361 w 5812369"/>
                <a:gd name="connsiteY19" fmla="*/ 857474 h 1982292"/>
                <a:gd name="connsiteX20" fmla="*/ 639361 w 5812369"/>
                <a:gd name="connsiteY20" fmla="*/ 186874 h 1982292"/>
                <a:gd name="connsiteX21" fmla="*/ 1028342 w 5812369"/>
                <a:gd name="connsiteY21" fmla="*/ 186874 h 1982292"/>
                <a:gd name="connsiteX22" fmla="*/ 1028342 w 5812369"/>
                <a:gd name="connsiteY22" fmla="*/ 303111 h 1982292"/>
                <a:gd name="connsiteX23" fmla="*/ 774387 w 5812369"/>
                <a:gd name="connsiteY23" fmla="*/ 303111 h 1982292"/>
                <a:gd name="connsiteX24" fmla="*/ 774387 w 5812369"/>
                <a:gd name="connsiteY24" fmla="*/ 457796 h 1982292"/>
                <a:gd name="connsiteX25" fmla="*/ 989891 w 5812369"/>
                <a:gd name="connsiteY25" fmla="*/ 457796 h 1982292"/>
                <a:gd name="connsiteX26" fmla="*/ 989891 w 5812369"/>
                <a:gd name="connsiteY26" fmla="*/ 574033 h 1982292"/>
                <a:gd name="connsiteX27" fmla="*/ 774387 w 5812369"/>
                <a:gd name="connsiteY27" fmla="*/ 574033 h 1982292"/>
                <a:gd name="connsiteX28" fmla="*/ 774387 w 5812369"/>
                <a:gd name="connsiteY28" fmla="*/ 741236 h 1982292"/>
                <a:gd name="connsiteX29" fmla="*/ 1028342 w 5812369"/>
                <a:gd name="connsiteY29" fmla="*/ 741236 h 1982292"/>
                <a:gd name="connsiteX30" fmla="*/ 1028342 w 5812369"/>
                <a:gd name="connsiteY30" fmla="*/ 857474 h 1982292"/>
                <a:gd name="connsiteX31" fmla="*/ 770810 w 5812369"/>
                <a:gd name="connsiteY31" fmla="*/ 129649 h 1982292"/>
                <a:gd name="connsiteX32" fmla="*/ 878115 w 5812369"/>
                <a:gd name="connsiteY32" fmla="*/ 0 h 1982292"/>
                <a:gd name="connsiteX33" fmla="*/ 1017612 w 5812369"/>
                <a:gd name="connsiteY33" fmla="*/ 0 h 1982292"/>
                <a:gd name="connsiteX34" fmla="*/ 894211 w 5812369"/>
                <a:gd name="connsiteY34" fmla="*/ 129649 h 1982292"/>
                <a:gd name="connsiteX35" fmla="*/ 1193771 w 5812369"/>
                <a:gd name="connsiteY35" fmla="*/ 857474 h 1982292"/>
                <a:gd name="connsiteX36" fmla="*/ 1193771 w 5812369"/>
                <a:gd name="connsiteY36" fmla="*/ 186874 h 1982292"/>
                <a:gd name="connsiteX37" fmla="*/ 1414641 w 5812369"/>
                <a:gd name="connsiteY37" fmla="*/ 186874 h 1982292"/>
                <a:gd name="connsiteX38" fmla="*/ 1587224 w 5812369"/>
                <a:gd name="connsiteY38" fmla="*/ 240522 h 1982292"/>
                <a:gd name="connsiteX39" fmla="*/ 1650713 w 5812369"/>
                <a:gd name="connsiteY39" fmla="*/ 387160 h 1982292"/>
                <a:gd name="connsiteX40" fmla="*/ 1587224 w 5812369"/>
                <a:gd name="connsiteY40" fmla="*/ 532903 h 1982292"/>
                <a:gd name="connsiteX41" fmla="*/ 1414641 w 5812369"/>
                <a:gd name="connsiteY41" fmla="*/ 586551 h 1982292"/>
                <a:gd name="connsiteX42" fmla="*/ 1329691 w 5812369"/>
                <a:gd name="connsiteY42" fmla="*/ 586551 h 1982292"/>
                <a:gd name="connsiteX43" fmla="*/ 1329691 w 5812369"/>
                <a:gd name="connsiteY43" fmla="*/ 857474 h 1982292"/>
                <a:gd name="connsiteX44" fmla="*/ 1329691 w 5812369"/>
                <a:gd name="connsiteY44" fmla="*/ 471208 h 1982292"/>
                <a:gd name="connsiteX45" fmla="*/ 1420007 w 5812369"/>
                <a:gd name="connsiteY45" fmla="*/ 471208 h 1982292"/>
                <a:gd name="connsiteX46" fmla="*/ 1487967 w 5812369"/>
                <a:gd name="connsiteY46" fmla="*/ 447961 h 1982292"/>
                <a:gd name="connsiteX47" fmla="*/ 1512110 w 5812369"/>
                <a:gd name="connsiteY47" fmla="*/ 385371 h 1982292"/>
                <a:gd name="connsiteX48" fmla="*/ 1487072 w 5812369"/>
                <a:gd name="connsiteY48" fmla="*/ 324570 h 1982292"/>
                <a:gd name="connsiteX49" fmla="*/ 1420007 w 5812369"/>
                <a:gd name="connsiteY49" fmla="*/ 303111 h 1982292"/>
                <a:gd name="connsiteX50" fmla="*/ 1329691 w 5812369"/>
                <a:gd name="connsiteY50" fmla="*/ 303111 h 1982292"/>
                <a:gd name="connsiteX51" fmla="*/ 1759807 w 5812369"/>
                <a:gd name="connsiteY51" fmla="*/ 595493 h 1982292"/>
                <a:gd name="connsiteX52" fmla="*/ 1759807 w 5812369"/>
                <a:gd name="connsiteY52" fmla="*/ 186874 h 1982292"/>
                <a:gd name="connsiteX53" fmla="*/ 1895727 w 5812369"/>
                <a:gd name="connsiteY53" fmla="*/ 186874 h 1982292"/>
                <a:gd name="connsiteX54" fmla="*/ 1895727 w 5812369"/>
                <a:gd name="connsiteY54" fmla="*/ 606222 h 1982292"/>
                <a:gd name="connsiteX55" fmla="*/ 1931495 w 5812369"/>
                <a:gd name="connsiteY55" fmla="*/ 711730 h 1982292"/>
                <a:gd name="connsiteX56" fmla="*/ 2030753 w 5812369"/>
                <a:gd name="connsiteY56" fmla="*/ 749283 h 1982292"/>
                <a:gd name="connsiteX57" fmla="*/ 2129116 w 5812369"/>
                <a:gd name="connsiteY57" fmla="*/ 711730 h 1982292"/>
                <a:gd name="connsiteX58" fmla="*/ 2164884 w 5812369"/>
                <a:gd name="connsiteY58" fmla="*/ 606222 h 1982292"/>
                <a:gd name="connsiteX59" fmla="*/ 2164884 w 5812369"/>
                <a:gd name="connsiteY59" fmla="*/ 186874 h 1982292"/>
                <a:gd name="connsiteX60" fmla="*/ 2300804 w 5812369"/>
                <a:gd name="connsiteY60" fmla="*/ 186874 h 1982292"/>
                <a:gd name="connsiteX61" fmla="*/ 2300804 w 5812369"/>
                <a:gd name="connsiteY61" fmla="*/ 595493 h 1982292"/>
                <a:gd name="connsiteX62" fmla="*/ 2228373 w 5812369"/>
                <a:gd name="connsiteY62" fmla="*/ 802037 h 1982292"/>
                <a:gd name="connsiteX63" fmla="*/ 2029858 w 5812369"/>
                <a:gd name="connsiteY63" fmla="*/ 876250 h 1982292"/>
                <a:gd name="connsiteX64" fmla="*/ 1832238 w 5812369"/>
                <a:gd name="connsiteY64" fmla="*/ 802037 h 1982292"/>
                <a:gd name="connsiteX65" fmla="*/ 1759807 w 5812369"/>
                <a:gd name="connsiteY65" fmla="*/ 595493 h 1982292"/>
                <a:gd name="connsiteX66" fmla="*/ 2477858 w 5812369"/>
                <a:gd name="connsiteY66" fmla="*/ 857474 h 1982292"/>
                <a:gd name="connsiteX67" fmla="*/ 2477858 w 5812369"/>
                <a:gd name="connsiteY67" fmla="*/ 186874 h 1982292"/>
                <a:gd name="connsiteX68" fmla="*/ 2667431 w 5812369"/>
                <a:gd name="connsiteY68" fmla="*/ 186874 h 1982292"/>
                <a:gd name="connsiteX69" fmla="*/ 2831071 w 5812369"/>
                <a:gd name="connsiteY69" fmla="*/ 235157 h 1982292"/>
                <a:gd name="connsiteX70" fmla="*/ 2890983 w 5812369"/>
                <a:gd name="connsiteY70" fmla="*/ 369277 h 1982292"/>
                <a:gd name="connsiteX71" fmla="*/ 2820341 w 5812369"/>
                <a:gd name="connsiteY71" fmla="*/ 501609 h 1982292"/>
                <a:gd name="connsiteX72" fmla="*/ 2901714 w 5812369"/>
                <a:gd name="connsiteY72" fmla="*/ 565986 h 1982292"/>
                <a:gd name="connsiteX73" fmla="*/ 2930329 w 5812369"/>
                <a:gd name="connsiteY73" fmla="*/ 659870 h 1982292"/>
                <a:gd name="connsiteX74" fmla="*/ 2863263 w 5812369"/>
                <a:gd name="connsiteY74" fmla="*/ 804720 h 1982292"/>
                <a:gd name="connsiteX75" fmla="*/ 2681738 w 5812369"/>
                <a:gd name="connsiteY75" fmla="*/ 857474 h 1982292"/>
                <a:gd name="connsiteX76" fmla="*/ 2612884 w 5812369"/>
                <a:gd name="connsiteY76" fmla="*/ 741236 h 1982292"/>
                <a:gd name="connsiteX77" fmla="*/ 2689786 w 5812369"/>
                <a:gd name="connsiteY77" fmla="*/ 741236 h 1982292"/>
                <a:gd name="connsiteX78" fmla="*/ 2764005 w 5812369"/>
                <a:gd name="connsiteY78" fmla="*/ 717989 h 1982292"/>
                <a:gd name="connsiteX79" fmla="*/ 2790832 w 5812369"/>
                <a:gd name="connsiteY79" fmla="*/ 652717 h 1982292"/>
                <a:gd name="connsiteX80" fmla="*/ 2764005 w 5812369"/>
                <a:gd name="connsiteY80" fmla="*/ 588340 h 1982292"/>
                <a:gd name="connsiteX81" fmla="*/ 2689786 w 5812369"/>
                <a:gd name="connsiteY81" fmla="*/ 565986 h 1982292"/>
                <a:gd name="connsiteX82" fmla="*/ 2612884 w 5812369"/>
                <a:gd name="connsiteY82" fmla="*/ 565986 h 1982292"/>
                <a:gd name="connsiteX83" fmla="*/ 2612884 w 5812369"/>
                <a:gd name="connsiteY83" fmla="*/ 449749 h 1982292"/>
                <a:gd name="connsiteX84" fmla="*/ 2670113 w 5812369"/>
                <a:gd name="connsiteY84" fmla="*/ 449749 h 1982292"/>
                <a:gd name="connsiteX85" fmla="*/ 2730025 w 5812369"/>
                <a:gd name="connsiteY85" fmla="*/ 430078 h 1982292"/>
                <a:gd name="connsiteX86" fmla="*/ 2751486 w 5812369"/>
                <a:gd name="connsiteY86" fmla="*/ 375536 h 1982292"/>
                <a:gd name="connsiteX87" fmla="*/ 2730025 w 5812369"/>
                <a:gd name="connsiteY87" fmla="*/ 322782 h 1982292"/>
                <a:gd name="connsiteX88" fmla="*/ 2670113 w 5812369"/>
                <a:gd name="connsiteY88" fmla="*/ 303111 h 1982292"/>
                <a:gd name="connsiteX89" fmla="*/ 2612884 w 5812369"/>
                <a:gd name="connsiteY89" fmla="*/ 303111 h 1982292"/>
                <a:gd name="connsiteX90" fmla="*/ 3077873 w 5812369"/>
                <a:gd name="connsiteY90" fmla="*/ 857474 h 1982292"/>
                <a:gd name="connsiteX91" fmla="*/ 3077873 w 5812369"/>
                <a:gd name="connsiteY91" fmla="*/ 186874 h 1982292"/>
                <a:gd name="connsiteX92" fmla="*/ 3212899 w 5812369"/>
                <a:gd name="connsiteY92" fmla="*/ 186874 h 1982292"/>
                <a:gd name="connsiteX93" fmla="*/ 3212899 w 5812369"/>
                <a:gd name="connsiteY93" fmla="*/ 734083 h 1982292"/>
                <a:gd name="connsiteX94" fmla="*/ 3466855 w 5812369"/>
                <a:gd name="connsiteY94" fmla="*/ 734083 h 1982292"/>
                <a:gd name="connsiteX95" fmla="*/ 3466855 w 5812369"/>
                <a:gd name="connsiteY95" fmla="*/ 857474 h 1982292"/>
                <a:gd name="connsiteX96" fmla="*/ 3595621 w 5812369"/>
                <a:gd name="connsiteY96" fmla="*/ 857474 h 1982292"/>
                <a:gd name="connsiteX97" fmla="*/ 3595621 w 5812369"/>
                <a:gd name="connsiteY97" fmla="*/ 186874 h 1982292"/>
                <a:gd name="connsiteX98" fmla="*/ 3730647 w 5812369"/>
                <a:gd name="connsiteY98" fmla="*/ 186874 h 1982292"/>
                <a:gd name="connsiteX99" fmla="*/ 3730647 w 5812369"/>
                <a:gd name="connsiteY99" fmla="*/ 857474 h 1982292"/>
                <a:gd name="connsiteX100" fmla="*/ 3896076 w 5812369"/>
                <a:gd name="connsiteY100" fmla="*/ 658976 h 1982292"/>
                <a:gd name="connsiteX101" fmla="*/ 3870144 w 5812369"/>
                <a:gd name="connsiteY101" fmla="*/ 522174 h 1982292"/>
                <a:gd name="connsiteX102" fmla="*/ 3896076 w 5812369"/>
                <a:gd name="connsiteY102" fmla="*/ 386265 h 1982292"/>
                <a:gd name="connsiteX103" fmla="*/ 3967613 w 5812369"/>
                <a:gd name="connsiteY103" fmla="*/ 272711 h 1982292"/>
                <a:gd name="connsiteX104" fmla="*/ 4080284 w 5812369"/>
                <a:gd name="connsiteY104" fmla="*/ 195815 h 1982292"/>
                <a:gd name="connsiteX105" fmla="*/ 4224252 w 5812369"/>
                <a:gd name="connsiteY105" fmla="*/ 167203 h 1982292"/>
                <a:gd name="connsiteX106" fmla="*/ 4368220 w 5812369"/>
                <a:gd name="connsiteY106" fmla="*/ 195815 h 1982292"/>
                <a:gd name="connsiteX107" fmla="*/ 4480890 w 5812369"/>
                <a:gd name="connsiteY107" fmla="*/ 272711 h 1982292"/>
                <a:gd name="connsiteX108" fmla="*/ 4552427 w 5812369"/>
                <a:gd name="connsiteY108" fmla="*/ 386265 h 1982292"/>
                <a:gd name="connsiteX109" fmla="*/ 4578359 w 5812369"/>
                <a:gd name="connsiteY109" fmla="*/ 522174 h 1982292"/>
                <a:gd name="connsiteX110" fmla="*/ 4543485 w 5812369"/>
                <a:gd name="connsiteY110" fmla="*/ 679541 h 1982292"/>
                <a:gd name="connsiteX111" fmla="*/ 4446910 w 5812369"/>
                <a:gd name="connsiteY111" fmla="*/ 802037 h 1982292"/>
                <a:gd name="connsiteX112" fmla="*/ 4487150 w 5812369"/>
                <a:gd name="connsiteY112" fmla="*/ 840485 h 1982292"/>
                <a:gd name="connsiteX113" fmla="*/ 4626646 w 5812369"/>
                <a:gd name="connsiteY113" fmla="*/ 903968 h 1982292"/>
                <a:gd name="connsiteX114" fmla="*/ 4674934 w 5812369"/>
                <a:gd name="connsiteY114" fmla="*/ 896815 h 1982292"/>
                <a:gd name="connsiteX115" fmla="*/ 4674934 w 5812369"/>
                <a:gd name="connsiteY115" fmla="*/ 1012159 h 1982292"/>
                <a:gd name="connsiteX116" fmla="*/ 4604291 w 5812369"/>
                <a:gd name="connsiteY116" fmla="*/ 1023782 h 1982292"/>
                <a:gd name="connsiteX117" fmla="*/ 4395940 w 5812369"/>
                <a:gd name="connsiteY117" fmla="*/ 936157 h 1982292"/>
                <a:gd name="connsiteX118" fmla="*/ 4316355 w 5812369"/>
                <a:gd name="connsiteY118" fmla="*/ 864627 h 1982292"/>
                <a:gd name="connsiteX119" fmla="*/ 4224252 w 5812369"/>
                <a:gd name="connsiteY119" fmla="*/ 876250 h 1982292"/>
                <a:gd name="connsiteX120" fmla="*/ 4080284 w 5812369"/>
                <a:gd name="connsiteY120" fmla="*/ 847638 h 1982292"/>
                <a:gd name="connsiteX121" fmla="*/ 3967613 w 5812369"/>
                <a:gd name="connsiteY121" fmla="*/ 771637 h 1982292"/>
                <a:gd name="connsiteX122" fmla="*/ 3896076 w 5812369"/>
                <a:gd name="connsiteY122" fmla="*/ 658976 h 1982292"/>
                <a:gd name="connsiteX123" fmla="*/ 4070447 w 5812369"/>
                <a:gd name="connsiteY123" fmla="*/ 360336 h 1982292"/>
                <a:gd name="connsiteX124" fmla="*/ 4008747 w 5812369"/>
                <a:gd name="connsiteY124" fmla="*/ 522174 h 1982292"/>
                <a:gd name="connsiteX125" fmla="*/ 4070447 w 5812369"/>
                <a:gd name="connsiteY125" fmla="*/ 684012 h 1982292"/>
                <a:gd name="connsiteX126" fmla="*/ 4225146 w 5812369"/>
                <a:gd name="connsiteY126" fmla="*/ 749283 h 1982292"/>
                <a:gd name="connsiteX127" fmla="*/ 4335134 w 5812369"/>
                <a:gd name="connsiteY127" fmla="*/ 719777 h 1982292"/>
                <a:gd name="connsiteX128" fmla="*/ 4412036 w 5812369"/>
                <a:gd name="connsiteY128" fmla="*/ 637517 h 1982292"/>
                <a:gd name="connsiteX129" fmla="*/ 4439756 w 5812369"/>
                <a:gd name="connsiteY129" fmla="*/ 522174 h 1982292"/>
                <a:gd name="connsiteX130" fmla="*/ 4378056 w 5812369"/>
                <a:gd name="connsiteY130" fmla="*/ 360336 h 1982292"/>
                <a:gd name="connsiteX131" fmla="*/ 4224252 w 5812369"/>
                <a:gd name="connsiteY131" fmla="*/ 295064 h 1982292"/>
                <a:gd name="connsiteX132" fmla="*/ 4069553 w 5812369"/>
                <a:gd name="connsiteY132" fmla="*/ 360336 h 1982292"/>
                <a:gd name="connsiteX133" fmla="*/ 4705337 w 5812369"/>
                <a:gd name="connsiteY133" fmla="*/ 595493 h 1982292"/>
                <a:gd name="connsiteX134" fmla="*/ 4705337 w 5812369"/>
                <a:gd name="connsiteY134" fmla="*/ 186874 h 1982292"/>
                <a:gd name="connsiteX135" fmla="*/ 4841257 w 5812369"/>
                <a:gd name="connsiteY135" fmla="*/ 186874 h 1982292"/>
                <a:gd name="connsiteX136" fmla="*/ 4841257 w 5812369"/>
                <a:gd name="connsiteY136" fmla="*/ 606222 h 1982292"/>
                <a:gd name="connsiteX137" fmla="*/ 4877025 w 5812369"/>
                <a:gd name="connsiteY137" fmla="*/ 711730 h 1982292"/>
                <a:gd name="connsiteX138" fmla="*/ 4976283 w 5812369"/>
                <a:gd name="connsiteY138" fmla="*/ 749283 h 1982292"/>
                <a:gd name="connsiteX139" fmla="*/ 5074646 w 5812369"/>
                <a:gd name="connsiteY139" fmla="*/ 711730 h 1982292"/>
                <a:gd name="connsiteX140" fmla="*/ 5110414 w 5812369"/>
                <a:gd name="connsiteY140" fmla="*/ 606222 h 1982292"/>
                <a:gd name="connsiteX141" fmla="*/ 5110414 w 5812369"/>
                <a:gd name="connsiteY141" fmla="*/ 186874 h 1982292"/>
                <a:gd name="connsiteX142" fmla="*/ 5246334 w 5812369"/>
                <a:gd name="connsiteY142" fmla="*/ 186874 h 1982292"/>
                <a:gd name="connsiteX143" fmla="*/ 5246334 w 5812369"/>
                <a:gd name="connsiteY143" fmla="*/ 595493 h 1982292"/>
                <a:gd name="connsiteX144" fmla="*/ 5173903 w 5812369"/>
                <a:gd name="connsiteY144" fmla="*/ 802037 h 1982292"/>
                <a:gd name="connsiteX145" fmla="*/ 4975389 w 5812369"/>
                <a:gd name="connsiteY145" fmla="*/ 876250 h 1982292"/>
                <a:gd name="connsiteX146" fmla="*/ 4777768 w 5812369"/>
                <a:gd name="connsiteY146" fmla="*/ 802037 h 1982292"/>
                <a:gd name="connsiteX147" fmla="*/ 4705337 w 5812369"/>
                <a:gd name="connsiteY147" fmla="*/ 595493 h 1982292"/>
                <a:gd name="connsiteX148" fmla="*/ 5423388 w 5812369"/>
                <a:gd name="connsiteY148" fmla="*/ 857474 h 1982292"/>
                <a:gd name="connsiteX149" fmla="*/ 5423388 w 5812369"/>
                <a:gd name="connsiteY149" fmla="*/ 186874 h 1982292"/>
                <a:gd name="connsiteX150" fmla="*/ 5812370 w 5812369"/>
                <a:gd name="connsiteY150" fmla="*/ 186874 h 1982292"/>
                <a:gd name="connsiteX151" fmla="*/ 5812370 w 5812369"/>
                <a:gd name="connsiteY151" fmla="*/ 303111 h 1982292"/>
                <a:gd name="connsiteX152" fmla="*/ 5558414 w 5812369"/>
                <a:gd name="connsiteY152" fmla="*/ 303111 h 1982292"/>
                <a:gd name="connsiteX153" fmla="*/ 5558414 w 5812369"/>
                <a:gd name="connsiteY153" fmla="*/ 457796 h 1982292"/>
                <a:gd name="connsiteX154" fmla="*/ 5773919 w 5812369"/>
                <a:gd name="connsiteY154" fmla="*/ 457796 h 1982292"/>
                <a:gd name="connsiteX155" fmla="*/ 5773919 w 5812369"/>
                <a:gd name="connsiteY155" fmla="*/ 574033 h 1982292"/>
                <a:gd name="connsiteX156" fmla="*/ 5558414 w 5812369"/>
                <a:gd name="connsiteY156" fmla="*/ 574033 h 1982292"/>
                <a:gd name="connsiteX157" fmla="*/ 5558414 w 5812369"/>
                <a:gd name="connsiteY157" fmla="*/ 741236 h 1982292"/>
                <a:gd name="connsiteX158" fmla="*/ 5812370 w 5812369"/>
                <a:gd name="connsiteY158" fmla="*/ 741236 h 1982292"/>
                <a:gd name="connsiteX159" fmla="*/ 5812370 w 5812369"/>
                <a:gd name="connsiteY159" fmla="*/ 857474 h 1982292"/>
                <a:gd name="connsiteX160" fmla="*/ 0 w 5812369"/>
                <a:gd name="connsiteY160" fmla="*/ 1827608 h 1982292"/>
                <a:gd name="connsiteX161" fmla="*/ 0 w 5812369"/>
                <a:gd name="connsiteY161" fmla="*/ 1157008 h 1982292"/>
                <a:gd name="connsiteX162" fmla="*/ 388982 w 5812369"/>
                <a:gd name="connsiteY162" fmla="*/ 1157008 h 1982292"/>
                <a:gd name="connsiteX163" fmla="*/ 388982 w 5812369"/>
                <a:gd name="connsiteY163" fmla="*/ 1273245 h 1982292"/>
                <a:gd name="connsiteX164" fmla="*/ 135920 w 5812369"/>
                <a:gd name="connsiteY164" fmla="*/ 1273245 h 1982292"/>
                <a:gd name="connsiteX165" fmla="*/ 135920 w 5812369"/>
                <a:gd name="connsiteY165" fmla="*/ 1427930 h 1982292"/>
                <a:gd name="connsiteX166" fmla="*/ 351425 w 5812369"/>
                <a:gd name="connsiteY166" fmla="*/ 1427930 h 1982292"/>
                <a:gd name="connsiteX167" fmla="*/ 351425 w 5812369"/>
                <a:gd name="connsiteY167" fmla="*/ 1544168 h 1982292"/>
                <a:gd name="connsiteX168" fmla="*/ 135920 w 5812369"/>
                <a:gd name="connsiteY168" fmla="*/ 1544168 h 1982292"/>
                <a:gd name="connsiteX169" fmla="*/ 135920 w 5812369"/>
                <a:gd name="connsiteY169" fmla="*/ 1827608 h 1982292"/>
                <a:gd name="connsiteX170" fmla="*/ 517748 w 5812369"/>
                <a:gd name="connsiteY170" fmla="*/ 1827608 h 1982292"/>
                <a:gd name="connsiteX171" fmla="*/ 517748 w 5812369"/>
                <a:gd name="connsiteY171" fmla="*/ 1157008 h 1982292"/>
                <a:gd name="connsiteX172" fmla="*/ 721628 w 5812369"/>
                <a:gd name="connsiteY172" fmla="*/ 1157008 h 1982292"/>
                <a:gd name="connsiteX173" fmla="*/ 895999 w 5812369"/>
                <a:gd name="connsiteY173" fmla="*/ 1210656 h 1982292"/>
                <a:gd name="connsiteX174" fmla="*/ 959488 w 5812369"/>
                <a:gd name="connsiteY174" fmla="*/ 1357294 h 1982292"/>
                <a:gd name="connsiteX175" fmla="*/ 931768 w 5812369"/>
                <a:gd name="connsiteY175" fmla="*/ 1461907 h 1982292"/>
                <a:gd name="connsiteX176" fmla="*/ 853077 w 5812369"/>
                <a:gd name="connsiteY176" fmla="*/ 1530756 h 1982292"/>
                <a:gd name="connsiteX177" fmla="*/ 1062322 w 5812369"/>
                <a:gd name="connsiteY177" fmla="*/ 1827608 h 1982292"/>
                <a:gd name="connsiteX178" fmla="*/ 900470 w 5812369"/>
                <a:gd name="connsiteY178" fmla="*/ 1827608 h 1982292"/>
                <a:gd name="connsiteX179" fmla="*/ 722522 w 5812369"/>
                <a:gd name="connsiteY179" fmla="*/ 1556686 h 1982292"/>
                <a:gd name="connsiteX180" fmla="*/ 653668 w 5812369"/>
                <a:gd name="connsiteY180" fmla="*/ 1556686 h 1982292"/>
                <a:gd name="connsiteX181" fmla="*/ 653668 w 5812369"/>
                <a:gd name="connsiteY181" fmla="*/ 1827608 h 1982292"/>
                <a:gd name="connsiteX182" fmla="*/ 653668 w 5812369"/>
                <a:gd name="connsiteY182" fmla="*/ 1441342 h 1982292"/>
                <a:gd name="connsiteX183" fmla="*/ 729676 w 5812369"/>
                <a:gd name="connsiteY183" fmla="*/ 1441342 h 1982292"/>
                <a:gd name="connsiteX184" fmla="*/ 796742 w 5812369"/>
                <a:gd name="connsiteY184" fmla="*/ 1418989 h 1982292"/>
                <a:gd name="connsiteX185" fmla="*/ 819991 w 5812369"/>
                <a:gd name="connsiteY185" fmla="*/ 1355506 h 1982292"/>
                <a:gd name="connsiteX186" fmla="*/ 796742 w 5812369"/>
                <a:gd name="connsiteY186" fmla="*/ 1294705 h 1982292"/>
                <a:gd name="connsiteX187" fmla="*/ 729676 w 5812369"/>
                <a:gd name="connsiteY187" fmla="*/ 1273245 h 1982292"/>
                <a:gd name="connsiteX188" fmla="*/ 653668 w 5812369"/>
                <a:gd name="connsiteY188" fmla="*/ 1273245 h 1982292"/>
                <a:gd name="connsiteX189" fmla="*/ 1100773 w 5812369"/>
                <a:gd name="connsiteY189" fmla="*/ 1827608 h 1982292"/>
                <a:gd name="connsiteX190" fmla="*/ 1353835 w 5812369"/>
                <a:gd name="connsiteY190" fmla="*/ 1157008 h 1982292"/>
                <a:gd name="connsiteX191" fmla="*/ 1530889 w 5812369"/>
                <a:gd name="connsiteY191" fmla="*/ 1157008 h 1982292"/>
                <a:gd name="connsiteX192" fmla="*/ 1783950 w 5812369"/>
                <a:gd name="connsiteY192" fmla="*/ 1827608 h 1982292"/>
                <a:gd name="connsiteX193" fmla="*/ 1639982 w 5812369"/>
                <a:gd name="connsiteY193" fmla="*/ 1827608 h 1982292"/>
                <a:gd name="connsiteX194" fmla="*/ 1575599 w 5812369"/>
                <a:gd name="connsiteY194" fmla="*/ 1653252 h 1982292"/>
                <a:gd name="connsiteX195" fmla="*/ 1308230 w 5812369"/>
                <a:gd name="connsiteY195" fmla="*/ 1653252 h 1982292"/>
                <a:gd name="connsiteX196" fmla="*/ 1244741 w 5812369"/>
                <a:gd name="connsiteY196" fmla="*/ 1827608 h 1982292"/>
                <a:gd name="connsiteX197" fmla="*/ 1350258 w 5812369"/>
                <a:gd name="connsiteY197" fmla="*/ 1537015 h 1982292"/>
                <a:gd name="connsiteX198" fmla="*/ 1534466 w 5812369"/>
                <a:gd name="connsiteY198" fmla="*/ 1537015 h 1982292"/>
                <a:gd name="connsiteX199" fmla="*/ 1442362 w 5812369"/>
                <a:gd name="connsiteY199" fmla="*/ 1285763 h 1982292"/>
                <a:gd name="connsiteX200" fmla="*/ 1896621 w 5812369"/>
                <a:gd name="connsiteY200" fmla="*/ 1827608 h 1982292"/>
                <a:gd name="connsiteX201" fmla="*/ 1896621 w 5812369"/>
                <a:gd name="connsiteY201" fmla="*/ 1157008 h 1982292"/>
                <a:gd name="connsiteX202" fmla="*/ 2070098 w 5812369"/>
                <a:gd name="connsiteY202" fmla="*/ 1157008 h 1982292"/>
                <a:gd name="connsiteX203" fmla="*/ 2368764 w 5812369"/>
                <a:gd name="connsiteY203" fmla="*/ 1637158 h 1982292"/>
                <a:gd name="connsiteX204" fmla="*/ 2368764 w 5812369"/>
                <a:gd name="connsiteY204" fmla="*/ 1157008 h 1982292"/>
                <a:gd name="connsiteX205" fmla="*/ 2503790 w 5812369"/>
                <a:gd name="connsiteY205" fmla="*/ 1157008 h 1982292"/>
                <a:gd name="connsiteX206" fmla="*/ 2503790 w 5812369"/>
                <a:gd name="connsiteY206" fmla="*/ 1827608 h 1982292"/>
                <a:gd name="connsiteX207" fmla="*/ 2330313 w 5812369"/>
                <a:gd name="connsiteY207" fmla="*/ 1827608 h 1982292"/>
                <a:gd name="connsiteX208" fmla="*/ 2031647 w 5812369"/>
                <a:gd name="connsiteY208" fmla="*/ 1345670 h 1982292"/>
                <a:gd name="connsiteX209" fmla="*/ 2031647 w 5812369"/>
                <a:gd name="connsiteY209" fmla="*/ 1827608 h 1982292"/>
                <a:gd name="connsiteX210" fmla="*/ 2644181 w 5812369"/>
                <a:gd name="connsiteY210" fmla="*/ 1492308 h 1982292"/>
                <a:gd name="connsiteX211" fmla="*/ 2670113 w 5812369"/>
                <a:gd name="connsiteY211" fmla="*/ 1356400 h 1982292"/>
                <a:gd name="connsiteX212" fmla="*/ 2741650 w 5812369"/>
                <a:gd name="connsiteY212" fmla="*/ 1242845 h 1982292"/>
                <a:gd name="connsiteX213" fmla="*/ 2854321 w 5812369"/>
                <a:gd name="connsiteY213" fmla="*/ 1166844 h 1982292"/>
                <a:gd name="connsiteX214" fmla="*/ 2999183 w 5812369"/>
                <a:gd name="connsiteY214" fmla="*/ 1138231 h 1982292"/>
                <a:gd name="connsiteX215" fmla="*/ 3160141 w 5812369"/>
                <a:gd name="connsiteY215" fmla="*/ 1173997 h 1982292"/>
                <a:gd name="connsiteX216" fmla="*/ 3279965 w 5812369"/>
                <a:gd name="connsiteY216" fmla="*/ 1274140 h 1982292"/>
                <a:gd name="connsiteX217" fmla="*/ 3173554 w 5812369"/>
                <a:gd name="connsiteY217" fmla="*/ 1357294 h 1982292"/>
                <a:gd name="connsiteX218" fmla="*/ 3099334 w 5812369"/>
                <a:gd name="connsiteY218" fmla="*/ 1290234 h 1982292"/>
                <a:gd name="connsiteX219" fmla="*/ 2999183 w 5812369"/>
                <a:gd name="connsiteY219" fmla="*/ 1265198 h 1982292"/>
                <a:gd name="connsiteX220" fmla="*/ 2844484 w 5812369"/>
                <a:gd name="connsiteY220" fmla="*/ 1330470 h 1982292"/>
                <a:gd name="connsiteX221" fmla="*/ 2782784 w 5812369"/>
                <a:gd name="connsiteY221" fmla="*/ 1492308 h 1982292"/>
                <a:gd name="connsiteX222" fmla="*/ 2844484 w 5812369"/>
                <a:gd name="connsiteY222" fmla="*/ 1655040 h 1982292"/>
                <a:gd name="connsiteX223" fmla="*/ 2999183 w 5812369"/>
                <a:gd name="connsiteY223" fmla="*/ 1719418 h 1982292"/>
                <a:gd name="connsiteX224" fmla="*/ 3099334 w 5812369"/>
                <a:gd name="connsiteY224" fmla="*/ 1695276 h 1982292"/>
                <a:gd name="connsiteX225" fmla="*/ 3173554 w 5812369"/>
                <a:gd name="connsiteY225" fmla="*/ 1627322 h 1982292"/>
                <a:gd name="connsiteX226" fmla="*/ 3279965 w 5812369"/>
                <a:gd name="connsiteY226" fmla="*/ 1709582 h 1982292"/>
                <a:gd name="connsiteX227" fmla="*/ 3181602 w 5812369"/>
                <a:gd name="connsiteY227" fmla="*/ 1798996 h 1982292"/>
                <a:gd name="connsiteX228" fmla="*/ 3051047 w 5812369"/>
                <a:gd name="connsiteY228" fmla="*/ 1842808 h 1982292"/>
                <a:gd name="connsiteX229" fmla="*/ 2967885 w 5812369"/>
                <a:gd name="connsiteY229" fmla="*/ 1982293 h 1982292"/>
                <a:gd name="connsiteX230" fmla="*/ 2848061 w 5812369"/>
                <a:gd name="connsiteY230" fmla="*/ 1982293 h 1982292"/>
                <a:gd name="connsiteX231" fmla="*/ 2932117 w 5812369"/>
                <a:gd name="connsiteY231" fmla="*/ 1841020 h 1982292"/>
                <a:gd name="connsiteX232" fmla="*/ 2780995 w 5812369"/>
                <a:gd name="connsiteY232" fmla="*/ 1775748 h 1982292"/>
                <a:gd name="connsiteX233" fmla="*/ 2679055 w 5812369"/>
                <a:gd name="connsiteY233" fmla="*/ 1651464 h 1982292"/>
                <a:gd name="connsiteX234" fmla="*/ 2644181 w 5812369"/>
                <a:gd name="connsiteY234" fmla="*/ 1492308 h 1982292"/>
                <a:gd name="connsiteX235" fmla="*/ 3319310 w 5812369"/>
                <a:gd name="connsiteY235" fmla="*/ 1827608 h 1982292"/>
                <a:gd name="connsiteX236" fmla="*/ 3572372 w 5812369"/>
                <a:gd name="connsiteY236" fmla="*/ 1157008 h 1982292"/>
                <a:gd name="connsiteX237" fmla="*/ 3749426 w 5812369"/>
                <a:gd name="connsiteY237" fmla="*/ 1157008 h 1982292"/>
                <a:gd name="connsiteX238" fmla="*/ 4002487 w 5812369"/>
                <a:gd name="connsiteY238" fmla="*/ 1827608 h 1982292"/>
                <a:gd name="connsiteX239" fmla="*/ 3858519 w 5812369"/>
                <a:gd name="connsiteY239" fmla="*/ 1827608 h 1982292"/>
                <a:gd name="connsiteX240" fmla="*/ 3795030 w 5812369"/>
                <a:gd name="connsiteY240" fmla="*/ 1653252 h 1982292"/>
                <a:gd name="connsiteX241" fmla="*/ 3527661 w 5812369"/>
                <a:gd name="connsiteY241" fmla="*/ 1653252 h 1982292"/>
                <a:gd name="connsiteX242" fmla="*/ 3463278 w 5812369"/>
                <a:gd name="connsiteY242" fmla="*/ 1827608 h 1982292"/>
                <a:gd name="connsiteX243" fmla="*/ 3569689 w 5812369"/>
                <a:gd name="connsiteY243" fmla="*/ 1537015 h 1982292"/>
                <a:gd name="connsiteX244" fmla="*/ 3753002 w 5812369"/>
                <a:gd name="connsiteY244" fmla="*/ 1537015 h 1982292"/>
                <a:gd name="connsiteX245" fmla="*/ 3660899 w 5812369"/>
                <a:gd name="connsiteY245" fmla="*/ 1285763 h 1982292"/>
                <a:gd name="connsiteX246" fmla="*/ 4115158 w 5812369"/>
                <a:gd name="connsiteY246" fmla="*/ 1827608 h 1982292"/>
                <a:gd name="connsiteX247" fmla="*/ 4115158 w 5812369"/>
                <a:gd name="connsiteY247" fmla="*/ 1157008 h 1982292"/>
                <a:gd name="connsiteX248" fmla="*/ 4251078 w 5812369"/>
                <a:gd name="connsiteY248" fmla="*/ 1157008 h 1982292"/>
                <a:gd name="connsiteX249" fmla="*/ 4251078 w 5812369"/>
                <a:gd name="connsiteY249" fmla="*/ 1827608 h 1982292"/>
                <a:gd name="connsiteX250" fmla="*/ 4386998 w 5812369"/>
                <a:gd name="connsiteY250" fmla="*/ 1734618 h 1982292"/>
                <a:gd name="connsiteX251" fmla="*/ 4485361 w 5812369"/>
                <a:gd name="connsiteY251" fmla="*/ 1644311 h 1982292"/>
                <a:gd name="connsiteX252" fmla="*/ 4553321 w 5812369"/>
                <a:gd name="connsiteY252" fmla="*/ 1705112 h 1982292"/>
                <a:gd name="connsiteX253" fmla="*/ 4632906 w 5812369"/>
                <a:gd name="connsiteY253" fmla="*/ 1726571 h 1982292"/>
                <a:gd name="connsiteX254" fmla="*/ 4695501 w 5812369"/>
                <a:gd name="connsiteY254" fmla="*/ 1706006 h 1982292"/>
                <a:gd name="connsiteX255" fmla="*/ 4718750 w 5812369"/>
                <a:gd name="connsiteY255" fmla="*/ 1648781 h 1982292"/>
                <a:gd name="connsiteX256" fmla="*/ 4706231 w 5812369"/>
                <a:gd name="connsiteY256" fmla="*/ 1609439 h 1982292"/>
                <a:gd name="connsiteX257" fmla="*/ 4671357 w 5812369"/>
                <a:gd name="connsiteY257" fmla="*/ 1579933 h 1982292"/>
                <a:gd name="connsiteX258" fmla="*/ 4622175 w 5812369"/>
                <a:gd name="connsiteY258" fmla="*/ 1554897 h 1982292"/>
                <a:gd name="connsiteX259" fmla="*/ 4565840 w 5812369"/>
                <a:gd name="connsiteY259" fmla="*/ 1528967 h 1982292"/>
                <a:gd name="connsiteX260" fmla="*/ 4510399 w 5812369"/>
                <a:gd name="connsiteY260" fmla="*/ 1498567 h 1982292"/>
                <a:gd name="connsiteX261" fmla="*/ 4461217 w 5812369"/>
                <a:gd name="connsiteY261" fmla="*/ 1459225 h 1982292"/>
                <a:gd name="connsiteX262" fmla="*/ 4426343 w 5812369"/>
                <a:gd name="connsiteY262" fmla="*/ 1404683 h 1982292"/>
                <a:gd name="connsiteX263" fmla="*/ 4412930 w 5812369"/>
                <a:gd name="connsiteY263" fmla="*/ 1332258 h 1982292"/>
                <a:gd name="connsiteX264" fmla="*/ 4473736 w 5812369"/>
                <a:gd name="connsiteY264" fmla="*/ 1194562 h 1982292"/>
                <a:gd name="connsiteX265" fmla="*/ 4627541 w 5812369"/>
                <a:gd name="connsiteY265" fmla="*/ 1138231 h 1982292"/>
                <a:gd name="connsiteX266" fmla="*/ 4860930 w 5812369"/>
                <a:gd name="connsiteY266" fmla="*/ 1250892 h 1982292"/>
                <a:gd name="connsiteX267" fmla="*/ 4761672 w 5812369"/>
                <a:gd name="connsiteY267" fmla="*/ 1340305 h 1982292"/>
                <a:gd name="connsiteX268" fmla="*/ 4628435 w 5812369"/>
                <a:gd name="connsiteY268" fmla="*/ 1256257 h 1982292"/>
                <a:gd name="connsiteX269" fmla="*/ 4572100 w 5812369"/>
                <a:gd name="connsiteY269" fmla="*/ 1276822 h 1982292"/>
                <a:gd name="connsiteX270" fmla="*/ 4550639 w 5812369"/>
                <a:gd name="connsiteY270" fmla="*/ 1326893 h 1982292"/>
                <a:gd name="connsiteX271" fmla="*/ 4561369 w 5812369"/>
                <a:gd name="connsiteY271" fmla="*/ 1361765 h 1982292"/>
                <a:gd name="connsiteX272" fmla="*/ 4589090 w 5812369"/>
                <a:gd name="connsiteY272" fmla="*/ 1389483 h 1982292"/>
                <a:gd name="connsiteX273" fmla="*/ 4630223 w 5812369"/>
                <a:gd name="connsiteY273" fmla="*/ 1412730 h 1982292"/>
                <a:gd name="connsiteX274" fmla="*/ 4677616 w 5812369"/>
                <a:gd name="connsiteY274" fmla="*/ 1435084 h 1982292"/>
                <a:gd name="connsiteX275" fmla="*/ 4728586 w 5812369"/>
                <a:gd name="connsiteY275" fmla="*/ 1458331 h 1982292"/>
                <a:gd name="connsiteX276" fmla="*/ 4776874 w 5812369"/>
                <a:gd name="connsiteY276" fmla="*/ 1488731 h 1982292"/>
                <a:gd name="connsiteX277" fmla="*/ 4818008 w 5812369"/>
                <a:gd name="connsiteY277" fmla="*/ 1528073 h 1982292"/>
                <a:gd name="connsiteX278" fmla="*/ 4845728 w 5812369"/>
                <a:gd name="connsiteY278" fmla="*/ 1579039 h 1982292"/>
                <a:gd name="connsiteX279" fmla="*/ 4856459 w 5812369"/>
                <a:gd name="connsiteY279" fmla="*/ 1646099 h 1982292"/>
                <a:gd name="connsiteX280" fmla="*/ 4791181 w 5812369"/>
                <a:gd name="connsiteY280" fmla="*/ 1791843 h 1982292"/>
                <a:gd name="connsiteX281" fmla="*/ 4634694 w 5812369"/>
                <a:gd name="connsiteY281" fmla="*/ 1846385 h 1982292"/>
                <a:gd name="connsiteX282" fmla="*/ 4492515 w 5812369"/>
                <a:gd name="connsiteY282" fmla="*/ 1818667 h 1982292"/>
                <a:gd name="connsiteX283" fmla="*/ 4386998 w 5812369"/>
                <a:gd name="connsiteY283" fmla="*/ 1734618 h 1982292"/>
                <a:gd name="connsiteX284" fmla="*/ 5007580 w 5812369"/>
                <a:gd name="connsiteY284" fmla="*/ 1827608 h 1982292"/>
                <a:gd name="connsiteX285" fmla="*/ 5007580 w 5812369"/>
                <a:gd name="connsiteY285" fmla="*/ 1157008 h 1982292"/>
                <a:gd name="connsiteX286" fmla="*/ 5396562 w 5812369"/>
                <a:gd name="connsiteY286" fmla="*/ 1157008 h 1982292"/>
                <a:gd name="connsiteX287" fmla="*/ 5396562 w 5812369"/>
                <a:gd name="connsiteY287" fmla="*/ 1273245 h 1982292"/>
                <a:gd name="connsiteX288" fmla="*/ 5143500 w 5812369"/>
                <a:gd name="connsiteY288" fmla="*/ 1273245 h 1982292"/>
                <a:gd name="connsiteX289" fmla="*/ 5143500 w 5812369"/>
                <a:gd name="connsiteY289" fmla="*/ 1427930 h 1982292"/>
                <a:gd name="connsiteX290" fmla="*/ 5359005 w 5812369"/>
                <a:gd name="connsiteY290" fmla="*/ 1427930 h 1982292"/>
                <a:gd name="connsiteX291" fmla="*/ 5359005 w 5812369"/>
                <a:gd name="connsiteY291" fmla="*/ 1544168 h 1982292"/>
                <a:gd name="connsiteX292" fmla="*/ 5143500 w 5812369"/>
                <a:gd name="connsiteY292" fmla="*/ 1544168 h 1982292"/>
                <a:gd name="connsiteX293" fmla="*/ 5143500 w 5812369"/>
                <a:gd name="connsiteY293" fmla="*/ 1711371 h 1982292"/>
                <a:gd name="connsiteX294" fmla="*/ 5396562 w 5812369"/>
                <a:gd name="connsiteY294" fmla="*/ 1711371 h 1982292"/>
                <a:gd name="connsiteX295" fmla="*/ 5396562 w 5812369"/>
                <a:gd name="connsiteY295" fmla="*/ 1827608 h 198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812369" h="1982292">
                  <a:moveTo>
                    <a:pt x="0" y="857474"/>
                  </a:moveTo>
                  <a:lnTo>
                    <a:pt x="0" y="186874"/>
                  </a:lnTo>
                  <a:lnTo>
                    <a:pt x="203880" y="186874"/>
                  </a:lnTo>
                  <a:cubicBezTo>
                    <a:pt x="277804" y="186874"/>
                    <a:pt x="335624" y="204756"/>
                    <a:pt x="377357" y="240522"/>
                  </a:cubicBezTo>
                  <a:cubicBezTo>
                    <a:pt x="419680" y="276287"/>
                    <a:pt x="441141" y="325169"/>
                    <a:pt x="441740" y="387160"/>
                  </a:cubicBezTo>
                  <a:cubicBezTo>
                    <a:pt x="441740" y="427100"/>
                    <a:pt x="432503" y="461668"/>
                    <a:pt x="414020" y="490879"/>
                  </a:cubicBezTo>
                  <a:cubicBezTo>
                    <a:pt x="395536" y="520681"/>
                    <a:pt x="369309" y="543928"/>
                    <a:pt x="335329" y="560621"/>
                  </a:cubicBezTo>
                  <a:lnTo>
                    <a:pt x="544574" y="857474"/>
                  </a:lnTo>
                  <a:lnTo>
                    <a:pt x="382722" y="857474"/>
                  </a:lnTo>
                  <a:lnTo>
                    <a:pt x="204774" y="586551"/>
                  </a:lnTo>
                  <a:lnTo>
                    <a:pt x="135920" y="586551"/>
                  </a:lnTo>
                  <a:lnTo>
                    <a:pt x="135920" y="857474"/>
                  </a:lnTo>
                  <a:close/>
                  <a:moveTo>
                    <a:pt x="135920" y="471208"/>
                  </a:moveTo>
                  <a:lnTo>
                    <a:pt x="211928" y="471208"/>
                  </a:lnTo>
                  <a:cubicBezTo>
                    <a:pt x="240543" y="471208"/>
                    <a:pt x="262603" y="463760"/>
                    <a:pt x="278100" y="448855"/>
                  </a:cubicBezTo>
                  <a:cubicBezTo>
                    <a:pt x="294195" y="433950"/>
                    <a:pt x="302243" y="412794"/>
                    <a:pt x="302243" y="385371"/>
                  </a:cubicBezTo>
                  <a:cubicBezTo>
                    <a:pt x="302243" y="359737"/>
                    <a:pt x="294195" y="339475"/>
                    <a:pt x="278100" y="324570"/>
                  </a:cubicBezTo>
                  <a:cubicBezTo>
                    <a:pt x="262004" y="309665"/>
                    <a:pt x="239944" y="302512"/>
                    <a:pt x="211928" y="303111"/>
                  </a:cubicBezTo>
                  <a:lnTo>
                    <a:pt x="135920" y="303111"/>
                  </a:lnTo>
                  <a:close/>
                  <a:moveTo>
                    <a:pt x="639361" y="857474"/>
                  </a:moveTo>
                  <a:lnTo>
                    <a:pt x="639361" y="186874"/>
                  </a:lnTo>
                  <a:lnTo>
                    <a:pt x="1028342" y="186874"/>
                  </a:lnTo>
                  <a:lnTo>
                    <a:pt x="1028342" y="303111"/>
                  </a:lnTo>
                  <a:lnTo>
                    <a:pt x="774387" y="303111"/>
                  </a:lnTo>
                  <a:lnTo>
                    <a:pt x="774387" y="457796"/>
                  </a:lnTo>
                  <a:lnTo>
                    <a:pt x="989891" y="457796"/>
                  </a:lnTo>
                  <a:lnTo>
                    <a:pt x="989891" y="574033"/>
                  </a:lnTo>
                  <a:lnTo>
                    <a:pt x="774387" y="574033"/>
                  </a:lnTo>
                  <a:lnTo>
                    <a:pt x="774387" y="741236"/>
                  </a:lnTo>
                  <a:lnTo>
                    <a:pt x="1028342" y="741236"/>
                  </a:lnTo>
                  <a:lnTo>
                    <a:pt x="1028342" y="857474"/>
                  </a:lnTo>
                  <a:close/>
                  <a:moveTo>
                    <a:pt x="770810" y="129649"/>
                  </a:moveTo>
                  <a:lnTo>
                    <a:pt x="878115" y="0"/>
                  </a:lnTo>
                  <a:lnTo>
                    <a:pt x="1017612" y="0"/>
                  </a:lnTo>
                  <a:lnTo>
                    <a:pt x="894211" y="129649"/>
                  </a:lnTo>
                  <a:close/>
                  <a:moveTo>
                    <a:pt x="1193771" y="857474"/>
                  </a:moveTo>
                  <a:lnTo>
                    <a:pt x="1193771" y="186874"/>
                  </a:lnTo>
                  <a:lnTo>
                    <a:pt x="1414641" y="186874"/>
                  </a:lnTo>
                  <a:cubicBezTo>
                    <a:pt x="1487967" y="186874"/>
                    <a:pt x="1545491" y="204756"/>
                    <a:pt x="1587224" y="240522"/>
                  </a:cubicBezTo>
                  <a:cubicBezTo>
                    <a:pt x="1629547" y="276287"/>
                    <a:pt x="1650713" y="325169"/>
                    <a:pt x="1650713" y="387160"/>
                  </a:cubicBezTo>
                  <a:cubicBezTo>
                    <a:pt x="1650713" y="449150"/>
                    <a:pt x="1629547" y="497737"/>
                    <a:pt x="1587224" y="532903"/>
                  </a:cubicBezTo>
                  <a:cubicBezTo>
                    <a:pt x="1544901" y="568669"/>
                    <a:pt x="1487368" y="586551"/>
                    <a:pt x="1414641" y="586551"/>
                  </a:cubicBezTo>
                  <a:lnTo>
                    <a:pt x="1329691" y="586551"/>
                  </a:lnTo>
                  <a:lnTo>
                    <a:pt x="1329691" y="857474"/>
                  </a:lnTo>
                  <a:close/>
                  <a:moveTo>
                    <a:pt x="1329691" y="471208"/>
                  </a:moveTo>
                  <a:lnTo>
                    <a:pt x="1420007" y="471208"/>
                  </a:lnTo>
                  <a:cubicBezTo>
                    <a:pt x="1449220" y="471208"/>
                    <a:pt x="1471871" y="463456"/>
                    <a:pt x="1487967" y="447961"/>
                  </a:cubicBezTo>
                  <a:cubicBezTo>
                    <a:pt x="1504062" y="433056"/>
                    <a:pt x="1512110" y="412195"/>
                    <a:pt x="1512110" y="385371"/>
                  </a:cubicBezTo>
                  <a:cubicBezTo>
                    <a:pt x="1512110" y="359737"/>
                    <a:pt x="1503767" y="339475"/>
                    <a:pt x="1487072" y="324570"/>
                  </a:cubicBezTo>
                  <a:cubicBezTo>
                    <a:pt x="1470977" y="309665"/>
                    <a:pt x="1448621" y="302512"/>
                    <a:pt x="1420007" y="303111"/>
                  </a:cubicBezTo>
                  <a:lnTo>
                    <a:pt x="1329691" y="303111"/>
                  </a:lnTo>
                  <a:close/>
                  <a:moveTo>
                    <a:pt x="1759807" y="595493"/>
                  </a:moveTo>
                  <a:lnTo>
                    <a:pt x="1759807" y="186874"/>
                  </a:lnTo>
                  <a:lnTo>
                    <a:pt x="1895727" y="186874"/>
                  </a:lnTo>
                  <a:lnTo>
                    <a:pt x="1895727" y="606222"/>
                  </a:lnTo>
                  <a:cubicBezTo>
                    <a:pt x="1895727" y="650929"/>
                    <a:pt x="1907647" y="686095"/>
                    <a:pt x="1931495" y="711730"/>
                  </a:cubicBezTo>
                  <a:cubicBezTo>
                    <a:pt x="1955344" y="736766"/>
                    <a:pt x="1988430" y="749283"/>
                    <a:pt x="2030753" y="749283"/>
                  </a:cubicBezTo>
                  <a:cubicBezTo>
                    <a:pt x="2072485" y="749283"/>
                    <a:pt x="2105267" y="736766"/>
                    <a:pt x="2129116" y="711730"/>
                  </a:cubicBezTo>
                  <a:cubicBezTo>
                    <a:pt x="2152964" y="686694"/>
                    <a:pt x="2164884" y="651528"/>
                    <a:pt x="2164884" y="606222"/>
                  </a:cubicBezTo>
                  <a:lnTo>
                    <a:pt x="2164884" y="186874"/>
                  </a:lnTo>
                  <a:lnTo>
                    <a:pt x="2300804" y="186874"/>
                  </a:lnTo>
                  <a:lnTo>
                    <a:pt x="2300804" y="595493"/>
                  </a:lnTo>
                  <a:cubicBezTo>
                    <a:pt x="2300804" y="683717"/>
                    <a:pt x="2276661" y="752565"/>
                    <a:pt x="2228373" y="802037"/>
                  </a:cubicBezTo>
                  <a:cubicBezTo>
                    <a:pt x="2180086" y="851510"/>
                    <a:pt x="2113914" y="876250"/>
                    <a:pt x="2029858" y="876250"/>
                  </a:cubicBezTo>
                  <a:cubicBezTo>
                    <a:pt x="1946402" y="876250"/>
                    <a:pt x="1880525" y="851510"/>
                    <a:pt x="1832238" y="802037"/>
                  </a:cubicBezTo>
                  <a:cubicBezTo>
                    <a:pt x="1783950" y="751966"/>
                    <a:pt x="1759807" y="683118"/>
                    <a:pt x="1759807" y="595493"/>
                  </a:cubicBezTo>
                  <a:close/>
                  <a:moveTo>
                    <a:pt x="2477858" y="857474"/>
                  </a:moveTo>
                  <a:lnTo>
                    <a:pt x="2477858" y="186874"/>
                  </a:lnTo>
                  <a:lnTo>
                    <a:pt x="2667431" y="186874"/>
                  </a:lnTo>
                  <a:cubicBezTo>
                    <a:pt x="2737179" y="186874"/>
                    <a:pt x="2791726" y="202968"/>
                    <a:pt x="2831071" y="235157"/>
                  </a:cubicBezTo>
                  <a:cubicBezTo>
                    <a:pt x="2871016" y="267346"/>
                    <a:pt x="2890983" y="312052"/>
                    <a:pt x="2890983" y="369277"/>
                  </a:cubicBezTo>
                  <a:cubicBezTo>
                    <a:pt x="2890983" y="424713"/>
                    <a:pt x="2867439" y="468821"/>
                    <a:pt x="2820341" y="501609"/>
                  </a:cubicBezTo>
                  <a:cubicBezTo>
                    <a:pt x="2855510" y="517703"/>
                    <a:pt x="2882640" y="539162"/>
                    <a:pt x="2901714" y="565986"/>
                  </a:cubicBezTo>
                  <a:cubicBezTo>
                    <a:pt x="2920787" y="593409"/>
                    <a:pt x="2930329" y="624704"/>
                    <a:pt x="2930329" y="659870"/>
                  </a:cubicBezTo>
                  <a:cubicBezTo>
                    <a:pt x="2930329" y="721270"/>
                    <a:pt x="2907973" y="769553"/>
                    <a:pt x="2863263" y="804720"/>
                  </a:cubicBezTo>
                  <a:cubicBezTo>
                    <a:pt x="2819151" y="839886"/>
                    <a:pt x="2758640" y="857474"/>
                    <a:pt x="2681738" y="857474"/>
                  </a:cubicBezTo>
                  <a:close/>
                  <a:moveTo>
                    <a:pt x="2612884" y="741236"/>
                  </a:moveTo>
                  <a:lnTo>
                    <a:pt x="2689786" y="741236"/>
                  </a:lnTo>
                  <a:cubicBezTo>
                    <a:pt x="2721378" y="741236"/>
                    <a:pt x="2746121" y="733484"/>
                    <a:pt x="2764005" y="717989"/>
                  </a:cubicBezTo>
                  <a:cubicBezTo>
                    <a:pt x="2781890" y="701894"/>
                    <a:pt x="2790832" y="680140"/>
                    <a:pt x="2790832" y="652717"/>
                  </a:cubicBezTo>
                  <a:cubicBezTo>
                    <a:pt x="2790832" y="625294"/>
                    <a:pt x="2781890" y="603835"/>
                    <a:pt x="2764005" y="588340"/>
                  </a:cubicBezTo>
                  <a:cubicBezTo>
                    <a:pt x="2746121" y="573434"/>
                    <a:pt x="2721378" y="565986"/>
                    <a:pt x="2689786" y="565986"/>
                  </a:cubicBezTo>
                  <a:lnTo>
                    <a:pt x="2612884" y="565986"/>
                  </a:lnTo>
                  <a:close/>
                  <a:moveTo>
                    <a:pt x="2612884" y="449749"/>
                  </a:moveTo>
                  <a:lnTo>
                    <a:pt x="2670113" y="449749"/>
                  </a:lnTo>
                  <a:cubicBezTo>
                    <a:pt x="2695750" y="449749"/>
                    <a:pt x="2715718" y="443195"/>
                    <a:pt x="2730025" y="430078"/>
                  </a:cubicBezTo>
                  <a:cubicBezTo>
                    <a:pt x="2744333" y="417560"/>
                    <a:pt x="2751486" y="399382"/>
                    <a:pt x="2751486" y="375536"/>
                  </a:cubicBezTo>
                  <a:cubicBezTo>
                    <a:pt x="2751486" y="352887"/>
                    <a:pt x="2744333" y="335300"/>
                    <a:pt x="2730025" y="322782"/>
                  </a:cubicBezTo>
                  <a:cubicBezTo>
                    <a:pt x="2716317" y="309665"/>
                    <a:pt x="2696341" y="303111"/>
                    <a:pt x="2670113" y="303111"/>
                  </a:cubicBezTo>
                  <a:lnTo>
                    <a:pt x="2612884" y="303111"/>
                  </a:lnTo>
                  <a:close/>
                  <a:moveTo>
                    <a:pt x="3077873" y="857474"/>
                  </a:moveTo>
                  <a:lnTo>
                    <a:pt x="3077873" y="186874"/>
                  </a:lnTo>
                  <a:lnTo>
                    <a:pt x="3212899" y="186874"/>
                  </a:lnTo>
                  <a:lnTo>
                    <a:pt x="3212899" y="734083"/>
                  </a:lnTo>
                  <a:lnTo>
                    <a:pt x="3466855" y="734083"/>
                  </a:lnTo>
                  <a:lnTo>
                    <a:pt x="3466855" y="857474"/>
                  </a:lnTo>
                  <a:close/>
                  <a:moveTo>
                    <a:pt x="3595621" y="857474"/>
                  </a:moveTo>
                  <a:lnTo>
                    <a:pt x="3595621" y="186874"/>
                  </a:lnTo>
                  <a:lnTo>
                    <a:pt x="3730647" y="186874"/>
                  </a:lnTo>
                  <a:lnTo>
                    <a:pt x="3730647" y="857474"/>
                  </a:lnTo>
                  <a:close/>
                  <a:moveTo>
                    <a:pt x="3896076" y="658976"/>
                  </a:moveTo>
                  <a:cubicBezTo>
                    <a:pt x="3878791" y="615459"/>
                    <a:pt x="3870144" y="569858"/>
                    <a:pt x="3870144" y="522174"/>
                  </a:cubicBezTo>
                  <a:cubicBezTo>
                    <a:pt x="3870144" y="474489"/>
                    <a:pt x="3878791" y="429184"/>
                    <a:pt x="3896076" y="386265"/>
                  </a:cubicBezTo>
                  <a:cubicBezTo>
                    <a:pt x="3913361" y="342748"/>
                    <a:pt x="3937210" y="304899"/>
                    <a:pt x="3967613" y="272711"/>
                  </a:cubicBezTo>
                  <a:cubicBezTo>
                    <a:pt x="3998615" y="240522"/>
                    <a:pt x="4036172" y="214887"/>
                    <a:pt x="4080284" y="195815"/>
                  </a:cubicBezTo>
                  <a:cubicBezTo>
                    <a:pt x="4124994" y="176743"/>
                    <a:pt x="4172986" y="167203"/>
                    <a:pt x="4224252" y="167203"/>
                  </a:cubicBezTo>
                  <a:cubicBezTo>
                    <a:pt x="4275517" y="167203"/>
                    <a:pt x="4323509" y="176743"/>
                    <a:pt x="4368220" y="195815"/>
                  </a:cubicBezTo>
                  <a:cubicBezTo>
                    <a:pt x="4412930" y="214887"/>
                    <a:pt x="4450487" y="240522"/>
                    <a:pt x="4480890" y="272711"/>
                  </a:cubicBezTo>
                  <a:cubicBezTo>
                    <a:pt x="4511293" y="304899"/>
                    <a:pt x="4535142" y="342748"/>
                    <a:pt x="4552427" y="386265"/>
                  </a:cubicBezTo>
                  <a:cubicBezTo>
                    <a:pt x="4569712" y="429184"/>
                    <a:pt x="4578359" y="474489"/>
                    <a:pt x="4578359" y="522174"/>
                  </a:cubicBezTo>
                  <a:cubicBezTo>
                    <a:pt x="4578359" y="578209"/>
                    <a:pt x="4566734" y="630659"/>
                    <a:pt x="4543485" y="679541"/>
                  </a:cubicBezTo>
                  <a:cubicBezTo>
                    <a:pt x="4520235" y="728423"/>
                    <a:pt x="4488044" y="769250"/>
                    <a:pt x="4446910" y="802037"/>
                  </a:cubicBezTo>
                  <a:lnTo>
                    <a:pt x="4487150" y="840485"/>
                  </a:lnTo>
                  <a:cubicBezTo>
                    <a:pt x="4534248" y="883403"/>
                    <a:pt x="4580747" y="904567"/>
                    <a:pt x="4626646" y="903968"/>
                  </a:cubicBezTo>
                  <a:cubicBezTo>
                    <a:pt x="4645720" y="903968"/>
                    <a:pt x="4661816" y="901581"/>
                    <a:pt x="4674934" y="896815"/>
                  </a:cubicBezTo>
                  <a:lnTo>
                    <a:pt x="4674934" y="1012159"/>
                  </a:lnTo>
                  <a:cubicBezTo>
                    <a:pt x="4654072" y="1020501"/>
                    <a:pt x="4630518" y="1024381"/>
                    <a:pt x="4604291" y="1023782"/>
                  </a:cubicBezTo>
                  <a:cubicBezTo>
                    <a:pt x="4532155" y="1023782"/>
                    <a:pt x="4462711" y="994571"/>
                    <a:pt x="4395940" y="936157"/>
                  </a:cubicBezTo>
                  <a:lnTo>
                    <a:pt x="4316355" y="864627"/>
                  </a:lnTo>
                  <a:cubicBezTo>
                    <a:pt x="4287142" y="872379"/>
                    <a:pt x="4256443" y="876250"/>
                    <a:pt x="4224252" y="876250"/>
                  </a:cubicBezTo>
                  <a:cubicBezTo>
                    <a:pt x="4172986" y="876250"/>
                    <a:pt x="4124994" y="866710"/>
                    <a:pt x="4080284" y="847638"/>
                  </a:cubicBezTo>
                  <a:cubicBezTo>
                    <a:pt x="4036172" y="828566"/>
                    <a:pt x="3998615" y="803227"/>
                    <a:pt x="3967613" y="771637"/>
                  </a:cubicBezTo>
                  <a:cubicBezTo>
                    <a:pt x="3937210" y="739448"/>
                    <a:pt x="3913361" y="701894"/>
                    <a:pt x="3896076" y="658976"/>
                  </a:cubicBezTo>
                  <a:close/>
                  <a:moveTo>
                    <a:pt x="4070447" y="360336"/>
                  </a:moveTo>
                  <a:cubicBezTo>
                    <a:pt x="4029913" y="403853"/>
                    <a:pt x="4009346" y="457796"/>
                    <a:pt x="4008747" y="522174"/>
                  </a:cubicBezTo>
                  <a:cubicBezTo>
                    <a:pt x="4008747" y="586551"/>
                    <a:pt x="4029314" y="640494"/>
                    <a:pt x="4070447" y="684012"/>
                  </a:cubicBezTo>
                  <a:cubicBezTo>
                    <a:pt x="4110982" y="727529"/>
                    <a:pt x="4162551" y="749283"/>
                    <a:pt x="4225146" y="749283"/>
                  </a:cubicBezTo>
                  <a:cubicBezTo>
                    <a:pt x="4266280" y="749283"/>
                    <a:pt x="4302942" y="739448"/>
                    <a:pt x="4335134" y="719777"/>
                  </a:cubicBezTo>
                  <a:cubicBezTo>
                    <a:pt x="4367924" y="700106"/>
                    <a:pt x="4393553" y="672683"/>
                    <a:pt x="4412036" y="637517"/>
                  </a:cubicBezTo>
                  <a:cubicBezTo>
                    <a:pt x="4430519" y="602941"/>
                    <a:pt x="4439756" y="564493"/>
                    <a:pt x="4439756" y="522174"/>
                  </a:cubicBezTo>
                  <a:cubicBezTo>
                    <a:pt x="4439756" y="457796"/>
                    <a:pt x="4419190" y="403853"/>
                    <a:pt x="4378056" y="360336"/>
                  </a:cubicBezTo>
                  <a:cubicBezTo>
                    <a:pt x="4337521" y="316818"/>
                    <a:pt x="4286247" y="295064"/>
                    <a:pt x="4224252" y="295064"/>
                  </a:cubicBezTo>
                  <a:cubicBezTo>
                    <a:pt x="4161657" y="295064"/>
                    <a:pt x="4110088" y="316818"/>
                    <a:pt x="4069553" y="360336"/>
                  </a:cubicBezTo>
                  <a:close/>
                  <a:moveTo>
                    <a:pt x="4705337" y="595493"/>
                  </a:moveTo>
                  <a:lnTo>
                    <a:pt x="4705337" y="186874"/>
                  </a:lnTo>
                  <a:lnTo>
                    <a:pt x="4841257" y="186874"/>
                  </a:lnTo>
                  <a:lnTo>
                    <a:pt x="4841257" y="606222"/>
                  </a:lnTo>
                  <a:cubicBezTo>
                    <a:pt x="4841257" y="650929"/>
                    <a:pt x="4853177" y="686095"/>
                    <a:pt x="4877025" y="711730"/>
                  </a:cubicBezTo>
                  <a:cubicBezTo>
                    <a:pt x="4900874" y="736766"/>
                    <a:pt x="4933960" y="749283"/>
                    <a:pt x="4976283" y="749283"/>
                  </a:cubicBezTo>
                  <a:cubicBezTo>
                    <a:pt x="5018016" y="749283"/>
                    <a:pt x="5050797" y="736766"/>
                    <a:pt x="5074646" y="711730"/>
                  </a:cubicBezTo>
                  <a:cubicBezTo>
                    <a:pt x="5098495" y="686694"/>
                    <a:pt x="5110414" y="651528"/>
                    <a:pt x="5110414" y="606222"/>
                  </a:cubicBezTo>
                  <a:lnTo>
                    <a:pt x="5110414" y="186874"/>
                  </a:lnTo>
                  <a:lnTo>
                    <a:pt x="5246334" y="186874"/>
                  </a:lnTo>
                  <a:lnTo>
                    <a:pt x="5246334" y="595493"/>
                  </a:lnTo>
                  <a:cubicBezTo>
                    <a:pt x="5246334" y="683717"/>
                    <a:pt x="5222191" y="752565"/>
                    <a:pt x="5173903" y="802037"/>
                  </a:cubicBezTo>
                  <a:cubicBezTo>
                    <a:pt x="5125616" y="852109"/>
                    <a:pt x="5059444" y="876849"/>
                    <a:pt x="4975389" y="876250"/>
                  </a:cubicBezTo>
                  <a:cubicBezTo>
                    <a:pt x="4891932" y="876250"/>
                    <a:pt x="4826055" y="851510"/>
                    <a:pt x="4777768" y="802037"/>
                  </a:cubicBezTo>
                  <a:cubicBezTo>
                    <a:pt x="4729481" y="751966"/>
                    <a:pt x="4705337" y="683118"/>
                    <a:pt x="4705337" y="595493"/>
                  </a:cubicBezTo>
                  <a:close/>
                  <a:moveTo>
                    <a:pt x="5423388" y="857474"/>
                  </a:moveTo>
                  <a:lnTo>
                    <a:pt x="5423388" y="186874"/>
                  </a:lnTo>
                  <a:lnTo>
                    <a:pt x="5812370" y="186874"/>
                  </a:lnTo>
                  <a:lnTo>
                    <a:pt x="5812370" y="303111"/>
                  </a:lnTo>
                  <a:lnTo>
                    <a:pt x="5558414" y="303111"/>
                  </a:lnTo>
                  <a:lnTo>
                    <a:pt x="5558414" y="457796"/>
                  </a:lnTo>
                  <a:lnTo>
                    <a:pt x="5773919" y="457796"/>
                  </a:lnTo>
                  <a:lnTo>
                    <a:pt x="5773919" y="574033"/>
                  </a:lnTo>
                  <a:lnTo>
                    <a:pt x="5558414" y="574033"/>
                  </a:lnTo>
                  <a:lnTo>
                    <a:pt x="5558414" y="741236"/>
                  </a:lnTo>
                  <a:lnTo>
                    <a:pt x="5812370" y="741236"/>
                  </a:lnTo>
                  <a:lnTo>
                    <a:pt x="5812370" y="857474"/>
                  </a:lnTo>
                  <a:close/>
                  <a:moveTo>
                    <a:pt x="0" y="1827608"/>
                  </a:moveTo>
                  <a:lnTo>
                    <a:pt x="0" y="1157008"/>
                  </a:lnTo>
                  <a:lnTo>
                    <a:pt x="388982" y="1157008"/>
                  </a:lnTo>
                  <a:lnTo>
                    <a:pt x="388982" y="1273245"/>
                  </a:lnTo>
                  <a:lnTo>
                    <a:pt x="135920" y="1273245"/>
                  </a:lnTo>
                  <a:lnTo>
                    <a:pt x="135920" y="1427930"/>
                  </a:lnTo>
                  <a:lnTo>
                    <a:pt x="351425" y="1427930"/>
                  </a:lnTo>
                  <a:lnTo>
                    <a:pt x="351425" y="1544168"/>
                  </a:lnTo>
                  <a:lnTo>
                    <a:pt x="135920" y="1544168"/>
                  </a:lnTo>
                  <a:lnTo>
                    <a:pt x="135920" y="1827608"/>
                  </a:lnTo>
                  <a:close/>
                  <a:moveTo>
                    <a:pt x="517748" y="1827608"/>
                  </a:moveTo>
                  <a:lnTo>
                    <a:pt x="517748" y="1157008"/>
                  </a:lnTo>
                  <a:lnTo>
                    <a:pt x="721628" y="1157008"/>
                  </a:lnTo>
                  <a:cubicBezTo>
                    <a:pt x="794953" y="1157008"/>
                    <a:pt x="853077" y="1174891"/>
                    <a:pt x="895999" y="1210656"/>
                  </a:cubicBezTo>
                  <a:cubicBezTo>
                    <a:pt x="938322" y="1246421"/>
                    <a:pt x="959488" y="1295304"/>
                    <a:pt x="959488" y="1357294"/>
                  </a:cubicBezTo>
                  <a:cubicBezTo>
                    <a:pt x="959488" y="1397235"/>
                    <a:pt x="950251" y="1432106"/>
                    <a:pt x="931768" y="1461907"/>
                  </a:cubicBezTo>
                  <a:cubicBezTo>
                    <a:pt x="913284" y="1491709"/>
                    <a:pt x="887057" y="1514661"/>
                    <a:pt x="853077" y="1530756"/>
                  </a:cubicBezTo>
                  <a:lnTo>
                    <a:pt x="1062322" y="1827608"/>
                  </a:lnTo>
                  <a:lnTo>
                    <a:pt x="900470" y="1827608"/>
                  </a:lnTo>
                  <a:lnTo>
                    <a:pt x="722522" y="1556686"/>
                  </a:lnTo>
                  <a:lnTo>
                    <a:pt x="653668" y="1556686"/>
                  </a:lnTo>
                  <a:lnTo>
                    <a:pt x="653668" y="1827608"/>
                  </a:lnTo>
                  <a:close/>
                  <a:moveTo>
                    <a:pt x="653668" y="1441342"/>
                  </a:moveTo>
                  <a:lnTo>
                    <a:pt x="729676" y="1441342"/>
                  </a:lnTo>
                  <a:cubicBezTo>
                    <a:pt x="758291" y="1441342"/>
                    <a:pt x="780646" y="1433894"/>
                    <a:pt x="796742" y="1418989"/>
                  </a:cubicBezTo>
                  <a:cubicBezTo>
                    <a:pt x="812838" y="1404084"/>
                    <a:pt x="820590" y="1382929"/>
                    <a:pt x="819991" y="1355506"/>
                  </a:cubicBezTo>
                  <a:cubicBezTo>
                    <a:pt x="819991" y="1329871"/>
                    <a:pt x="812238" y="1309610"/>
                    <a:pt x="796742" y="1294705"/>
                  </a:cubicBezTo>
                  <a:cubicBezTo>
                    <a:pt x="781245" y="1279799"/>
                    <a:pt x="758890" y="1272646"/>
                    <a:pt x="729676" y="1273245"/>
                  </a:cubicBezTo>
                  <a:lnTo>
                    <a:pt x="653668" y="1273245"/>
                  </a:lnTo>
                  <a:close/>
                  <a:moveTo>
                    <a:pt x="1100773" y="1827608"/>
                  </a:moveTo>
                  <a:lnTo>
                    <a:pt x="1353835" y="1157008"/>
                  </a:lnTo>
                  <a:lnTo>
                    <a:pt x="1530889" y="1157008"/>
                  </a:lnTo>
                  <a:lnTo>
                    <a:pt x="1783950" y="1827608"/>
                  </a:lnTo>
                  <a:lnTo>
                    <a:pt x="1639982" y="1827608"/>
                  </a:lnTo>
                  <a:lnTo>
                    <a:pt x="1575599" y="1653252"/>
                  </a:lnTo>
                  <a:lnTo>
                    <a:pt x="1308230" y="1653252"/>
                  </a:lnTo>
                  <a:lnTo>
                    <a:pt x="1244741" y="1827608"/>
                  </a:lnTo>
                  <a:close/>
                  <a:moveTo>
                    <a:pt x="1350258" y="1537015"/>
                  </a:moveTo>
                  <a:lnTo>
                    <a:pt x="1534466" y="1537015"/>
                  </a:lnTo>
                  <a:lnTo>
                    <a:pt x="1442362" y="1285763"/>
                  </a:lnTo>
                  <a:close/>
                  <a:moveTo>
                    <a:pt x="1896621" y="1827608"/>
                  </a:moveTo>
                  <a:lnTo>
                    <a:pt x="1896621" y="1157008"/>
                  </a:lnTo>
                  <a:lnTo>
                    <a:pt x="2070098" y="1157008"/>
                  </a:lnTo>
                  <a:lnTo>
                    <a:pt x="2368764" y="1637158"/>
                  </a:lnTo>
                  <a:lnTo>
                    <a:pt x="2368764" y="1157008"/>
                  </a:lnTo>
                  <a:lnTo>
                    <a:pt x="2503790" y="1157008"/>
                  </a:lnTo>
                  <a:lnTo>
                    <a:pt x="2503790" y="1827608"/>
                  </a:lnTo>
                  <a:lnTo>
                    <a:pt x="2330313" y="1827608"/>
                  </a:lnTo>
                  <a:lnTo>
                    <a:pt x="2031647" y="1345670"/>
                  </a:lnTo>
                  <a:lnTo>
                    <a:pt x="2031647" y="1827608"/>
                  </a:lnTo>
                  <a:close/>
                  <a:moveTo>
                    <a:pt x="2644181" y="1492308"/>
                  </a:moveTo>
                  <a:cubicBezTo>
                    <a:pt x="2644181" y="1444624"/>
                    <a:pt x="2652828" y="1399318"/>
                    <a:pt x="2670113" y="1356400"/>
                  </a:cubicBezTo>
                  <a:cubicBezTo>
                    <a:pt x="2687398" y="1312882"/>
                    <a:pt x="2711247" y="1275034"/>
                    <a:pt x="2741650" y="1242845"/>
                  </a:cubicBezTo>
                  <a:cubicBezTo>
                    <a:pt x="2772652" y="1210656"/>
                    <a:pt x="2810209" y="1185325"/>
                    <a:pt x="2854321" y="1166844"/>
                  </a:cubicBezTo>
                  <a:cubicBezTo>
                    <a:pt x="2899031" y="1147772"/>
                    <a:pt x="2947319" y="1138231"/>
                    <a:pt x="2999183" y="1138231"/>
                  </a:cubicBezTo>
                  <a:cubicBezTo>
                    <a:pt x="3058201" y="1138231"/>
                    <a:pt x="3111853" y="1150150"/>
                    <a:pt x="3160141" y="1173997"/>
                  </a:cubicBezTo>
                  <a:cubicBezTo>
                    <a:pt x="3209027" y="1198433"/>
                    <a:pt x="3248963" y="1231820"/>
                    <a:pt x="3279965" y="1274140"/>
                  </a:cubicBezTo>
                  <a:lnTo>
                    <a:pt x="3173554" y="1357294"/>
                  </a:lnTo>
                  <a:cubicBezTo>
                    <a:pt x="3153881" y="1329281"/>
                    <a:pt x="3129139" y="1306927"/>
                    <a:pt x="3099334" y="1290234"/>
                  </a:cubicBezTo>
                  <a:cubicBezTo>
                    <a:pt x="3069530" y="1273541"/>
                    <a:pt x="3036141" y="1265198"/>
                    <a:pt x="2999183" y="1265198"/>
                  </a:cubicBezTo>
                  <a:cubicBezTo>
                    <a:pt x="2936588" y="1265198"/>
                    <a:pt x="2885019" y="1286953"/>
                    <a:pt x="2844484" y="1330470"/>
                  </a:cubicBezTo>
                  <a:cubicBezTo>
                    <a:pt x="2803950" y="1373987"/>
                    <a:pt x="2783383" y="1427930"/>
                    <a:pt x="2782784" y="1492308"/>
                  </a:cubicBezTo>
                  <a:cubicBezTo>
                    <a:pt x="2782784" y="1556686"/>
                    <a:pt x="2803351" y="1610933"/>
                    <a:pt x="2844484" y="1655040"/>
                  </a:cubicBezTo>
                  <a:cubicBezTo>
                    <a:pt x="2885019" y="1698558"/>
                    <a:pt x="2936588" y="1720017"/>
                    <a:pt x="2999183" y="1719418"/>
                  </a:cubicBezTo>
                  <a:cubicBezTo>
                    <a:pt x="3036141" y="1719418"/>
                    <a:pt x="3069530" y="1711371"/>
                    <a:pt x="3099334" y="1695276"/>
                  </a:cubicBezTo>
                  <a:cubicBezTo>
                    <a:pt x="3129139" y="1678583"/>
                    <a:pt x="3153881" y="1655934"/>
                    <a:pt x="3173554" y="1627322"/>
                  </a:cubicBezTo>
                  <a:lnTo>
                    <a:pt x="3279965" y="1709582"/>
                  </a:lnTo>
                  <a:cubicBezTo>
                    <a:pt x="3253738" y="1745947"/>
                    <a:pt x="3220947" y="1775748"/>
                    <a:pt x="3181602" y="1798996"/>
                  </a:cubicBezTo>
                  <a:cubicBezTo>
                    <a:pt x="3142257" y="1822243"/>
                    <a:pt x="3098735" y="1836844"/>
                    <a:pt x="3051047" y="1842808"/>
                  </a:cubicBezTo>
                  <a:lnTo>
                    <a:pt x="2967885" y="1982293"/>
                  </a:lnTo>
                  <a:lnTo>
                    <a:pt x="2848061" y="1982293"/>
                  </a:lnTo>
                  <a:lnTo>
                    <a:pt x="2932117" y="1841020"/>
                  </a:lnTo>
                  <a:cubicBezTo>
                    <a:pt x="2875487" y="1830889"/>
                    <a:pt x="2825107" y="1809126"/>
                    <a:pt x="2780995" y="1775748"/>
                  </a:cubicBezTo>
                  <a:cubicBezTo>
                    <a:pt x="2736884" y="1742370"/>
                    <a:pt x="2702904" y="1700936"/>
                    <a:pt x="2679055" y="1651464"/>
                  </a:cubicBezTo>
                  <a:cubicBezTo>
                    <a:pt x="2655207" y="1601991"/>
                    <a:pt x="2643582" y="1548934"/>
                    <a:pt x="2644181" y="1492308"/>
                  </a:cubicBezTo>
                  <a:close/>
                  <a:moveTo>
                    <a:pt x="3319310" y="1827608"/>
                  </a:moveTo>
                  <a:lnTo>
                    <a:pt x="3572372" y="1157008"/>
                  </a:lnTo>
                  <a:lnTo>
                    <a:pt x="3749426" y="1157008"/>
                  </a:lnTo>
                  <a:lnTo>
                    <a:pt x="4002487" y="1827608"/>
                  </a:lnTo>
                  <a:lnTo>
                    <a:pt x="3858519" y="1827608"/>
                  </a:lnTo>
                  <a:lnTo>
                    <a:pt x="3795030" y="1653252"/>
                  </a:lnTo>
                  <a:lnTo>
                    <a:pt x="3527661" y="1653252"/>
                  </a:lnTo>
                  <a:lnTo>
                    <a:pt x="3463278" y="1827608"/>
                  </a:lnTo>
                  <a:close/>
                  <a:moveTo>
                    <a:pt x="3569689" y="1537015"/>
                  </a:moveTo>
                  <a:lnTo>
                    <a:pt x="3753002" y="1537015"/>
                  </a:lnTo>
                  <a:lnTo>
                    <a:pt x="3660899" y="1285763"/>
                  </a:lnTo>
                  <a:close/>
                  <a:moveTo>
                    <a:pt x="4115158" y="1827608"/>
                  </a:moveTo>
                  <a:lnTo>
                    <a:pt x="4115158" y="1157008"/>
                  </a:lnTo>
                  <a:lnTo>
                    <a:pt x="4251078" y="1157008"/>
                  </a:lnTo>
                  <a:lnTo>
                    <a:pt x="4251078" y="1827608"/>
                  </a:lnTo>
                  <a:close/>
                  <a:moveTo>
                    <a:pt x="4386998" y="1734618"/>
                  </a:moveTo>
                  <a:lnTo>
                    <a:pt x="4485361" y="1644311"/>
                  </a:lnTo>
                  <a:cubicBezTo>
                    <a:pt x="4505633" y="1670536"/>
                    <a:pt x="4528283" y="1690806"/>
                    <a:pt x="4553321" y="1705112"/>
                  </a:cubicBezTo>
                  <a:cubicBezTo>
                    <a:pt x="4578958" y="1719418"/>
                    <a:pt x="4605481" y="1726571"/>
                    <a:pt x="4632906" y="1726571"/>
                  </a:cubicBezTo>
                  <a:cubicBezTo>
                    <a:pt x="4659732" y="1726571"/>
                    <a:pt x="4680594" y="1719713"/>
                    <a:pt x="4695501" y="1706006"/>
                  </a:cubicBezTo>
                  <a:cubicBezTo>
                    <a:pt x="4710997" y="1692299"/>
                    <a:pt x="4718750" y="1673218"/>
                    <a:pt x="4718750" y="1648781"/>
                  </a:cubicBezTo>
                  <a:cubicBezTo>
                    <a:pt x="4718750" y="1634475"/>
                    <a:pt x="4714574" y="1621358"/>
                    <a:pt x="4706231" y="1609439"/>
                  </a:cubicBezTo>
                  <a:cubicBezTo>
                    <a:pt x="4697289" y="1597521"/>
                    <a:pt x="4685664" y="1587685"/>
                    <a:pt x="4671357" y="1579933"/>
                  </a:cubicBezTo>
                  <a:cubicBezTo>
                    <a:pt x="4657050" y="1571591"/>
                    <a:pt x="4640659" y="1563240"/>
                    <a:pt x="4622175" y="1554897"/>
                  </a:cubicBezTo>
                  <a:cubicBezTo>
                    <a:pt x="4603692" y="1545956"/>
                    <a:pt x="4584914" y="1537310"/>
                    <a:pt x="4565840" y="1528967"/>
                  </a:cubicBezTo>
                  <a:cubicBezTo>
                    <a:pt x="4546767" y="1520625"/>
                    <a:pt x="4528283" y="1510486"/>
                    <a:pt x="4510399" y="1498567"/>
                  </a:cubicBezTo>
                  <a:cubicBezTo>
                    <a:pt x="4491916" y="1486648"/>
                    <a:pt x="4475525" y="1473531"/>
                    <a:pt x="4461217" y="1459225"/>
                  </a:cubicBezTo>
                  <a:cubicBezTo>
                    <a:pt x="4446910" y="1444919"/>
                    <a:pt x="4435285" y="1426741"/>
                    <a:pt x="4426343" y="1404683"/>
                  </a:cubicBezTo>
                  <a:cubicBezTo>
                    <a:pt x="4417401" y="1382625"/>
                    <a:pt x="4412930" y="1358483"/>
                    <a:pt x="4412930" y="1332258"/>
                  </a:cubicBezTo>
                  <a:cubicBezTo>
                    <a:pt x="4412930" y="1278011"/>
                    <a:pt x="4433202" y="1232115"/>
                    <a:pt x="4473736" y="1194562"/>
                  </a:cubicBezTo>
                  <a:cubicBezTo>
                    <a:pt x="4514271" y="1157008"/>
                    <a:pt x="4565545" y="1138231"/>
                    <a:pt x="4627541" y="1138231"/>
                  </a:cubicBezTo>
                  <a:cubicBezTo>
                    <a:pt x="4720539" y="1138231"/>
                    <a:pt x="4798335" y="1175785"/>
                    <a:pt x="4860930" y="1250892"/>
                  </a:cubicBezTo>
                  <a:lnTo>
                    <a:pt x="4761672" y="1340305"/>
                  </a:lnTo>
                  <a:cubicBezTo>
                    <a:pt x="4718750" y="1284270"/>
                    <a:pt x="4674335" y="1256257"/>
                    <a:pt x="4628435" y="1256257"/>
                  </a:cubicBezTo>
                  <a:cubicBezTo>
                    <a:pt x="4605784" y="1256257"/>
                    <a:pt x="4587006" y="1263115"/>
                    <a:pt x="4572100" y="1276822"/>
                  </a:cubicBezTo>
                  <a:cubicBezTo>
                    <a:pt x="4557193" y="1290529"/>
                    <a:pt x="4550039" y="1307222"/>
                    <a:pt x="4550639" y="1326893"/>
                  </a:cubicBezTo>
                  <a:cubicBezTo>
                    <a:pt x="4550639" y="1339411"/>
                    <a:pt x="4554215" y="1351035"/>
                    <a:pt x="4561369" y="1361765"/>
                  </a:cubicBezTo>
                  <a:cubicBezTo>
                    <a:pt x="4568523" y="1371895"/>
                    <a:pt x="4577760" y="1381140"/>
                    <a:pt x="4589090" y="1389483"/>
                  </a:cubicBezTo>
                  <a:cubicBezTo>
                    <a:pt x="4601009" y="1397235"/>
                    <a:pt x="4614727" y="1404978"/>
                    <a:pt x="4630223" y="1412730"/>
                  </a:cubicBezTo>
                  <a:lnTo>
                    <a:pt x="4677616" y="1435084"/>
                  </a:lnTo>
                  <a:cubicBezTo>
                    <a:pt x="4694902" y="1442836"/>
                    <a:pt x="4711892" y="1450579"/>
                    <a:pt x="4728586" y="1458331"/>
                  </a:cubicBezTo>
                  <a:cubicBezTo>
                    <a:pt x="4745872" y="1466673"/>
                    <a:pt x="4761967" y="1476813"/>
                    <a:pt x="4776874" y="1488731"/>
                  </a:cubicBezTo>
                  <a:cubicBezTo>
                    <a:pt x="4792371" y="1500060"/>
                    <a:pt x="4806088" y="1513168"/>
                    <a:pt x="4818008" y="1528073"/>
                  </a:cubicBezTo>
                  <a:cubicBezTo>
                    <a:pt x="4829927" y="1542379"/>
                    <a:pt x="4839173" y="1559368"/>
                    <a:pt x="4845728" y="1579039"/>
                  </a:cubicBezTo>
                  <a:cubicBezTo>
                    <a:pt x="4852882" y="1599309"/>
                    <a:pt x="4856459" y="1621662"/>
                    <a:pt x="4856459" y="1646099"/>
                  </a:cubicBezTo>
                  <a:cubicBezTo>
                    <a:pt x="4855269" y="1706900"/>
                    <a:pt x="4833504" y="1755478"/>
                    <a:pt x="4791181" y="1791843"/>
                  </a:cubicBezTo>
                  <a:cubicBezTo>
                    <a:pt x="4749448" y="1828207"/>
                    <a:pt x="4697289" y="1846385"/>
                    <a:pt x="4634694" y="1846385"/>
                  </a:cubicBezTo>
                  <a:cubicBezTo>
                    <a:pt x="4579852" y="1846385"/>
                    <a:pt x="4532459" y="1837148"/>
                    <a:pt x="4492515" y="1818667"/>
                  </a:cubicBezTo>
                  <a:cubicBezTo>
                    <a:pt x="4452571" y="1799595"/>
                    <a:pt x="4417401" y="1771573"/>
                    <a:pt x="4386998" y="1734618"/>
                  </a:cubicBezTo>
                  <a:close/>
                  <a:moveTo>
                    <a:pt x="5007580" y="1827608"/>
                  </a:moveTo>
                  <a:lnTo>
                    <a:pt x="5007580" y="1157008"/>
                  </a:lnTo>
                  <a:lnTo>
                    <a:pt x="5396562" y="1157008"/>
                  </a:lnTo>
                  <a:lnTo>
                    <a:pt x="5396562" y="1273245"/>
                  </a:lnTo>
                  <a:lnTo>
                    <a:pt x="5143500" y="1273245"/>
                  </a:lnTo>
                  <a:lnTo>
                    <a:pt x="5143500" y="1427930"/>
                  </a:lnTo>
                  <a:lnTo>
                    <a:pt x="5359005" y="1427930"/>
                  </a:lnTo>
                  <a:lnTo>
                    <a:pt x="5359005" y="1544168"/>
                  </a:lnTo>
                  <a:lnTo>
                    <a:pt x="5143500" y="1544168"/>
                  </a:lnTo>
                  <a:lnTo>
                    <a:pt x="5143500" y="1711371"/>
                  </a:lnTo>
                  <a:lnTo>
                    <a:pt x="5396562" y="1711371"/>
                  </a:lnTo>
                  <a:lnTo>
                    <a:pt x="5396562" y="1827608"/>
                  </a:lnTo>
                  <a:close/>
                </a:path>
              </a:pathLst>
            </a:custGeom>
            <a:solidFill>
              <a:srgbClr val="000000"/>
            </a:solidFill>
            <a:ln w="893" cap="flat">
              <a:noFill/>
              <a:prstDash val="solid"/>
              <a:miter/>
            </a:ln>
          </p:spPr>
          <p:txBody>
            <a:bodyPr rtlCol="0" anchor="ctr"/>
            <a:lstStyle/>
            <a:p>
              <a:endParaRPr lang="fr-FR"/>
            </a:p>
          </p:txBody>
        </p:sp>
        <p:sp>
          <p:nvSpPr>
            <p:cNvPr id="57" name="Forme libre 56">
              <a:extLst>
                <a:ext uri="{FF2B5EF4-FFF2-40B4-BE49-F238E27FC236}">
                  <a16:creationId xmlns:a16="http://schemas.microsoft.com/office/drawing/2014/main" id="{A67DDEBC-F8C8-11FB-9276-095A734242B9}"/>
                </a:ext>
              </a:extLst>
            </p:cNvPr>
            <p:cNvSpPr/>
            <p:nvPr/>
          </p:nvSpPr>
          <p:spPr>
            <a:xfrm>
              <a:off x="3189814" y="4323132"/>
              <a:ext cx="2331207" cy="1640734"/>
            </a:xfrm>
            <a:custGeom>
              <a:avLst/>
              <a:gdLst>
                <a:gd name="connsiteX0" fmla="*/ 2221220 w 2331207"/>
                <a:gd name="connsiteY0" fmla="*/ 1391271 h 1640734"/>
                <a:gd name="connsiteX1" fmla="*/ 2248940 w 2331207"/>
                <a:gd name="connsiteY1" fmla="*/ 1441342 h 1640734"/>
                <a:gd name="connsiteX2" fmla="*/ 2158625 w 2331207"/>
                <a:gd name="connsiteY2" fmla="*/ 1465484 h 1640734"/>
                <a:gd name="connsiteX3" fmla="*/ 2221220 w 2331207"/>
                <a:gd name="connsiteY3" fmla="*/ 1391271 h 1640734"/>
                <a:gd name="connsiteX4" fmla="*/ 2271295 w 2331207"/>
                <a:gd name="connsiteY4" fmla="*/ 1537909 h 1640734"/>
                <a:gd name="connsiteX5" fmla="*/ 2253411 w 2331207"/>
                <a:gd name="connsiteY5" fmla="*/ 1537909 h 1640734"/>
                <a:gd name="connsiteX6" fmla="*/ 2181874 w 2331207"/>
                <a:gd name="connsiteY6" fmla="*/ 1586192 h 1640734"/>
                <a:gd name="connsiteX7" fmla="*/ 2144317 w 2331207"/>
                <a:gd name="connsiteY7" fmla="*/ 1537909 h 1640734"/>
                <a:gd name="connsiteX8" fmla="*/ 2148788 w 2331207"/>
                <a:gd name="connsiteY8" fmla="*/ 1497673 h 1640734"/>
                <a:gd name="connsiteX9" fmla="*/ 2295439 w 2331207"/>
                <a:gd name="connsiteY9" fmla="*/ 1449390 h 1640734"/>
                <a:gd name="connsiteX10" fmla="*/ 2248940 w 2331207"/>
                <a:gd name="connsiteY10" fmla="*/ 1351929 h 1640734"/>
                <a:gd name="connsiteX11" fmla="*/ 2100501 w 2331207"/>
                <a:gd name="connsiteY11" fmla="*/ 1569203 h 1640734"/>
                <a:gd name="connsiteX12" fmla="*/ 2155942 w 2331207"/>
                <a:gd name="connsiteY12" fmla="*/ 1639840 h 1640734"/>
                <a:gd name="connsiteX13" fmla="*/ 2271295 w 2331207"/>
                <a:gd name="connsiteY13" fmla="*/ 1537909 h 1640734"/>
                <a:gd name="connsiteX14" fmla="*/ 2248046 w 2331207"/>
                <a:gd name="connsiteY14" fmla="*/ 1319740 h 1640734"/>
                <a:gd name="connsiteX15" fmla="*/ 2331207 w 2331207"/>
                <a:gd name="connsiteY15" fmla="*/ 1243739 h 1640734"/>
                <a:gd name="connsiteX16" fmla="*/ 2331207 w 2331207"/>
                <a:gd name="connsiteY16" fmla="*/ 1233009 h 1640734"/>
                <a:gd name="connsiteX17" fmla="*/ 2275766 w 2331207"/>
                <a:gd name="connsiteY17" fmla="*/ 1233009 h 1640734"/>
                <a:gd name="connsiteX18" fmla="*/ 2226585 w 2331207"/>
                <a:gd name="connsiteY18" fmla="*/ 1320634 h 1640734"/>
                <a:gd name="connsiteX19" fmla="*/ 2248046 w 2331207"/>
                <a:gd name="connsiteY19" fmla="*/ 1320634 h 1640734"/>
                <a:gd name="connsiteX20" fmla="*/ 1935966 w 2331207"/>
                <a:gd name="connsiteY20" fmla="*/ 1393059 h 1640734"/>
                <a:gd name="connsiteX21" fmla="*/ 1984254 w 2331207"/>
                <a:gd name="connsiteY21" fmla="*/ 1393059 h 1640734"/>
                <a:gd name="connsiteX22" fmla="*/ 1907351 w 2331207"/>
                <a:gd name="connsiteY22" fmla="*/ 1604075 h 1640734"/>
                <a:gd name="connsiteX23" fmla="*/ 1928813 w 2331207"/>
                <a:gd name="connsiteY23" fmla="*/ 1639840 h 1640734"/>
                <a:gd name="connsiteX24" fmla="*/ 2073675 w 2331207"/>
                <a:gd name="connsiteY24" fmla="*/ 1527179 h 1640734"/>
                <a:gd name="connsiteX25" fmla="*/ 2060262 w 2331207"/>
                <a:gd name="connsiteY25" fmla="*/ 1527179 h 1640734"/>
                <a:gd name="connsiteX26" fmla="*/ 1965475 w 2331207"/>
                <a:gd name="connsiteY26" fmla="*/ 1591557 h 1640734"/>
                <a:gd name="connsiteX27" fmla="*/ 2036118 w 2331207"/>
                <a:gd name="connsiteY27" fmla="*/ 1393059 h 1640734"/>
                <a:gd name="connsiteX28" fmla="*/ 2108549 w 2331207"/>
                <a:gd name="connsiteY28" fmla="*/ 1393059 h 1640734"/>
                <a:gd name="connsiteX29" fmla="*/ 2117491 w 2331207"/>
                <a:gd name="connsiteY29" fmla="*/ 1362659 h 1640734"/>
                <a:gd name="connsiteX30" fmla="*/ 2046848 w 2331207"/>
                <a:gd name="connsiteY30" fmla="*/ 1362659 h 1640734"/>
                <a:gd name="connsiteX31" fmla="*/ 2073675 w 2331207"/>
                <a:gd name="connsiteY31" fmla="*/ 1286657 h 1640734"/>
                <a:gd name="connsiteX32" fmla="*/ 2045954 w 2331207"/>
                <a:gd name="connsiteY32" fmla="*/ 1286657 h 1640734"/>
                <a:gd name="connsiteX33" fmla="*/ 1995878 w 2331207"/>
                <a:gd name="connsiteY33" fmla="*/ 1362659 h 1640734"/>
                <a:gd name="connsiteX34" fmla="*/ 1935966 w 2331207"/>
                <a:gd name="connsiteY34" fmla="*/ 1370706 h 1640734"/>
                <a:gd name="connsiteX35" fmla="*/ 1885890 w 2331207"/>
                <a:gd name="connsiteY35" fmla="*/ 1382330 h 1640734"/>
                <a:gd name="connsiteX36" fmla="*/ 1868900 w 2331207"/>
                <a:gd name="connsiteY36" fmla="*/ 1351929 h 1640734"/>
                <a:gd name="connsiteX37" fmla="*/ 1756230 w 2331207"/>
                <a:gd name="connsiteY37" fmla="*/ 1443131 h 1640734"/>
                <a:gd name="connsiteX38" fmla="*/ 1769643 w 2331207"/>
                <a:gd name="connsiteY38" fmla="*/ 1443131 h 1640734"/>
                <a:gd name="connsiteX39" fmla="*/ 1828661 w 2331207"/>
                <a:gd name="connsiteY39" fmla="*/ 1398424 h 1640734"/>
                <a:gd name="connsiteX40" fmla="*/ 1747288 w 2331207"/>
                <a:gd name="connsiteY40" fmla="*/ 1609439 h 1640734"/>
                <a:gd name="connsiteX41" fmla="*/ 1765172 w 2331207"/>
                <a:gd name="connsiteY41" fmla="*/ 1639840 h 1640734"/>
                <a:gd name="connsiteX42" fmla="*/ 1872477 w 2331207"/>
                <a:gd name="connsiteY42" fmla="*/ 1548638 h 1640734"/>
                <a:gd name="connsiteX43" fmla="*/ 1859064 w 2331207"/>
                <a:gd name="connsiteY43" fmla="*/ 1548638 h 1640734"/>
                <a:gd name="connsiteX44" fmla="*/ 1800046 w 2331207"/>
                <a:gd name="connsiteY44" fmla="*/ 1593345 h 1640734"/>
                <a:gd name="connsiteX45" fmla="*/ 1893938 w 2331207"/>
                <a:gd name="connsiteY45" fmla="*/ 1298281 h 1640734"/>
                <a:gd name="connsiteX46" fmla="*/ 1927024 w 2331207"/>
                <a:gd name="connsiteY46" fmla="*/ 1265198 h 1640734"/>
                <a:gd name="connsiteX47" fmla="*/ 1893938 w 2331207"/>
                <a:gd name="connsiteY47" fmla="*/ 1232115 h 1640734"/>
                <a:gd name="connsiteX48" fmla="*/ 1870689 w 2331207"/>
                <a:gd name="connsiteY48" fmla="*/ 1241951 h 1640734"/>
                <a:gd name="connsiteX49" fmla="*/ 1860853 w 2331207"/>
                <a:gd name="connsiteY49" fmla="*/ 1265198 h 1640734"/>
                <a:gd name="connsiteX50" fmla="*/ 1893938 w 2331207"/>
                <a:gd name="connsiteY50" fmla="*/ 1298281 h 1640734"/>
                <a:gd name="connsiteX51" fmla="*/ 1501380 w 2331207"/>
                <a:gd name="connsiteY51" fmla="*/ 1410942 h 1640734"/>
                <a:gd name="connsiteX52" fmla="*/ 1501380 w 2331207"/>
                <a:gd name="connsiteY52" fmla="*/ 1474425 h 1640734"/>
                <a:gd name="connsiteX53" fmla="*/ 1444150 w 2331207"/>
                <a:gd name="connsiteY53" fmla="*/ 1601392 h 1640734"/>
                <a:gd name="connsiteX54" fmla="*/ 1468294 w 2331207"/>
                <a:gd name="connsiteY54" fmla="*/ 1640734 h 1640734"/>
                <a:gd name="connsiteX55" fmla="*/ 1495120 w 2331207"/>
                <a:gd name="connsiteY55" fmla="*/ 1621957 h 1640734"/>
                <a:gd name="connsiteX56" fmla="*/ 1551456 w 2331207"/>
                <a:gd name="connsiteY56" fmla="*/ 1473531 h 1640734"/>
                <a:gd name="connsiteX57" fmla="*/ 1647136 w 2331207"/>
                <a:gd name="connsiteY57" fmla="*/ 1407365 h 1640734"/>
                <a:gd name="connsiteX58" fmla="*/ 1650713 w 2331207"/>
                <a:gd name="connsiteY58" fmla="*/ 1439554 h 1640734"/>
                <a:gd name="connsiteX59" fmla="*/ 1563975 w 2331207"/>
                <a:gd name="connsiteY59" fmla="*/ 1604969 h 1640734"/>
                <a:gd name="connsiteX60" fmla="*/ 1585436 w 2331207"/>
                <a:gd name="connsiteY60" fmla="*/ 1640734 h 1640734"/>
                <a:gd name="connsiteX61" fmla="*/ 1698106 w 2331207"/>
                <a:gd name="connsiteY61" fmla="*/ 1549533 h 1640734"/>
                <a:gd name="connsiteX62" fmla="*/ 1682905 w 2331207"/>
                <a:gd name="connsiteY62" fmla="*/ 1549533 h 1640734"/>
                <a:gd name="connsiteX63" fmla="*/ 1623887 w 2331207"/>
                <a:gd name="connsiteY63" fmla="*/ 1594239 h 1640734"/>
                <a:gd name="connsiteX64" fmla="*/ 1698106 w 2331207"/>
                <a:gd name="connsiteY64" fmla="*/ 1444025 h 1640734"/>
                <a:gd name="connsiteX65" fmla="*/ 1712414 w 2331207"/>
                <a:gd name="connsiteY65" fmla="*/ 1393059 h 1640734"/>
                <a:gd name="connsiteX66" fmla="*/ 1673068 w 2331207"/>
                <a:gd name="connsiteY66" fmla="*/ 1352823 h 1640734"/>
                <a:gd name="connsiteX67" fmla="*/ 1560398 w 2331207"/>
                <a:gd name="connsiteY67" fmla="*/ 1444919 h 1640734"/>
                <a:gd name="connsiteX68" fmla="*/ 1560398 w 2331207"/>
                <a:gd name="connsiteY68" fmla="*/ 1405577 h 1640734"/>
                <a:gd name="connsiteX69" fmla="*/ 1526418 w 2331207"/>
                <a:gd name="connsiteY69" fmla="*/ 1352823 h 1640734"/>
                <a:gd name="connsiteX70" fmla="*/ 1448621 w 2331207"/>
                <a:gd name="connsiteY70" fmla="*/ 1444025 h 1640734"/>
                <a:gd name="connsiteX71" fmla="*/ 1462035 w 2331207"/>
                <a:gd name="connsiteY71" fmla="*/ 1444025 h 1640734"/>
                <a:gd name="connsiteX72" fmla="*/ 1501380 w 2331207"/>
                <a:gd name="connsiteY72" fmla="*/ 1410942 h 1640734"/>
                <a:gd name="connsiteX73" fmla="*/ 1443256 w 2331207"/>
                <a:gd name="connsiteY73" fmla="*/ 1416307 h 1640734"/>
                <a:gd name="connsiteX74" fmla="*/ 1421795 w 2331207"/>
                <a:gd name="connsiteY74" fmla="*/ 1351929 h 1640734"/>
                <a:gd name="connsiteX75" fmla="*/ 1345787 w 2331207"/>
                <a:gd name="connsiteY75" fmla="*/ 1444025 h 1640734"/>
                <a:gd name="connsiteX76" fmla="*/ 1345787 w 2331207"/>
                <a:gd name="connsiteY76" fmla="*/ 1404683 h 1640734"/>
                <a:gd name="connsiteX77" fmla="*/ 1311807 w 2331207"/>
                <a:gd name="connsiteY77" fmla="*/ 1351929 h 1640734"/>
                <a:gd name="connsiteX78" fmla="*/ 1234011 w 2331207"/>
                <a:gd name="connsiteY78" fmla="*/ 1443131 h 1640734"/>
                <a:gd name="connsiteX79" fmla="*/ 1247424 w 2331207"/>
                <a:gd name="connsiteY79" fmla="*/ 1443131 h 1640734"/>
                <a:gd name="connsiteX80" fmla="*/ 1285875 w 2331207"/>
                <a:gd name="connsiteY80" fmla="*/ 1410048 h 1640734"/>
                <a:gd name="connsiteX81" fmla="*/ 1285875 w 2331207"/>
                <a:gd name="connsiteY81" fmla="*/ 1473531 h 1640734"/>
                <a:gd name="connsiteX82" fmla="*/ 1228646 w 2331207"/>
                <a:gd name="connsiteY82" fmla="*/ 1600498 h 1640734"/>
                <a:gd name="connsiteX83" fmla="*/ 1252789 w 2331207"/>
                <a:gd name="connsiteY83" fmla="*/ 1639840 h 1640734"/>
                <a:gd name="connsiteX84" fmla="*/ 1279616 w 2331207"/>
                <a:gd name="connsiteY84" fmla="*/ 1621063 h 1640734"/>
                <a:gd name="connsiteX85" fmla="*/ 1334162 w 2331207"/>
                <a:gd name="connsiteY85" fmla="*/ 1472637 h 1640734"/>
                <a:gd name="connsiteX86" fmla="*/ 1382450 w 2331207"/>
                <a:gd name="connsiteY86" fmla="*/ 1417201 h 1640734"/>
                <a:gd name="connsiteX87" fmla="*/ 1443256 w 2331207"/>
                <a:gd name="connsiteY87" fmla="*/ 1417201 h 1640734"/>
                <a:gd name="connsiteX88" fmla="*/ 1131177 w 2331207"/>
                <a:gd name="connsiteY88" fmla="*/ 1391271 h 1640734"/>
                <a:gd name="connsiteX89" fmla="*/ 1158897 w 2331207"/>
                <a:gd name="connsiteY89" fmla="*/ 1441342 h 1640734"/>
                <a:gd name="connsiteX90" fmla="*/ 1068582 w 2331207"/>
                <a:gd name="connsiteY90" fmla="*/ 1465484 h 1640734"/>
                <a:gd name="connsiteX91" fmla="*/ 1131177 w 2331207"/>
                <a:gd name="connsiteY91" fmla="*/ 1391271 h 1640734"/>
                <a:gd name="connsiteX92" fmla="*/ 1181252 w 2331207"/>
                <a:gd name="connsiteY92" fmla="*/ 1537909 h 1640734"/>
                <a:gd name="connsiteX93" fmla="*/ 1163368 w 2331207"/>
                <a:gd name="connsiteY93" fmla="*/ 1537909 h 1640734"/>
                <a:gd name="connsiteX94" fmla="*/ 1091831 w 2331207"/>
                <a:gd name="connsiteY94" fmla="*/ 1586192 h 1640734"/>
                <a:gd name="connsiteX95" fmla="*/ 1054274 w 2331207"/>
                <a:gd name="connsiteY95" fmla="*/ 1537909 h 1640734"/>
                <a:gd name="connsiteX96" fmla="*/ 1058746 w 2331207"/>
                <a:gd name="connsiteY96" fmla="*/ 1497673 h 1640734"/>
                <a:gd name="connsiteX97" fmla="*/ 1205396 w 2331207"/>
                <a:gd name="connsiteY97" fmla="*/ 1449390 h 1640734"/>
                <a:gd name="connsiteX98" fmla="*/ 1158897 w 2331207"/>
                <a:gd name="connsiteY98" fmla="*/ 1351929 h 1640734"/>
                <a:gd name="connsiteX99" fmla="*/ 1010458 w 2331207"/>
                <a:gd name="connsiteY99" fmla="*/ 1569203 h 1640734"/>
                <a:gd name="connsiteX100" fmla="*/ 1065899 w 2331207"/>
                <a:gd name="connsiteY100" fmla="*/ 1639840 h 1640734"/>
                <a:gd name="connsiteX101" fmla="*/ 1181252 w 2331207"/>
                <a:gd name="connsiteY101" fmla="*/ 1537909 h 1640734"/>
                <a:gd name="connsiteX102" fmla="*/ 845923 w 2331207"/>
                <a:gd name="connsiteY102" fmla="*/ 1393059 h 1640734"/>
                <a:gd name="connsiteX103" fmla="*/ 894211 w 2331207"/>
                <a:gd name="connsiteY103" fmla="*/ 1393059 h 1640734"/>
                <a:gd name="connsiteX104" fmla="*/ 817309 w 2331207"/>
                <a:gd name="connsiteY104" fmla="*/ 1604075 h 1640734"/>
                <a:gd name="connsiteX105" fmla="*/ 838770 w 2331207"/>
                <a:gd name="connsiteY105" fmla="*/ 1639840 h 1640734"/>
                <a:gd name="connsiteX106" fmla="*/ 983632 w 2331207"/>
                <a:gd name="connsiteY106" fmla="*/ 1527179 h 1640734"/>
                <a:gd name="connsiteX107" fmla="*/ 970219 w 2331207"/>
                <a:gd name="connsiteY107" fmla="*/ 1527179 h 1640734"/>
                <a:gd name="connsiteX108" fmla="*/ 875432 w 2331207"/>
                <a:gd name="connsiteY108" fmla="*/ 1591557 h 1640734"/>
                <a:gd name="connsiteX109" fmla="*/ 946075 w 2331207"/>
                <a:gd name="connsiteY109" fmla="*/ 1393059 h 1640734"/>
                <a:gd name="connsiteX110" fmla="*/ 1018506 w 2331207"/>
                <a:gd name="connsiteY110" fmla="*/ 1393059 h 1640734"/>
                <a:gd name="connsiteX111" fmla="*/ 1027448 w 2331207"/>
                <a:gd name="connsiteY111" fmla="*/ 1362659 h 1640734"/>
                <a:gd name="connsiteX112" fmla="*/ 956805 w 2331207"/>
                <a:gd name="connsiteY112" fmla="*/ 1362659 h 1640734"/>
                <a:gd name="connsiteX113" fmla="*/ 983632 w 2331207"/>
                <a:gd name="connsiteY113" fmla="*/ 1286657 h 1640734"/>
                <a:gd name="connsiteX114" fmla="*/ 955911 w 2331207"/>
                <a:gd name="connsiteY114" fmla="*/ 1286657 h 1640734"/>
                <a:gd name="connsiteX115" fmla="*/ 905835 w 2331207"/>
                <a:gd name="connsiteY115" fmla="*/ 1362659 h 1640734"/>
                <a:gd name="connsiteX116" fmla="*/ 845923 w 2331207"/>
                <a:gd name="connsiteY116" fmla="*/ 1370706 h 1640734"/>
                <a:gd name="connsiteX117" fmla="*/ 589285 w 2331207"/>
                <a:gd name="connsiteY117" fmla="*/ 1557580 h 1640734"/>
                <a:gd name="connsiteX118" fmla="*/ 702850 w 2331207"/>
                <a:gd name="connsiteY118" fmla="*/ 1403789 h 1640734"/>
                <a:gd name="connsiteX119" fmla="*/ 727888 w 2331207"/>
                <a:gd name="connsiteY119" fmla="*/ 1407365 h 1640734"/>
                <a:gd name="connsiteX120" fmla="*/ 685860 w 2331207"/>
                <a:gd name="connsiteY120" fmla="*/ 1520026 h 1640734"/>
                <a:gd name="connsiteX121" fmla="*/ 606275 w 2331207"/>
                <a:gd name="connsiteY121" fmla="*/ 1585298 h 1640734"/>
                <a:gd name="connsiteX122" fmla="*/ 589285 w 2331207"/>
                <a:gd name="connsiteY122" fmla="*/ 1557580 h 1640734"/>
                <a:gd name="connsiteX123" fmla="*/ 811943 w 2331207"/>
                <a:gd name="connsiteY123" fmla="*/ 1339411 h 1640734"/>
                <a:gd name="connsiteX124" fmla="*/ 789588 w 2331207"/>
                <a:gd name="connsiteY124" fmla="*/ 1337623 h 1640734"/>
                <a:gd name="connsiteX125" fmla="*/ 764550 w 2331207"/>
                <a:gd name="connsiteY125" fmla="*/ 1362659 h 1640734"/>
                <a:gd name="connsiteX126" fmla="*/ 760079 w 2331207"/>
                <a:gd name="connsiteY126" fmla="*/ 1362659 h 1640734"/>
                <a:gd name="connsiteX127" fmla="*/ 539209 w 2331207"/>
                <a:gd name="connsiteY127" fmla="*/ 1599604 h 1640734"/>
                <a:gd name="connsiteX128" fmla="*/ 578554 w 2331207"/>
                <a:gd name="connsiteY128" fmla="*/ 1639840 h 1640734"/>
                <a:gd name="connsiteX129" fmla="*/ 675129 w 2331207"/>
                <a:gd name="connsiteY129" fmla="*/ 1547744 h 1640734"/>
                <a:gd name="connsiteX130" fmla="*/ 673341 w 2331207"/>
                <a:gd name="connsiteY130" fmla="*/ 1564733 h 1640734"/>
                <a:gd name="connsiteX131" fmla="*/ 709109 w 2331207"/>
                <a:gd name="connsiteY131" fmla="*/ 1639840 h 1640734"/>
                <a:gd name="connsiteX132" fmla="*/ 786011 w 2331207"/>
                <a:gd name="connsiteY132" fmla="*/ 1548638 h 1640734"/>
                <a:gd name="connsiteX133" fmla="*/ 772598 w 2331207"/>
                <a:gd name="connsiteY133" fmla="*/ 1548638 h 1640734"/>
                <a:gd name="connsiteX134" fmla="*/ 734147 w 2331207"/>
                <a:gd name="connsiteY134" fmla="*/ 1581721 h 1640734"/>
                <a:gd name="connsiteX135" fmla="*/ 734147 w 2331207"/>
                <a:gd name="connsiteY135" fmla="*/ 1518238 h 1640734"/>
                <a:gd name="connsiteX136" fmla="*/ 583920 w 2331207"/>
                <a:gd name="connsiteY136" fmla="*/ 1416307 h 1640734"/>
                <a:gd name="connsiteX137" fmla="*/ 562459 w 2331207"/>
                <a:gd name="connsiteY137" fmla="*/ 1351929 h 1640734"/>
                <a:gd name="connsiteX138" fmla="*/ 486451 w 2331207"/>
                <a:gd name="connsiteY138" fmla="*/ 1444025 h 1640734"/>
                <a:gd name="connsiteX139" fmla="*/ 486451 w 2331207"/>
                <a:gd name="connsiteY139" fmla="*/ 1404683 h 1640734"/>
                <a:gd name="connsiteX140" fmla="*/ 451576 w 2331207"/>
                <a:gd name="connsiteY140" fmla="*/ 1351929 h 1640734"/>
                <a:gd name="connsiteX141" fmla="*/ 374674 w 2331207"/>
                <a:gd name="connsiteY141" fmla="*/ 1443131 h 1640734"/>
                <a:gd name="connsiteX142" fmla="*/ 388087 w 2331207"/>
                <a:gd name="connsiteY142" fmla="*/ 1443131 h 1640734"/>
                <a:gd name="connsiteX143" fmla="*/ 426539 w 2331207"/>
                <a:gd name="connsiteY143" fmla="*/ 1410048 h 1640734"/>
                <a:gd name="connsiteX144" fmla="*/ 426539 w 2331207"/>
                <a:gd name="connsiteY144" fmla="*/ 1473531 h 1640734"/>
                <a:gd name="connsiteX145" fmla="*/ 368415 w 2331207"/>
                <a:gd name="connsiteY145" fmla="*/ 1601392 h 1640734"/>
                <a:gd name="connsiteX146" fmla="*/ 392559 w 2331207"/>
                <a:gd name="connsiteY146" fmla="*/ 1640734 h 1640734"/>
                <a:gd name="connsiteX147" fmla="*/ 419385 w 2331207"/>
                <a:gd name="connsiteY147" fmla="*/ 1621957 h 1640734"/>
                <a:gd name="connsiteX148" fmla="*/ 475720 w 2331207"/>
                <a:gd name="connsiteY148" fmla="*/ 1472637 h 1640734"/>
                <a:gd name="connsiteX149" fmla="*/ 524007 w 2331207"/>
                <a:gd name="connsiteY149" fmla="*/ 1417201 h 1640734"/>
                <a:gd name="connsiteX150" fmla="*/ 583920 w 2331207"/>
                <a:gd name="connsiteY150" fmla="*/ 1417201 h 1640734"/>
                <a:gd name="connsiteX151" fmla="*/ 209245 w 2331207"/>
                <a:gd name="connsiteY151" fmla="*/ 1630004 h 1640734"/>
                <a:gd name="connsiteX152" fmla="*/ 214611 w 2331207"/>
                <a:gd name="connsiteY152" fmla="*/ 1613910 h 1640734"/>
                <a:gd name="connsiteX153" fmla="*/ 163641 w 2331207"/>
                <a:gd name="connsiteY153" fmla="*/ 1523603 h 1640734"/>
                <a:gd name="connsiteX154" fmla="*/ 190467 w 2331207"/>
                <a:gd name="connsiteY154" fmla="*/ 1451178 h 1640734"/>
                <a:gd name="connsiteX155" fmla="*/ 246802 w 2331207"/>
                <a:gd name="connsiteY155" fmla="*/ 1451178 h 1640734"/>
                <a:gd name="connsiteX156" fmla="*/ 277205 w 2331207"/>
                <a:gd name="connsiteY156" fmla="*/ 1504826 h 1640734"/>
                <a:gd name="connsiteX157" fmla="*/ 297772 w 2331207"/>
                <a:gd name="connsiteY157" fmla="*/ 1504826 h 1640734"/>
                <a:gd name="connsiteX158" fmla="*/ 344271 w 2331207"/>
                <a:gd name="connsiteY158" fmla="*/ 1376965 h 1640734"/>
                <a:gd name="connsiteX159" fmla="*/ 323704 w 2331207"/>
                <a:gd name="connsiteY159" fmla="*/ 1376965 h 1640734"/>
                <a:gd name="connsiteX160" fmla="*/ 253956 w 2331207"/>
                <a:gd name="connsiteY160" fmla="*/ 1430613 h 1640734"/>
                <a:gd name="connsiteX161" fmla="*/ 197621 w 2331207"/>
                <a:gd name="connsiteY161" fmla="*/ 1430613 h 1640734"/>
                <a:gd name="connsiteX162" fmla="*/ 236072 w 2331207"/>
                <a:gd name="connsiteY162" fmla="*/ 1325999 h 1640734"/>
                <a:gd name="connsiteX163" fmla="*/ 304032 w 2331207"/>
                <a:gd name="connsiteY163" fmla="*/ 1281293 h 1640734"/>
                <a:gd name="connsiteX164" fmla="*/ 316551 w 2331207"/>
                <a:gd name="connsiteY164" fmla="*/ 1281293 h 1640734"/>
                <a:gd name="connsiteX165" fmla="*/ 371992 w 2331207"/>
                <a:gd name="connsiteY165" fmla="*/ 1346564 h 1640734"/>
                <a:gd name="connsiteX166" fmla="*/ 391664 w 2331207"/>
                <a:gd name="connsiteY166" fmla="*/ 1346564 h 1640734"/>
                <a:gd name="connsiteX167" fmla="*/ 407760 w 2331207"/>
                <a:gd name="connsiteY167" fmla="*/ 1259833 h 1640734"/>
                <a:gd name="connsiteX168" fmla="*/ 135026 w 2331207"/>
                <a:gd name="connsiteY168" fmla="*/ 1259833 h 1640734"/>
                <a:gd name="connsiteX169" fmla="*/ 129661 w 2331207"/>
                <a:gd name="connsiteY169" fmla="*/ 1275928 h 1640734"/>
                <a:gd name="connsiteX170" fmla="*/ 165429 w 2331207"/>
                <a:gd name="connsiteY170" fmla="*/ 1366235 h 1640734"/>
                <a:gd name="connsiteX171" fmla="*/ 107305 w 2331207"/>
                <a:gd name="connsiteY171" fmla="*/ 1524497 h 1640734"/>
                <a:gd name="connsiteX172" fmla="*/ 4471 w 2331207"/>
                <a:gd name="connsiteY172" fmla="*/ 1614804 h 1640734"/>
                <a:gd name="connsiteX173" fmla="*/ 0 w 2331207"/>
                <a:gd name="connsiteY173" fmla="*/ 1630899 h 1640734"/>
                <a:gd name="connsiteX174" fmla="*/ 209245 w 2331207"/>
                <a:gd name="connsiteY174" fmla="*/ 1630899 h 1640734"/>
                <a:gd name="connsiteX175" fmla="*/ 1562186 w 2331207"/>
                <a:gd name="connsiteY175" fmla="*/ 775213 h 1640734"/>
                <a:gd name="connsiteX176" fmla="*/ 1589907 w 2331207"/>
                <a:gd name="connsiteY176" fmla="*/ 825285 h 1640734"/>
                <a:gd name="connsiteX177" fmla="*/ 1499591 w 2331207"/>
                <a:gd name="connsiteY177" fmla="*/ 849426 h 1640734"/>
                <a:gd name="connsiteX178" fmla="*/ 1562186 w 2331207"/>
                <a:gd name="connsiteY178" fmla="*/ 775213 h 1640734"/>
                <a:gd name="connsiteX179" fmla="*/ 1612262 w 2331207"/>
                <a:gd name="connsiteY179" fmla="*/ 921851 h 1640734"/>
                <a:gd name="connsiteX180" fmla="*/ 1594378 w 2331207"/>
                <a:gd name="connsiteY180" fmla="*/ 921851 h 1640734"/>
                <a:gd name="connsiteX181" fmla="*/ 1522841 w 2331207"/>
                <a:gd name="connsiteY181" fmla="*/ 970134 h 1640734"/>
                <a:gd name="connsiteX182" fmla="*/ 1485284 w 2331207"/>
                <a:gd name="connsiteY182" fmla="*/ 921851 h 1640734"/>
                <a:gd name="connsiteX183" fmla="*/ 1489755 w 2331207"/>
                <a:gd name="connsiteY183" fmla="*/ 881615 h 1640734"/>
                <a:gd name="connsiteX184" fmla="*/ 1636406 w 2331207"/>
                <a:gd name="connsiteY184" fmla="*/ 833332 h 1640734"/>
                <a:gd name="connsiteX185" fmla="*/ 1589907 w 2331207"/>
                <a:gd name="connsiteY185" fmla="*/ 735871 h 1640734"/>
                <a:gd name="connsiteX186" fmla="*/ 1441468 w 2331207"/>
                <a:gd name="connsiteY186" fmla="*/ 953146 h 1640734"/>
                <a:gd name="connsiteX187" fmla="*/ 1496909 w 2331207"/>
                <a:gd name="connsiteY187" fmla="*/ 1023782 h 1640734"/>
                <a:gd name="connsiteX188" fmla="*/ 1612262 w 2331207"/>
                <a:gd name="connsiteY188" fmla="*/ 921851 h 1640734"/>
                <a:gd name="connsiteX189" fmla="*/ 1589012 w 2331207"/>
                <a:gd name="connsiteY189" fmla="*/ 703683 h 1640734"/>
                <a:gd name="connsiteX190" fmla="*/ 1672174 w 2331207"/>
                <a:gd name="connsiteY190" fmla="*/ 627681 h 1640734"/>
                <a:gd name="connsiteX191" fmla="*/ 1672174 w 2331207"/>
                <a:gd name="connsiteY191" fmla="*/ 616952 h 1640734"/>
                <a:gd name="connsiteX192" fmla="*/ 1616733 w 2331207"/>
                <a:gd name="connsiteY192" fmla="*/ 616952 h 1640734"/>
                <a:gd name="connsiteX193" fmla="*/ 1567551 w 2331207"/>
                <a:gd name="connsiteY193" fmla="*/ 704577 h 1640734"/>
                <a:gd name="connsiteX194" fmla="*/ 1589012 w 2331207"/>
                <a:gd name="connsiteY194" fmla="*/ 704577 h 1640734"/>
                <a:gd name="connsiteX195" fmla="*/ 1276933 w 2331207"/>
                <a:gd name="connsiteY195" fmla="*/ 777002 h 1640734"/>
                <a:gd name="connsiteX196" fmla="*/ 1325220 w 2331207"/>
                <a:gd name="connsiteY196" fmla="*/ 777002 h 1640734"/>
                <a:gd name="connsiteX197" fmla="*/ 1248318 w 2331207"/>
                <a:gd name="connsiteY197" fmla="*/ 988017 h 1640734"/>
                <a:gd name="connsiteX198" fmla="*/ 1269779 w 2331207"/>
                <a:gd name="connsiteY198" fmla="*/ 1023782 h 1640734"/>
                <a:gd name="connsiteX199" fmla="*/ 1414641 w 2331207"/>
                <a:gd name="connsiteY199" fmla="*/ 911122 h 1640734"/>
                <a:gd name="connsiteX200" fmla="*/ 1401228 w 2331207"/>
                <a:gd name="connsiteY200" fmla="*/ 911122 h 1640734"/>
                <a:gd name="connsiteX201" fmla="*/ 1306442 w 2331207"/>
                <a:gd name="connsiteY201" fmla="*/ 975499 h 1640734"/>
                <a:gd name="connsiteX202" fmla="*/ 1377085 w 2331207"/>
                <a:gd name="connsiteY202" fmla="*/ 777002 h 1640734"/>
                <a:gd name="connsiteX203" fmla="*/ 1449516 w 2331207"/>
                <a:gd name="connsiteY203" fmla="*/ 777002 h 1640734"/>
                <a:gd name="connsiteX204" fmla="*/ 1458458 w 2331207"/>
                <a:gd name="connsiteY204" fmla="*/ 746601 h 1640734"/>
                <a:gd name="connsiteX205" fmla="*/ 1387815 w 2331207"/>
                <a:gd name="connsiteY205" fmla="*/ 746601 h 1640734"/>
                <a:gd name="connsiteX206" fmla="*/ 1414641 w 2331207"/>
                <a:gd name="connsiteY206" fmla="*/ 670600 h 1640734"/>
                <a:gd name="connsiteX207" fmla="*/ 1386921 w 2331207"/>
                <a:gd name="connsiteY207" fmla="*/ 670600 h 1640734"/>
                <a:gd name="connsiteX208" fmla="*/ 1336845 w 2331207"/>
                <a:gd name="connsiteY208" fmla="*/ 746601 h 1640734"/>
                <a:gd name="connsiteX209" fmla="*/ 1276933 w 2331207"/>
                <a:gd name="connsiteY209" fmla="*/ 755542 h 1640734"/>
                <a:gd name="connsiteX210" fmla="*/ 1226857 w 2331207"/>
                <a:gd name="connsiteY210" fmla="*/ 767166 h 1640734"/>
                <a:gd name="connsiteX211" fmla="*/ 1208973 w 2331207"/>
                <a:gd name="connsiteY211" fmla="*/ 736766 h 1640734"/>
                <a:gd name="connsiteX212" fmla="*/ 1096302 w 2331207"/>
                <a:gd name="connsiteY212" fmla="*/ 827967 h 1640734"/>
                <a:gd name="connsiteX213" fmla="*/ 1109716 w 2331207"/>
                <a:gd name="connsiteY213" fmla="*/ 827967 h 1640734"/>
                <a:gd name="connsiteX214" fmla="*/ 1168733 w 2331207"/>
                <a:gd name="connsiteY214" fmla="*/ 783261 h 1640734"/>
                <a:gd name="connsiteX215" fmla="*/ 1087360 w 2331207"/>
                <a:gd name="connsiteY215" fmla="*/ 994276 h 1640734"/>
                <a:gd name="connsiteX216" fmla="*/ 1105244 w 2331207"/>
                <a:gd name="connsiteY216" fmla="*/ 1024676 h 1640734"/>
                <a:gd name="connsiteX217" fmla="*/ 1212550 w 2331207"/>
                <a:gd name="connsiteY217" fmla="*/ 933475 h 1640734"/>
                <a:gd name="connsiteX218" fmla="*/ 1199137 w 2331207"/>
                <a:gd name="connsiteY218" fmla="*/ 933475 h 1640734"/>
                <a:gd name="connsiteX219" fmla="*/ 1140119 w 2331207"/>
                <a:gd name="connsiteY219" fmla="*/ 978182 h 1640734"/>
                <a:gd name="connsiteX220" fmla="*/ 1234905 w 2331207"/>
                <a:gd name="connsiteY220" fmla="*/ 683118 h 1640734"/>
                <a:gd name="connsiteX221" fmla="*/ 1267991 w 2331207"/>
                <a:gd name="connsiteY221" fmla="*/ 650035 h 1640734"/>
                <a:gd name="connsiteX222" fmla="*/ 1234905 w 2331207"/>
                <a:gd name="connsiteY222" fmla="*/ 616952 h 1640734"/>
                <a:gd name="connsiteX223" fmla="*/ 1206290 w 2331207"/>
                <a:gd name="connsiteY223" fmla="*/ 633046 h 1640734"/>
                <a:gd name="connsiteX224" fmla="*/ 1206290 w 2331207"/>
                <a:gd name="connsiteY224" fmla="*/ 667023 h 1640734"/>
                <a:gd name="connsiteX225" fmla="*/ 1234905 w 2331207"/>
                <a:gd name="connsiteY225" fmla="*/ 683118 h 1640734"/>
                <a:gd name="connsiteX226" fmla="*/ 975584 w 2331207"/>
                <a:gd name="connsiteY226" fmla="*/ 978182 h 1640734"/>
                <a:gd name="connsiteX227" fmla="*/ 1109716 w 2331207"/>
                <a:gd name="connsiteY227" fmla="*/ 622317 h 1640734"/>
                <a:gd name="connsiteX228" fmla="*/ 1105244 w 2331207"/>
                <a:gd name="connsiteY228" fmla="*/ 616058 h 1640734"/>
                <a:gd name="connsiteX229" fmla="*/ 1012247 w 2331207"/>
                <a:gd name="connsiteY229" fmla="*/ 626787 h 1640734"/>
                <a:gd name="connsiteX230" fmla="*/ 1012247 w 2331207"/>
                <a:gd name="connsiteY230" fmla="*/ 637517 h 1640734"/>
                <a:gd name="connsiteX231" fmla="*/ 1030131 w 2331207"/>
                <a:gd name="connsiteY231" fmla="*/ 650929 h 1640734"/>
                <a:gd name="connsiteX232" fmla="*/ 1026554 w 2331207"/>
                <a:gd name="connsiteY232" fmla="*/ 715306 h 1640734"/>
                <a:gd name="connsiteX233" fmla="*/ 924614 w 2331207"/>
                <a:gd name="connsiteY233" fmla="*/ 987123 h 1640734"/>
                <a:gd name="connsiteX234" fmla="*/ 946075 w 2331207"/>
                <a:gd name="connsiteY234" fmla="*/ 1022888 h 1640734"/>
                <a:gd name="connsiteX235" fmla="*/ 1053380 w 2331207"/>
                <a:gd name="connsiteY235" fmla="*/ 931687 h 1640734"/>
                <a:gd name="connsiteX236" fmla="*/ 1039967 w 2331207"/>
                <a:gd name="connsiteY236" fmla="*/ 931687 h 1640734"/>
                <a:gd name="connsiteX237" fmla="*/ 975584 w 2331207"/>
                <a:gd name="connsiteY237" fmla="*/ 978182 h 1640734"/>
                <a:gd name="connsiteX238" fmla="*/ 701955 w 2331207"/>
                <a:gd name="connsiteY238" fmla="*/ 941522 h 1640734"/>
                <a:gd name="connsiteX239" fmla="*/ 815520 w 2331207"/>
                <a:gd name="connsiteY239" fmla="*/ 787731 h 1640734"/>
                <a:gd name="connsiteX240" fmla="*/ 840558 w 2331207"/>
                <a:gd name="connsiteY240" fmla="*/ 791308 h 1640734"/>
                <a:gd name="connsiteX241" fmla="*/ 797636 w 2331207"/>
                <a:gd name="connsiteY241" fmla="*/ 903968 h 1640734"/>
                <a:gd name="connsiteX242" fmla="*/ 718051 w 2331207"/>
                <a:gd name="connsiteY242" fmla="*/ 969240 h 1640734"/>
                <a:gd name="connsiteX243" fmla="*/ 701955 w 2331207"/>
                <a:gd name="connsiteY243" fmla="*/ 941522 h 1640734"/>
                <a:gd name="connsiteX244" fmla="*/ 924614 w 2331207"/>
                <a:gd name="connsiteY244" fmla="*/ 724248 h 1640734"/>
                <a:gd name="connsiteX245" fmla="*/ 902259 w 2331207"/>
                <a:gd name="connsiteY245" fmla="*/ 722459 h 1640734"/>
                <a:gd name="connsiteX246" fmla="*/ 877221 w 2331207"/>
                <a:gd name="connsiteY246" fmla="*/ 747495 h 1640734"/>
                <a:gd name="connsiteX247" fmla="*/ 872750 w 2331207"/>
                <a:gd name="connsiteY247" fmla="*/ 747495 h 1640734"/>
                <a:gd name="connsiteX248" fmla="*/ 651880 w 2331207"/>
                <a:gd name="connsiteY248" fmla="*/ 984440 h 1640734"/>
                <a:gd name="connsiteX249" fmla="*/ 691225 w 2331207"/>
                <a:gd name="connsiteY249" fmla="*/ 1024676 h 1640734"/>
                <a:gd name="connsiteX250" fmla="*/ 787800 w 2331207"/>
                <a:gd name="connsiteY250" fmla="*/ 932581 h 1640734"/>
                <a:gd name="connsiteX251" fmla="*/ 786011 w 2331207"/>
                <a:gd name="connsiteY251" fmla="*/ 949569 h 1640734"/>
                <a:gd name="connsiteX252" fmla="*/ 821780 w 2331207"/>
                <a:gd name="connsiteY252" fmla="*/ 1024676 h 1640734"/>
                <a:gd name="connsiteX253" fmla="*/ 898682 w 2331207"/>
                <a:gd name="connsiteY253" fmla="*/ 933475 h 1640734"/>
                <a:gd name="connsiteX254" fmla="*/ 885269 w 2331207"/>
                <a:gd name="connsiteY254" fmla="*/ 933475 h 1640734"/>
                <a:gd name="connsiteX255" fmla="*/ 846818 w 2331207"/>
                <a:gd name="connsiteY255" fmla="*/ 966558 h 1640734"/>
                <a:gd name="connsiteX256" fmla="*/ 846818 w 2331207"/>
                <a:gd name="connsiteY256" fmla="*/ 903968 h 1640734"/>
                <a:gd name="connsiteX257" fmla="*/ 406866 w 2331207"/>
                <a:gd name="connsiteY257" fmla="*/ 1075642 h 1640734"/>
                <a:gd name="connsiteX258" fmla="*/ 472143 w 2331207"/>
                <a:gd name="connsiteY258" fmla="*/ 1014841 h 1640734"/>
                <a:gd name="connsiteX259" fmla="*/ 529373 w 2331207"/>
                <a:gd name="connsiteY259" fmla="*/ 1036300 h 1640734"/>
                <a:gd name="connsiteX260" fmla="*/ 584814 w 2331207"/>
                <a:gd name="connsiteY260" fmla="*/ 1066701 h 1640734"/>
                <a:gd name="connsiteX261" fmla="*/ 481085 w 2331207"/>
                <a:gd name="connsiteY261" fmla="*/ 1112301 h 1640734"/>
                <a:gd name="connsiteX262" fmla="*/ 406866 w 2331207"/>
                <a:gd name="connsiteY262" fmla="*/ 1075642 h 1640734"/>
                <a:gd name="connsiteX263" fmla="*/ 516854 w 2331207"/>
                <a:gd name="connsiteY263" fmla="*/ 904863 h 1640734"/>
                <a:gd name="connsiteX264" fmla="*/ 492710 w 2331207"/>
                <a:gd name="connsiteY264" fmla="*/ 872674 h 1640734"/>
                <a:gd name="connsiteX265" fmla="*/ 557988 w 2331207"/>
                <a:gd name="connsiteY265" fmla="*/ 756437 h 1640734"/>
                <a:gd name="connsiteX266" fmla="*/ 582131 w 2331207"/>
                <a:gd name="connsiteY266" fmla="*/ 788625 h 1640734"/>
                <a:gd name="connsiteX267" fmla="*/ 516854 w 2331207"/>
                <a:gd name="connsiteY267" fmla="*/ 904863 h 1640734"/>
                <a:gd name="connsiteX268" fmla="*/ 631313 w 2331207"/>
                <a:gd name="connsiteY268" fmla="*/ 1049712 h 1640734"/>
                <a:gd name="connsiteX269" fmla="*/ 551728 w 2331207"/>
                <a:gd name="connsiteY269" fmla="*/ 988911 h 1640734"/>
                <a:gd name="connsiteX270" fmla="*/ 490027 w 2331207"/>
                <a:gd name="connsiteY270" fmla="*/ 958511 h 1640734"/>
                <a:gd name="connsiteX271" fmla="*/ 516854 w 2331207"/>
                <a:gd name="connsiteY271" fmla="*/ 924534 h 1640734"/>
                <a:gd name="connsiteX272" fmla="*/ 630419 w 2331207"/>
                <a:gd name="connsiteY272" fmla="*/ 802931 h 1640734"/>
                <a:gd name="connsiteX273" fmla="*/ 625948 w 2331207"/>
                <a:gd name="connsiteY273" fmla="*/ 776107 h 1640734"/>
                <a:gd name="connsiteX274" fmla="*/ 673341 w 2331207"/>
                <a:gd name="connsiteY274" fmla="*/ 776107 h 1640734"/>
                <a:gd name="connsiteX275" fmla="*/ 682283 w 2331207"/>
                <a:gd name="connsiteY275" fmla="*/ 745707 h 1640734"/>
                <a:gd name="connsiteX276" fmla="*/ 601804 w 2331207"/>
                <a:gd name="connsiteY276" fmla="*/ 745707 h 1640734"/>
                <a:gd name="connsiteX277" fmla="*/ 562459 w 2331207"/>
                <a:gd name="connsiteY277" fmla="*/ 734977 h 1640734"/>
                <a:gd name="connsiteX278" fmla="*/ 441740 w 2331207"/>
                <a:gd name="connsiteY278" fmla="*/ 856579 h 1640734"/>
                <a:gd name="connsiteX279" fmla="*/ 497181 w 2331207"/>
                <a:gd name="connsiteY279" fmla="*/ 922745 h 1640734"/>
                <a:gd name="connsiteX280" fmla="*/ 443529 w 2331207"/>
                <a:gd name="connsiteY280" fmla="*/ 977287 h 1640734"/>
                <a:gd name="connsiteX281" fmla="*/ 458730 w 2331207"/>
                <a:gd name="connsiteY281" fmla="*/ 1006794 h 1640734"/>
                <a:gd name="connsiteX282" fmla="*/ 347848 w 2331207"/>
                <a:gd name="connsiteY282" fmla="*/ 1093525 h 1640734"/>
                <a:gd name="connsiteX283" fmla="*/ 453365 w 2331207"/>
                <a:gd name="connsiteY283" fmla="*/ 1145384 h 1640734"/>
                <a:gd name="connsiteX284" fmla="*/ 631313 w 2331207"/>
                <a:gd name="connsiteY284" fmla="*/ 1049712 h 1640734"/>
                <a:gd name="connsiteX285" fmla="*/ 266475 w 2331207"/>
                <a:gd name="connsiteY285" fmla="*/ 835120 h 1640734"/>
                <a:gd name="connsiteX286" fmla="*/ 296878 w 2331207"/>
                <a:gd name="connsiteY286" fmla="*/ 888768 h 1640734"/>
                <a:gd name="connsiteX287" fmla="*/ 317445 w 2331207"/>
                <a:gd name="connsiteY287" fmla="*/ 888768 h 1640734"/>
                <a:gd name="connsiteX288" fmla="*/ 363944 w 2331207"/>
                <a:gd name="connsiteY288" fmla="*/ 760907 h 1640734"/>
                <a:gd name="connsiteX289" fmla="*/ 343377 w 2331207"/>
                <a:gd name="connsiteY289" fmla="*/ 760907 h 1640734"/>
                <a:gd name="connsiteX290" fmla="*/ 273628 w 2331207"/>
                <a:gd name="connsiteY290" fmla="*/ 814555 h 1640734"/>
                <a:gd name="connsiteX291" fmla="*/ 195832 w 2331207"/>
                <a:gd name="connsiteY291" fmla="*/ 814555 h 1640734"/>
                <a:gd name="connsiteX292" fmla="*/ 234283 w 2331207"/>
                <a:gd name="connsiteY292" fmla="*/ 709942 h 1640734"/>
                <a:gd name="connsiteX293" fmla="*/ 302243 w 2331207"/>
                <a:gd name="connsiteY293" fmla="*/ 665235 h 1640734"/>
                <a:gd name="connsiteX294" fmla="*/ 336223 w 2331207"/>
                <a:gd name="connsiteY294" fmla="*/ 665235 h 1640734"/>
                <a:gd name="connsiteX295" fmla="*/ 391664 w 2331207"/>
                <a:gd name="connsiteY295" fmla="*/ 730507 h 1640734"/>
                <a:gd name="connsiteX296" fmla="*/ 411337 w 2331207"/>
                <a:gd name="connsiteY296" fmla="*/ 730507 h 1640734"/>
                <a:gd name="connsiteX297" fmla="*/ 427433 w 2331207"/>
                <a:gd name="connsiteY297" fmla="*/ 643776 h 1640734"/>
                <a:gd name="connsiteX298" fmla="*/ 135026 w 2331207"/>
                <a:gd name="connsiteY298" fmla="*/ 643776 h 1640734"/>
                <a:gd name="connsiteX299" fmla="*/ 129661 w 2331207"/>
                <a:gd name="connsiteY299" fmla="*/ 659870 h 1640734"/>
                <a:gd name="connsiteX300" fmla="*/ 165429 w 2331207"/>
                <a:gd name="connsiteY300" fmla="*/ 750178 h 1640734"/>
                <a:gd name="connsiteX301" fmla="*/ 107305 w 2331207"/>
                <a:gd name="connsiteY301" fmla="*/ 908439 h 1640734"/>
                <a:gd name="connsiteX302" fmla="*/ 4471 w 2331207"/>
                <a:gd name="connsiteY302" fmla="*/ 998747 h 1640734"/>
                <a:gd name="connsiteX303" fmla="*/ 0 w 2331207"/>
                <a:gd name="connsiteY303" fmla="*/ 1014841 h 1640734"/>
                <a:gd name="connsiteX304" fmla="*/ 325493 w 2331207"/>
                <a:gd name="connsiteY304" fmla="*/ 1014841 h 1640734"/>
                <a:gd name="connsiteX305" fmla="*/ 383616 w 2331207"/>
                <a:gd name="connsiteY305" fmla="*/ 922745 h 1640734"/>
                <a:gd name="connsiteX306" fmla="*/ 361261 w 2331207"/>
                <a:gd name="connsiteY306" fmla="*/ 922745 h 1640734"/>
                <a:gd name="connsiteX307" fmla="*/ 212822 w 2331207"/>
                <a:gd name="connsiteY307" fmla="*/ 993382 h 1640734"/>
                <a:gd name="connsiteX308" fmla="*/ 162746 w 2331207"/>
                <a:gd name="connsiteY308" fmla="*/ 908439 h 1640734"/>
                <a:gd name="connsiteX309" fmla="*/ 189573 w 2331207"/>
                <a:gd name="connsiteY309" fmla="*/ 836014 h 1640734"/>
                <a:gd name="connsiteX310" fmla="*/ 266475 w 2331207"/>
                <a:gd name="connsiteY310" fmla="*/ 836014 h 1640734"/>
                <a:gd name="connsiteX311" fmla="*/ 308503 w 2331207"/>
                <a:gd name="connsiteY311" fmla="*/ 616952 h 1640734"/>
                <a:gd name="connsiteX312" fmla="*/ 391664 w 2331207"/>
                <a:gd name="connsiteY312" fmla="*/ 556151 h 1640734"/>
                <a:gd name="connsiteX313" fmla="*/ 391664 w 2331207"/>
                <a:gd name="connsiteY313" fmla="*/ 545421 h 1640734"/>
                <a:gd name="connsiteX314" fmla="*/ 336223 w 2331207"/>
                <a:gd name="connsiteY314" fmla="*/ 545421 h 1640734"/>
                <a:gd name="connsiteX315" fmla="*/ 287042 w 2331207"/>
                <a:gd name="connsiteY315" fmla="*/ 616952 h 1640734"/>
                <a:gd name="connsiteX316" fmla="*/ 1551456 w 2331207"/>
                <a:gd name="connsiteY316" fmla="*/ 160050 h 1640734"/>
                <a:gd name="connsiteX317" fmla="*/ 1579176 w 2331207"/>
                <a:gd name="connsiteY317" fmla="*/ 210121 h 1640734"/>
                <a:gd name="connsiteX318" fmla="*/ 1488861 w 2331207"/>
                <a:gd name="connsiteY318" fmla="*/ 234263 h 1640734"/>
                <a:gd name="connsiteX319" fmla="*/ 1551456 w 2331207"/>
                <a:gd name="connsiteY319" fmla="*/ 160050 h 1640734"/>
                <a:gd name="connsiteX320" fmla="*/ 1601531 w 2331207"/>
                <a:gd name="connsiteY320" fmla="*/ 306688 h 1640734"/>
                <a:gd name="connsiteX321" fmla="*/ 1583647 w 2331207"/>
                <a:gd name="connsiteY321" fmla="*/ 306688 h 1640734"/>
                <a:gd name="connsiteX322" fmla="*/ 1512110 w 2331207"/>
                <a:gd name="connsiteY322" fmla="*/ 354971 h 1640734"/>
                <a:gd name="connsiteX323" fmla="*/ 1474554 w 2331207"/>
                <a:gd name="connsiteY323" fmla="*/ 306688 h 1640734"/>
                <a:gd name="connsiteX324" fmla="*/ 1479025 w 2331207"/>
                <a:gd name="connsiteY324" fmla="*/ 266452 h 1640734"/>
                <a:gd name="connsiteX325" fmla="*/ 1625675 w 2331207"/>
                <a:gd name="connsiteY325" fmla="*/ 218168 h 1640734"/>
                <a:gd name="connsiteX326" fmla="*/ 1579176 w 2331207"/>
                <a:gd name="connsiteY326" fmla="*/ 120708 h 1640734"/>
                <a:gd name="connsiteX327" fmla="*/ 1430737 w 2331207"/>
                <a:gd name="connsiteY327" fmla="*/ 337982 h 1640734"/>
                <a:gd name="connsiteX328" fmla="*/ 1486178 w 2331207"/>
                <a:gd name="connsiteY328" fmla="*/ 408619 h 1640734"/>
                <a:gd name="connsiteX329" fmla="*/ 1601531 w 2331207"/>
                <a:gd name="connsiteY329" fmla="*/ 306688 h 1640734"/>
                <a:gd name="connsiteX330" fmla="*/ 1578282 w 2331207"/>
                <a:gd name="connsiteY330" fmla="*/ 88519 h 1640734"/>
                <a:gd name="connsiteX331" fmla="*/ 1661444 w 2331207"/>
                <a:gd name="connsiteY331" fmla="*/ 12518 h 1640734"/>
                <a:gd name="connsiteX332" fmla="*/ 1661444 w 2331207"/>
                <a:gd name="connsiteY332" fmla="*/ 1788 h 1640734"/>
                <a:gd name="connsiteX333" fmla="*/ 1606002 w 2331207"/>
                <a:gd name="connsiteY333" fmla="*/ 1788 h 1640734"/>
                <a:gd name="connsiteX334" fmla="*/ 1556821 w 2331207"/>
                <a:gd name="connsiteY334" fmla="*/ 89413 h 1640734"/>
                <a:gd name="connsiteX335" fmla="*/ 1578282 w 2331207"/>
                <a:gd name="connsiteY335" fmla="*/ 89413 h 1640734"/>
                <a:gd name="connsiteX336" fmla="*/ 1266202 w 2331207"/>
                <a:gd name="connsiteY336" fmla="*/ 160944 h 1640734"/>
                <a:gd name="connsiteX337" fmla="*/ 1315384 w 2331207"/>
                <a:gd name="connsiteY337" fmla="*/ 160944 h 1640734"/>
                <a:gd name="connsiteX338" fmla="*/ 1238482 w 2331207"/>
                <a:gd name="connsiteY338" fmla="*/ 371959 h 1640734"/>
                <a:gd name="connsiteX339" fmla="*/ 1259943 w 2331207"/>
                <a:gd name="connsiteY339" fmla="*/ 407725 h 1640734"/>
                <a:gd name="connsiteX340" fmla="*/ 1404805 w 2331207"/>
                <a:gd name="connsiteY340" fmla="*/ 295064 h 1640734"/>
                <a:gd name="connsiteX341" fmla="*/ 1391392 w 2331207"/>
                <a:gd name="connsiteY341" fmla="*/ 295064 h 1640734"/>
                <a:gd name="connsiteX342" fmla="*/ 1296606 w 2331207"/>
                <a:gd name="connsiteY342" fmla="*/ 359441 h 1640734"/>
                <a:gd name="connsiteX343" fmla="*/ 1367248 w 2331207"/>
                <a:gd name="connsiteY343" fmla="*/ 160944 h 1640734"/>
                <a:gd name="connsiteX344" fmla="*/ 1439679 w 2331207"/>
                <a:gd name="connsiteY344" fmla="*/ 160944 h 1640734"/>
                <a:gd name="connsiteX345" fmla="*/ 1448621 w 2331207"/>
                <a:gd name="connsiteY345" fmla="*/ 130543 h 1640734"/>
                <a:gd name="connsiteX346" fmla="*/ 1377979 w 2331207"/>
                <a:gd name="connsiteY346" fmla="*/ 130543 h 1640734"/>
                <a:gd name="connsiteX347" fmla="*/ 1404805 w 2331207"/>
                <a:gd name="connsiteY347" fmla="*/ 54542 h 1640734"/>
                <a:gd name="connsiteX348" fmla="*/ 1377085 w 2331207"/>
                <a:gd name="connsiteY348" fmla="*/ 54542 h 1640734"/>
                <a:gd name="connsiteX349" fmla="*/ 1327009 w 2331207"/>
                <a:gd name="connsiteY349" fmla="*/ 130543 h 1640734"/>
                <a:gd name="connsiteX350" fmla="*/ 1267097 w 2331207"/>
                <a:gd name="connsiteY350" fmla="*/ 138591 h 1640734"/>
                <a:gd name="connsiteX351" fmla="*/ 1267097 w 2331207"/>
                <a:gd name="connsiteY351" fmla="*/ 160944 h 1640734"/>
                <a:gd name="connsiteX352" fmla="*/ 1241165 w 2331207"/>
                <a:gd name="connsiteY352" fmla="*/ 185086 h 1640734"/>
                <a:gd name="connsiteX353" fmla="*/ 1219703 w 2331207"/>
                <a:gd name="connsiteY353" fmla="*/ 120708 h 1640734"/>
                <a:gd name="connsiteX354" fmla="*/ 1143696 w 2331207"/>
                <a:gd name="connsiteY354" fmla="*/ 212804 h 1640734"/>
                <a:gd name="connsiteX355" fmla="*/ 1143696 w 2331207"/>
                <a:gd name="connsiteY355" fmla="*/ 173462 h 1640734"/>
                <a:gd name="connsiteX356" fmla="*/ 1109716 w 2331207"/>
                <a:gd name="connsiteY356" fmla="*/ 120708 h 1640734"/>
                <a:gd name="connsiteX357" fmla="*/ 1031919 w 2331207"/>
                <a:gd name="connsiteY357" fmla="*/ 211910 h 1640734"/>
                <a:gd name="connsiteX358" fmla="*/ 1045332 w 2331207"/>
                <a:gd name="connsiteY358" fmla="*/ 211910 h 1640734"/>
                <a:gd name="connsiteX359" fmla="*/ 1083783 w 2331207"/>
                <a:gd name="connsiteY359" fmla="*/ 178827 h 1640734"/>
                <a:gd name="connsiteX360" fmla="*/ 1083783 w 2331207"/>
                <a:gd name="connsiteY360" fmla="*/ 242310 h 1640734"/>
                <a:gd name="connsiteX361" fmla="*/ 1026554 w 2331207"/>
                <a:gd name="connsiteY361" fmla="*/ 369277 h 1640734"/>
                <a:gd name="connsiteX362" fmla="*/ 1050698 w 2331207"/>
                <a:gd name="connsiteY362" fmla="*/ 408619 h 1640734"/>
                <a:gd name="connsiteX363" fmla="*/ 1077524 w 2331207"/>
                <a:gd name="connsiteY363" fmla="*/ 389842 h 1640734"/>
                <a:gd name="connsiteX364" fmla="*/ 1133859 w 2331207"/>
                <a:gd name="connsiteY364" fmla="*/ 241416 h 1640734"/>
                <a:gd name="connsiteX365" fmla="*/ 1182147 w 2331207"/>
                <a:gd name="connsiteY365" fmla="*/ 185980 h 1640734"/>
                <a:gd name="connsiteX366" fmla="*/ 1241165 w 2331207"/>
                <a:gd name="connsiteY366" fmla="*/ 185980 h 1640734"/>
                <a:gd name="connsiteX367" fmla="*/ 929085 w 2331207"/>
                <a:gd name="connsiteY367" fmla="*/ 160050 h 1640734"/>
                <a:gd name="connsiteX368" fmla="*/ 956805 w 2331207"/>
                <a:gd name="connsiteY368" fmla="*/ 210121 h 1640734"/>
                <a:gd name="connsiteX369" fmla="*/ 866490 w 2331207"/>
                <a:gd name="connsiteY369" fmla="*/ 234263 h 1640734"/>
                <a:gd name="connsiteX370" fmla="*/ 929085 w 2331207"/>
                <a:gd name="connsiteY370" fmla="*/ 160050 h 1640734"/>
                <a:gd name="connsiteX371" fmla="*/ 979161 w 2331207"/>
                <a:gd name="connsiteY371" fmla="*/ 306688 h 1640734"/>
                <a:gd name="connsiteX372" fmla="*/ 961277 w 2331207"/>
                <a:gd name="connsiteY372" fmla="*/ 306688 h 1640734"/>
                <a:gd name="connsiteX373" fmla="*/ 889740 w 2331207"/>
                <a:gd name="connsiteY373" fmla="*/ 354971 h 1640734"/>
                <a:gd name="connsiteX374" fmla="*/ 852183 w 2331207"/>
                <a:gd name="connsiteY374" fmla="*/ 306688 h 1640734"/>
                <a:gd name="connsiteX375" fmla="*/ 856654 w 2331207"/>
                <a:gd name="connsiteY375" fmla="*/ 266452 h 1640734"/>
                <a:gd name="connsiteX376" fmla="*/ 1003304 w 2331207"/>
                <a:gd name="connsiteY376" fmla="*/ 218168 h 1640734"/>
                <a:gd name="connsiteX377" fmla="*/ 956805 w 2331207"/>
                <a:gd name="connsiteY377" fmla="*/ 120708 h 1640734"/>
                <a:gd name="connsiteX378" fmla="*/ 808367 w 2331207"/>
                <a:gd name="connsiteY378" fmla="*/ 337982 h 1640734"/>
                <a:gd name="connsiteX379" fmla="*/ 863808 w 2331207"/>
                <a:gd name="connsiteY379" fmla="*/ 408619 h 1640734"/>
                <a:gd name="connsiteX380" fmla="*/ 979161 w 2331207"/>
                <a:gd name="connsiteY380" fmla="*/ 306688 h 1640734"/>
                <a:gd name="connsiteX381" fmla="*/ 637572 w 2331207"/>
                <a:gd name="connsiteY381" fmla="*/ 365700 h 1640734"/>
                <a:gd name="connsiteX382" fmla="*/ 602698 w 2331207"/>
                <a:gd name="connsiteY382" fmla="*/ 340665 h 1640734"/>
                <a:gd name="connsiteX383" fmla="*/ 617005 w 2331207"/>
                <a:gd name="connsiteY383" fmla="*/ 299535 h 1640734"/>
                <a:gd name="connsiteX384" fmla="*/ 640255 w 2331207"/>
                <a:gd name="connsiteY384" fmla="*/ 236945 h 1640734"/>
                <a:gd name="connsiteX385" fmla="*/ 726993 w 2331207"/>
                <a:gd name="connsiteY385" fmla="*/ 173462 h 1640734"/>
                <a:gd name="connsiteX386" fmla="*/ 750243 w 2331207"/>
                <a:gd name="connsiteY386" fmla="*/ 201180 h 1640734"/>
                <a:gd name="connsiteX387" fmla="*/ 637572 w 2331207"/>
                <a:gd name="connsiteY387" fmla="*/ 365700 h 1640734"/>
                <a:gd name="connsiteX388" fmla="*/ 800319 w 2331207"/>
                <a:gd name="connsiteY388" fmla="*/ 178827 h 1640734"/>
                <a:gd name="connsiteX389" fmla="*/ 759185 w 2331207"/>
                <a:gd name="connsiteY389" fmla="*/ 119814 h 1640734"/>
                <a:gd name="connsiteX390" fmla="*/ 650985 w 2331207"/>
                <a:gd name="connsiteY390" fmla="*/ 208333 h 1640734"/>
                <a:gd name="connsiteX391" fmla="*/ 726099 w 2331207"/>
                <a:gd name="connsiteY391" fmla="*/ 6259 h 1640734"/>
                <a:gd name="connsiteX392" fmla="*/ 721628 w 2331207"/>
                <a:gd name="connsiteY392" fmla="*/ 0 h 1640734"/>
                <a:gd name="connsiteX393" fmla="*/ 628630 w 2331207"/>
                <a:gd name="connsiteY393" fmla="*/ 10730 h 1640734"/>
                <a:gd name="connsiteX394" fmla="*/ 628630 w 2331207"/>
                <a:gd name="connsiteY394" fmla="*/ 21459 h 1640734"/>
                <a:gd name="connsiteX395" fmla="*/ 646514 w 2331207"/>
                <a:gd name="connsiteY395" fmla="*/ 34871 h 1640734"/>
                <a:gd name="connsiteX396" fmla="*/ 642938 w 2331207"/>
                <a:gd name="connsiteY396" fmla="*/ 99249 h 1640734"/>
                <a:gd name="connsiteX397" fmla="*/ 561564 w 2331207"/>
                <a:gd name="connsiteY397" fmla="*/ 312947 h 1640734"/>
                <a:gd name="connsiteX398" fmla="*/ 546363 w 2331207"/>
                <a:gd name="connsiteY398" fmla="*/ 357653 h 1640734"/>
                <a:gd name="connsiteX399" fmla="*/ 611640 w 2331207"/>
                <a:gd name="connsiteY399" fmla="*/ 406831 h 1640734"/>
                <a:gd name="connsiteX400" fmla="*/ 800319 w 2331207"/>
                <a:gd name="connsiteY400" fmla="*/ 178827 h 1640734"/>
                <a:gd name="connsiteX401" fmla="*/ 525796 w 2331207"/>
                <a:gd name="connsiteY401" fmla="*/ 151108 h 1640734"/>
                <a:gd name="connsiteX402" fmla="*/ 507912 w 2331207"/>
                <a:gd name="connsiteY402" fmla="*/ 120708 h 1640734"/>
                <a:gd name="connsiteX403" fmla="*/ 395241 w 2331207"/>
                <a:gd name="connsiteY403" fmla="*/ 211910 h 1640734"/>
                <a:gd name="connsiteX404" fmla="*/ 408654 w 2331207"/>
                <a:gd name="connsiteY404" fmla="*/ 211910 h 1640734"/>
                <a:gd name="connsiteX405" fmla="*/ 467672 w 2331207"/>
                <a:gd name="connsiteY405" fmla="*/ 167203 h 1640734"/>
                <a:gd name="connsiteX406" fmla="*/ 386299 w 2331207"/>
                <a:gd name="connsiteY406" fmla="*/ 378218 h 1640734"/>
                <a:gd name="connsiteX407" fmla="*/ 404183 w 2331207"/>
                <a:gd name="connsiteY407" fmla="*/ 408619 h 1640734"/>
                <a:gd name="connsiteX408" fmla="*/ 511489 w 2331207"/>
                <a:gd name="connsiteY408" fmla="*/ 317417 h 1640734"/>
                <a:gd name="connsiteX409" fmla="*/ 498075 w 2331207"/>
                <a:gd name="connsiteY409" fmla="*/ 317417 h 1640734"/>
                <a:gd name="connsiteX410" fmla="*/ 439057 w 2331207"/>
                <a:gd name="connsiteY410" fmla="*/ 362124 h 1640734"/>
                <a:gd name="connsiteX411" fmla="*/ 534738 w 2331207"/>
                <a:gd name="connsiteY411" fmla="*/ 67060 h 1640734"/>
                <a:gd name="connsiteX412" fmla="*/ 567824 w 2331207"/>
                <a:gd name="connsiteY412" fmla="*/ 33977 h 1640734"/>
                <a:gd name="connsiteX413" fmla="*/ 534738 w 2331207"/>
                <a:gd name="connsiteY413" fmla="*/ 894 h 1640734"/>
                <a:gd name="connsiteX414" fmla="*/ 506123 w 2331207"/>
                <a:gd name="connsiteY414" fmla="*/ 16989 h 1640734"/>
                <a:gd name="connsiteX415" fmla="*/ 506123 w 2331207"/>
                <a:gd name="connsiteY415" fmla="*/ 50966 h 1640734"/>
                <a:gd name="connsiteX416" fmla="*/ 534738 w 2331207"/>
                <a:gd name="connsiteY416" fmla="*/ 67060 h 1640734"/>
                <a:gd name="connsiteX417" fmla="*/ 328175 w 2331207"/>
                <a:gd name="connsiteY417" fmla="*/ 26824 h 1640734"/>
                <a:gd name="connsiteX418" fmla="*/ 135026 w 2331207"/>
                <a:gd name="connsiteY418" fmla="*/ 26824 h 1640734"/>
                <a:gd name="connsiteX419" fmla="*/ 129661 w 2331207"/>
                <a:gd name="connsiteY419" fmla="*/ 42918 h 1640734"/>
                <a:gd name="connsiteX420" fmla="*/ 165429 w 2331207"/>
                <a:gd name="connsiteY420" fmla="*/ 133226 h 1640734"/>
                <a:gd name="connsiteX421" fmla="*/ 107305 w 2331207"/>
                <a:gd name="connsiteY421" fmla="*/ 291487 h 1640734"/>
                <a:gd name="connsiteX422" fmla="*/ 4471 w 2331207"/>
                <a:gd name="connsiteY422" fmla="*/ 381795 h 1640734"/>
                <a:gd name="connsiteX423" fmla="*/ 0 w 2331207"/>
                <a:gd name="connsiteY423" fmla="*/ 397889 h 1640734"/>
                <a:gd name="connsiteX424" fmla="*/ 293301 w 2331207"/>
                <a:gd name="connsiteY424" fmla="*/ 397889 h 1640734"/>
                <a:gd name="connsiteX425" fmla="*/ 356790 w 2331207"/>
                <a:gd name="connsiteY425" fmla="*/ 284334 h 1640734"/>
                <a:gd name="connsiteX426" fmla="*/ 334435 w 2331207"/>
                <a:gd name="connsiteY426" fmla="*/ 284334 h 1640734"/>
                <a:gd name="connsiteX427" fmla="*/ 190467 w 2331207"/>
                <a:gd name="connsiteY427" fmla="*/ 375536 h 1640734"/>
                <a:gd name="connsiteX428" fmla="*/ 161852 w 2331207"/>
                <a:gd name="connsiteY428" fmla="*/ 290593 h 1640734"/>
                <a:gd name="connsiteX429" fmla="*/ 219976 w 2331207"/>
                <a:gd name="connsiteY429" fmla="*/ 132332 h 1640734"/>
                <a:gd name="connsiteX430" fmla="*/ 322810 w 2331207"/>
                <a:gd name="connsiteY430" fmla="*/ 42024 h 164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2331207" h="1640734">
                  <a:moveTo>
                    <a:pt x="2221220" y="1391271"/>
                  </a:moveTo>
                  <a:cubicBezTo>
                    <a:pt x="2240892" y="1391271"/>
                    <a:pt x="2257882" y="1406471"/>
                    <a:pt x="2248940" y="1441342"/>
                  </a:cubicBezTo>
                  <a:lnTo>
                    <a:pt x="2158625" y="1465484"/>
                  </a:lnTo>
                  <a:cubicBezTo>
                    <a:pt x="2172932" y="1422566"/>
                    <a:pt x="2199758" y="1391271"/>
                    <a:pt x="2221220" y="1391271"/>
                  </a:cubicBezTo>
                  <a:moveTo>
                    <a:pt x="2271295" y="1537909"/>
                  </a:moveTo>
                  <a:lnTo>
                    <a:pt x="2253411" y="1537909"/>
                  </a:lnTo>
                  <a:cubicBezTo>
                    <a:pt x="2231056" y="1564733"/>
                    <a:pt x="2206018" y="1586192"/>
                    <a:pt x="2181874" y="1586192"/>
                  </a:cubicBezTo>
                  <a:cubicBezTo>
                    <a:pt x="2156836" y="1586192"/>
                    <a:pt x="2144317" y="1570992"/>
                    <a:pt x="2144317" y="1537909"/>
                  </a:cubicBezTo>
                  <a:cubicBezTo>
                    <a:pt x="2144317" y="1524497"/>
                    <a:pt x="2146106" y="1510191"/>
                    <a:pt x="2148788" y="1497673"/>
                  </a:cubicBezTo>
                  <a:lnTo>
                    <a:pt x="2295439" y="1449390"/>
                  </a:lnTo>
                  <a:cubicBezTo>
                    <a:pt x="2324054" y="1381436"/>
                    <a:pt x="2289180" y="1351929"/>
                    <a:pt x="2248940" y="1351929"/>
                  </a:cubicBezTo>
                  <a:cubicBezTo>
                    <a:pt x="2179192" y="1351929"/>
                    <a:pt x="2100501" y="1473531"/>
                    <a:pt x="2100501" y="1569203"/>
                  </a:cubicBezTo>
                  <a:cubicBezTo>
                    <a:pt x="2100501" y="1614804"/>
                    <a:pt x="2121962" y="1639840"/>
                    <a:pt x="2155942" y="1639840"/>
                  </a:cubicBezTo>
                  <a:cubicBezTo>
                    <a:pt x="2196182" y="1639840"/>
                    <a:pt x="2237315" y="1601392"/>
                    <a:pt x="2271295" y="1537909"/>
                  </a:cubicBezTo>
                  <a:moveTo>
                    <a:pt x="2248046" y="1319740"/>
                  </a:moveTo>
                  <a:lnTo>
                    <a:pt x="2331207" y="1243739"/>
                  </a:lnTo>
                  <a:lnTo>
                    <a:pt x="2331207" y="1233009"/>
                  </a:lnTo>
                  <a:lnTo>
                    <a:pt x="2275766" y="1233009"/>
                  </a:lnTo>
                  <a:lnTo>
                    <a:pt x="2226585" y="1320634"/>
                  </a:lnTo>
                  <a:lnTo>
                    <a:pt x="2248046" y="1320634"/>
                  </a:lnTo>
                  <a:close/>
                  <a:moveTo>
                    <a:pt x="1935966" y="1393059"/>
                  </a:moveTo>
                  <a:lnTo>
                    <a:pt x="1984254" y="1393059"/>
                  </a:lnTo>
                  <a:lnTo>
                    <a:pt x="1907351" y="1604075"/>
                  </a:lnTo>
                  <a:cubicBezTo>
                    <a:pt x="1900198" y="1621957"/>
                    <a:pt x="1910034" y="1639840"/>
                    <a:pt x="1928813" y="1639840"/>
                  </a:cubicBezTo>
                  <a:cubicBezTo>
                    <a:pt x="1983359" y="1639840"/>
                    <a:pt x="2048637" y="1593345"/>
                    <a:pt x="2073675" y="1527179"/>
                  </a:cubicBezTo>
                  <a:lnTo>
                    <a:pt x="2060262" y="1527179"/>
                  </a:lnTo>
                  <a:cubicBezTo>
                    <a:pt x="2040589" y="1554897"/>
                    <a:pt x="1997667" y="1585298"/>
                    <a:pt x="1965475" y="1591557"/>
                  </a:cubicBezTo>
                  <a:lnTo>
                    <a:pt x="2036118" y="1393059"/>
                  </a:lnTo>
                  <a:lnTo>
                    <a:pt x="2108549" y="1393059"/>
                  </a:lnTo>
                  <a:lnTo>
                    <a:pt x="2117491" y="1362659"/>
                  </a:lnTo>
                  <a:lnTo>
                    <a:pt x="2046848" y="1362659"/>
                  </a:lnTo>
                  <a:lnTo>
                    <a:pt x="2073675" y="1286657"/>
                  </a:lnTo>
                  <a:lnTo>
                    <a:pt x="2045954" y="1286657"/>
                  </a:lnTo>
                  <a:lnTo>
                    <a:pt x="1995878" y="1362659"/>
                  </a:lnTo>
                  <a:lnTo>
                    <a:pt x="1935966" y="1370706"/>
                  </a:lnTo>
                  <a:close/>
                  <a:moveTo>
                    <a:pt x="1885890" y="1382330"/>
                  </a:moveTo>
                  <a:cubicBezTo>
                    <a:pt x="1892150" y="1362659"/>
                    <a:pt x="1878737" y="1351929"/>
                    <a:pt x="1868900" y="1351929"/>
                  </a:cubicBezTo>
                  <a:cubicBezTo>
                    <a:pt x="1826873" y="1351929"/>
                    <a:pt x="1775903" y="1390377"/>
                    <a:pt x="1756230" y="1443131"/>
                  </a:cubicBezTo>
                  <a:lnTo>
                    <a:pt x="1769643" y="1443131"/>
                  </a:lnTo>
                  <a:cubicBezTo>
                    <a:pt x="1783056" y="1423460"/>
                    <a:pt x="1806306" y="1402001"/>
                    <a:pt x="1828661" y="1398424"/>
                  </a:cubicBezTo>
                  <a:lnTo>
                    <a:pt x="1747288" y="1609439"/>
                  </a:lnTo>
                  <a:cubicBezTo>
                    <a:pt x="1740134" y="1629110"/>
                    <a:pt x="1754441" y="1639840"/>
                    <a:pt x="1765172" y="1639840"/>
                  </a:cubicBezTo>
                  <a:cubicBezTo>
                    <a:pt x="1805411" y="1639840"/>
                    <a:pt x="1852805" y="1601392"/>
                    <a:pt x="1872477" y="1548638"/>
                  </a:cubicBezTo>
                  <a:lnTo>
                    <a:pt x="1859064" y="1548638"/>
                  </a:lnTo>
                  <a:cubicBezTo>
                    <a:pt x="1845651" y="1568309"/>
                    <a:pt x="1822401" y="1589769"/>
                    <a:pt x="1800046" y="1593345"/>
                  </a:cubicBezTo>
                  <a:close/>
                  <a:moveTo>
                    <a:pt x="1893938" y="1298281"/>
                  </a:moveTo>
                  <a:cubicBezTo>
                    <a:pt x="1911823" y="1298281"/>
                    <a:pt x="1927024" y="1283081"/>
                    <a:pt x="1927024" y="1265198"/>
                  </a:cubicBezTo>
                  <a:cubicBezTo>
                    <a:pt x="1927024" y="1247316"/>
                    <a:pt x="1911823" y="1232115"/>
                    <a:pt x="1893938" y="1232115"/>
                  </a:cubicBezTo>
                  <a:cubicBezTo>
                    <a:pt x="1884996" y="1232115"/>
                    <a:pt x="1876948" y="1235692"/>
                    <a:pt x="1870689" y="1241951"/>
                  </a:cubicBezTo>
                  <a:cubicBezTo>
                    <a:pt x="1864429" y="1248210"/>
                    <a:pt x="1860853" y="1256257"/>
                    <a:pt x="1860853" y="1265198"/>
                  </a:cubicBezTo>
                  <a:cubicBezTo>
                    <a:pt x="1860853" y="1283975"/>
                    <a:pt x="1875160" y="1298281"/>
                    <a:pt x="1893938" y="1298281"/>
                  </a:cubicBezTo>
                  <a:moveTo>
                    <a:pt x="1501380" y="1410942"/>
                  </a:moveTo>
                  <a:cubicBezTo>
                    <a:pt x="1513899" y="1410942"/>
                    <a:pt x="1521052" y="1430613"/>
                    <a:pt x="1501380" y="1474425"/>
                  </a:cubicBezTo>
                  <a:lnTo>
                    <a:pt x="1444150" y="1601392"/>
                  </a:lnTo>
                  <a:cubicBezTo>
                    <a:pt x="1433420" y="1625534"/>
                    <a:pt x="1445045" y="1640734"/>
                    <a:pt x="1468294" y="1640734"/>
                  </a:cubicBezTo>
                  <a:cubicBezTo>
                    <a:pt x="1482601" y="1640734"/>
                    <a:pt x="1488861" y="1637158"/>
                    <a:pt x="1495120" y="1621957"/>
                  </a:cubicBezTo>
                  <a:lnTo>
                    <a:pt x="1551456" y="1473531"/>
                  </a:lnTo>
                  <a:cubicBezTo>
                    <a:pt x="1577388" y="1441342"/>
                    <a:pt x="1625675" y="1407365"/>
                    <a:pt x="1647136" y="1407365"/>
                  </a:cubicBezTo>
                  <a:cubicBezTo>
                    <a:pt x="1662338" y="1407365"/>
                    <a:pt x="1660549" y="1419883"/>
                    <a:pt x="1650713" y="1439554"/>
                  </a:cubicBezTo>
                  <a:lnTo>
                    <a:pt x="1563975" y="1604969"/>
                  </a:lnTo>
                  <a:cubicBezTo>
                    <a:pt x="1555927" y="1621063"/>
                    <a:pt x="1566657" y="1640734"/>
                    <a:pt x="1585436" y="1640734"/>
                  </a:cubicBezTo>
                  <a:cubicBezTo>
                    <a:pt x="1627464" y="1640734"/>
                    <a:pt x="1678434" y="1602286"/>
                    <a:pt x="1698106" y="1549533"/>
                  </a:cubicBezTo>
                  <a:lnTo>
                    <a:pt x="1682905" y="1549533"/>
                  </a:lnTo>
                  <a:cubicBezTo>
                    <a:pt x="1669491" y="1569203"/>
                    <a:pt x="1646242" y="1590663"/>
                    <a:pt x="1623887" y="1594239"/>
                  </a:cubicBezTo>
                  <a:lnTo>
                    <a:pt x="1698106" y="1444025"/>
                  </a:lnTo>
                  <a:cubicBezTo>
                    <a:pt x="1707943" y="1425248"/>
                    <a:pt x="1712414" y="1407365"/>
                    <a:pt x="1712414" y="1393059"/>
                  </a:cubicBezTo>
                  <a:cubicBezTo>
                    <a:pt x="1712414" y="1368918"/>
                    <a:pt x="1699000" y="1352823"/>
                    <a:pt x="1673068" y="1352823"/>
                  </a:cubicBezTo>
                  <a:cubicBezTo>
                    <a:pt x="1636406" y="1352823"/>
                    <a:pt x="1605108" y="1393953"/>
                    <a:pt x="1560398" y="1444919"/>
                  </a:cubicBezTo>
                  <a:lnTo>
                    <a:pt x="1560398" y="1405577"/>
                  </a:lnTo>
                  <a:cubicBezTo>
                    <a:pt x="1560398" y="1377859"/>
                    <a:pt x="1551456" y="1352823"/>
                    <a:pt x="1526418" y="1352823"/>
                  </a:cubicBezTo>
                  <a:cubicBezTo>
                    <a:pt x="1496909" y="1352823"/>
                    <a:pt x="1470082" y="1399318"/>
                    <a:pt x="1448621" y="1444025"/>
                  </a:cubicBezTo>
                  <a:lnTo>
                    <a:pt x="1462035" y="1444025"/>
                  </a:lnTo>
                  <a:cubicBezTo>
                    <a:pt x="1477236" y="1422566"/>
                    <a:pt x="1490649" y="1410942"/>
                    <a:pt x="1501380" y="1410942"/>
                  </a:cubicBezTo>
                  <a:moveTo>
                    <a:pt x="1443256" y="1416307"/>
                  </a:moveTo>
                  <a:cubicBezTo>
                    <a:pt x="1453092" y="1381436"/>
                    <a:pt x="1447727" y="1351929"/>
                    <a:pt x="1421795" y="1351929"/>
                  </a:cubicBezTo>
                  <a:cubicBezTo>
                    <a:pt x="1388709" y="1351929"/>
                    <a:pt x="1377979" y="1374282"/>
                    <a:pt x="1345787" y="1444025"/>
                  </a:cubicBezTo>
                  <a:lnTo>
                    <a:pt x="1345787" y="1404683"/>
                  </a:lnTo>
                  <a:cubicBezTo>
                    <a:pt x="1345787" y="1376965"/>
                    <a:pt x="1336845" y="1351929"/>
                    <a:pt x="1311807" y="1351929"/>
                  </a:cubicBezTo>
                  <a:cubicBezTo>
                    <a:pt x="1282298" y="1351929"/>
                    <a:pt x="1255472" y="1398424"/>
                    <a:pt x="1234011" y="1443131"/>
                  </a:cubicBezTo>
                  <a:lnTo>
                    <a:pt x="1247424" y="1443131"/>
                  </a:lnTo>
                  <a:cubicBezTo>
                    <a:pt x="1261731" y="1422566"/>
                    <a:pt x="1275145" y="1410048"/>
                    <a:pt x="1285875" y="1410048"/>
                  </a:cubicBezTo>
                  <a:cubicBezTo>
                    <a:pt x="1298394" y="1410048"/>
                    <a:pt x="1305548" y="1429719"/>
                    <a:pt x="1285875" y="1473531"/>
                  </a:cubicBezTo>
                  <a:lnTo>
                    <a:pt x="1228646" y="1600498"/>
                  </a:lnTo>
                  <a:cubicBezTo>
                    <a:pt x="1217915" y="1624640"/>
                    <a:pt x="1229540" y="1639840"/>
                    <a:pt x="1252789" y="1639840"/>
                  </a:cubicBezTo>
                  <a:cubicBezTo>
                    <a:pt x="1267097" y="1639840"/>
                    <a:pt x="1273356" y="1636263"/>
                    <a:pt x="1279616" y="1621063"/>
                  </a:cubicBezTo>
                  <a:lnTo>
                    <a:pt x="1334162" y="1472637"/>
                  </a:lnTo>
                  <a:cubicBezTo>
                    <a:pt x="1350258" y="1452966"/>
                    <a:pt x="1364566" y="1435978"/>
                    <a:pt x="1382450" y="1417201"/>
                  </a:cubicBezTo>
                  <a:lnTo>
                    <a:pt x="1443256" y="1417201"/>
                  </a:lnTo>
                  <a:close/>
                  <a:moveTo>
                    <a:pt x="1131177" y="1391271"/>
                  </a:moveTo>
                  <a:cubicBezTo>
                    <a:pt x="1150849" y="1391271"/>
                    <a:pt x="1167839" y="1406471"/>
                    <a:pt x="1158897" y="1441342"/>
                  </a:cubicBezTo>
                  <a:lnTo>
                    <a:pt x="1068582" y="1465484"/>
                  </a:lnTo>
                  <a:cubicBezTo>
                    <a:pt x="1083783" y="1422566"/>
                    <a:pt x="1109716" y="1391271"/>
                    <a:pt x="1131177" y="1391271"/>
                  </a:cubicBezTo>
                  <a:moveTo>
                    <a:pt x="1181252" y="1537909"/>
                  </a:moveTo>
                  <a:lnTo>
                    <a:pt x="1163368" y="1537909"/>
                  </a:lnTo>
                  <a:cubicBezTo>
                    <a:pt x="1141013" y="1564733"/>
                    <a:pt x="1115975" y="1586192"/>
                    <a:pt x="1091831" y="1586192"/>
                  </a:cubicBezTo>
                  <a:cubicBezTo>
                    <a:pt x="1066793" y="1586192"/>
                    <a:pt x="1054274" y="1570992"/>
                    <a:pt x="1054274" y="1537909"/>
                  </a:cubicBezTo>
                  <a:cubicBezTo>
                    <a:pt x="1054274" y="1524497"/>
                    <a:pt x="1056063" y="1510191"/>
                    <a:pt x="1058746" y="1497673"/>
                  </a:cubicBezTo>
                  <a:lnTo>
                    <a:pt x="1205396" y="1449390"/>
                  </a:lnTo>
                  <a:cubicBezTo>
                    <a:pt x="1234011" y="1381436"/>
                    <a:pt x="1200031" y="1351929"/>
                    <a:pt x="1158897" y="1351929"/>
                  </a:cubicBezTo>
                  <a:cubicBezTo>
                    <a:pt x="1089149" y="1351929"/>
                    <a:pt x="1010458" y="1473531"/>
                    <a:pt x="1010458" y="1569203"/>
                  </a:cubicBezTo>
                  <a:cubicBezTo>
                    <a:pt x="1010458" y="1614804"/>
                    <a:pt x="1031919" y="1639840"/>
                    <a:pt x="1065899" y="1639840"/>
                  </a:cubicBezTo>
                  <a:cubicBezTo>
                    <a:pt x="1106139" y="1639840"/>
                    <a:pt x="1147272" y="1601392"/>
                    <a:pt x="1181252" y="1537909"/>
                  </a:cubicBezTo>
                  <a:moveTo>
                    <a:pt x="845923" y="1393059"/>
                  </a:moveTo>
                  <a:lnTo>
                    <a:pt x="894211" y="1393059"/>
                  </a:lnTo>
                  <a:lnTo>
                    <a:pt x="817309" y="1604075"/>
                  </a:lnTo>
                  <a:cubicBezTo>
                    <a:pt x="810155" y="1621957"/>
                    <a:pt x="819991" y="1639840"/>
                    <a:pt x="838770" y="1639840"/>
                  </a:cubicBezTo>
                  <a:cubicBezTo>
                    <a:pt x="893317" y="1639840"/>
                    <a:pt x="959488" y="1593345"/>
                    <a:pt x="983632" y="1527179"/>
                  </a:cubicBezTo>
                  <a:lnTo>
                    <a:pt x="970219" y="1527179"/>
                  </a:lnTo>
                  <a:cubicBezTo>
                    <a:pt x="950546" y="1554897"/>
                    <a:pt x="907624" y="1585298"/>
                    <a:pt x="875432" y="1591557"/>
                  </a:cubicBezTo>
                  <a:lnTo>
                    <a:pt x="946075" y="1393059"/>
                  </a:lnTo>
                  <a:lnTo>
                    <a:pt x="1018506" y="1393059"/>
                  </a:lnTo>
                  <a:lnTo>
                    <a:pt x="1027448" y="1362659"/>
                  </a:lnTo>
                  <a:lnTo>
                    <a:pt x="956805" y="1362659"/>
                  </a:lnTo>
                  <a:lnTo>
                    <a:pt x="983632" y="1286657"/>
                  </a:lnTo>
                  <a:lnTo>
                    <a:pt x="955911" y="1286657"/>
                  </a:lnTo>
                  <a:lnTo>
                    <a:pt x="905835" y="1362659"/>
                  </a:lnTo>
                  <a:lnTo>
                    <a:pt x="845923" y="1370706"/>
                  </a:lnTo>
                  <a:close/>
                  <a:moveTo>
                    <a:pt x="589285" y="1557580"/>
                  </a:moveTo>
                  <a:cubicBezTo>
                    <a:pt x="589285" y="1492308"/>
                    <a:pt x="661716" y="1403789"/>
                    <a:pt x="702850" y="1403789"/>
                  </a:cubicBezTo>
                  <a:cubicBezTo>
                    <a:pt x="711792" y="1403789"/>
                    <a:pt x="720734" y="1404683"/>
                    <a:pt x="727888" y="1407365"/>
                  </a:cubicBezTo>
                  <a:lnTo>
                    <a:pt x="685860" y="1520026"/>
                  </a:lnTo>
                  <a:cubicBezTo>
                    <a:pt x="661716" y="1549533"/>
                    <a:pt x="624159" y="1585298"/>
                    <a:pt x="606275" y="1585298"/>
                  </a:cubicBezTo>
                  <a:cubicBezTo>
                    <a:pt x="595544" y="1585298"/>
                    <a:pt x="589285" y="1577251"/>
                    <a:pt x="589285" y="1557580"/>
                  </a:cubicBezTo>
                  <a:moveTo>
                    <a:pt x="811943" y="1339411"/>
                  </a:moveTo>
                  <a:lnTo>
                    <a:pt x="789588" y="1337623"/>
                  </a:lnTo>
                  <a:lnTo>
                    <a:pt x="764550" y="1362659"/>
                  </a:lnTo>
                  <a:lnTo>
                    <a:pt x="760079" y="1362659"/>
                  </a:lnTo>
                  <a:cubicBezTo>
                    <a:pt x="653668" y="1362659"/>
                    <a:pt x="539209" y="1494990"/>
                    <a:pt x="539209" y="1599604"/>
                  </a:cubicBezTo>
                  <a:cubicBezTo>
                    <a:pt x="539209" y="1623746"/>
                    <a:pt x="552622" y="1639840"/>
                    <a:pt x="578554" y="1639840"/>
                  </a:cubicBezTo>
                  <a:cubicBezTo>
                    <a:pt x="609852" y="1639840"/>
                    <a:pt x="640255" y="1595133"/>
                    <a:pt x="675129" y="1547744"/>
                  </a:cubicBezTo>
                  <a:lnTo>
                    <a:pt x="673341" y="1564733"/>
                  </a:lnTo>
                  <a:cubicBezTo>
                    <a:pt x="668870" y="1613016"/>
                    <a:pt x="684071" y="1639840"/>
                    <a:pt x="709109" y="1639840"/>
                  </a:cubicBezTo>
                  <a:cubicBezTo>
                    <a:pt x="738618" y="1639840"/>
                    <a:pt x="765444" y="1593345"/>
                    <a:pt x="786011" y="1548638"/>
                  </a:cubicBezTo>
                  <a:lnTo>
                    <a:pt x="772598" y="1548638"/>
                  </a:lnTo>
                  <a:cubicBezTo>
                    <a:pt x="758291" y="1569203"/>
                    <a:pt x="744878" y="1581721"/>
                    <a:pt x="734147" y="1581721"/>
                  </a:cubicBezTo>
                  <a:cubicBezTo>
                    <a:pt x="723416" y="1581721"/>
                    <a:pt x="715369" y="1561156"/>
                    <a:pt x="734147" y="1518238"/>
                  </a:cubicBezTo>
                  <a:close/>
                  <a:moveTo>
                    <a:pt x="583920" y="1416307"/>
                  </a:moveTo>
                  <a:cubicBezTo>
                    <a:pt x="593756" y="1381436"/>
                    <a:pt x="588391" y="1351929"/>
                    <a:pt x="562459" y="1351929"/>
                  </a:cubicBezTo>
                  <a:cubicBezTo>
                    <a:pt x="529373" y="1351929"/>
                    <a:pt x="518642" y="1374282"/>
                    <a:pt x="486451" y="1444025"/>
                  </a:cubicBezTo>
                  <a:lnTo>
                    <a:pt x="486451" y="1404683"/>
                  </a:lnTo>
                  <a:cubicBezTo>
                    <a:pt x="486451" y="1376965"/>
                    <a:pt x="477509" y="1351929"/>
                    <a:pt x="451576" y="1351929"/>
                  </a:cubicBezTo>
                  <a:cubicBezTo>
                    <a:pt x="422067" y="1351929"/>
                    <a:pt x="395241" y="1398424"/>
                    <a:pt x="374674" y="1443131"/>
                  </a:cubicBezTo>
                  <a:lnTo>
                    <a:pt x="388087" y="1443131"/>
                  </a:lnTo>
                  <a:cubicBezTo>
                    <a:pt x="402395" y="1422566"/>
                    <a:pt x="415808" y="1410048"/>
                    <a:pt x="426539" y="1410048"/>
                  </a:cubicBezTo>
                  <a:cubicBezTo>
                    <a:pt x="439057" y="1410048"/>
                    <a:pt x="446211" y="1429719"/>
                    <a:pt x="426539" y="1473531"/>
                  </a:cubicBezTo>
                  <a:lnTo>
                    <a:pt x="368415" y="1601392"/>
                  </a:lnTo>
                  <a:cubicBezTo>
                    <a:pt x="357684" y="1625534"/>
                    <a:pt x="369309" y="1640734"/>
                    <a:pt x="392559" y="1640734"/>
                  </a:cubicBezTo>
                  <a:cubicBezTo>
                    <a:pt x="406866" y="1640734"/>
                    <a:pt x="413125" y="1637158"/>
                    <a:pt x="419385" y="1621957"/>
                  </a:cubicBezTo>
                  <a:lnTo>
                    <a:pt x="475720" y="1472637"/>
                  </a:lnTo>
                  <a:cubicBezTo>
                    <a:pt x="491816" y="1452966"/>
                    <a:pt x="506123" y="1435978"/>
                    <a:pt x="524007" y="1417201"/>
                  </a:cubicBezTo>
                  <a:lnTo>
                    <a:pt x="583920" y="1417201"/>
                  </a:lnTo>
                  <a:close/>
                  <a:moveTo>
                    <a:pt x="209245" y="1630004"/>
                  </a:moveTo>
                  <a:lnTo>
                    <a:pt x="214611" y="1613910"/>
                  </a:lnTo>
                  <a:cubicBezTo>
                    <a:pt x="143968" y="1600498"/>
                    <a:pt x="135026" y="1600498"/>
                    <a:pt x="163641" y="1523603"/>
                  </a:cubicBezTo>
                  <a:lnTo>
                    <a:pt x="190467" y="1451178"/>
                  </a:lnTo>
                  <a:lnTo>
                    <a:pt x="246802" y="1451178"/>
                  </a:lnTo>
                  <a:cubicBezTo>
                    <a:pt x="281676" y="1451178"/>
                    <a:pt x="282571" y="1466378"/>
                    <a:pt x="277205" y="1504826"/>
                  </a:cubicBezTo>
                  <a:lnTo>
                    <a:pt x="297772" y="1504826"/>
                  </a:lnTo>
                  <a:lnTo>
                    <a:pt x="344271" y="1376965"/>
                  </a:lnTo>
                  <a:lnTo>
                    <a:pt x="323704" y="1376965"/>
                  </a:lnTo>
                  <a:cubicBezTo>
                    <a:pt x="305820" y="1407365"/>
                    <a:pt x="292407" y="1430613"/>
                    <a:pt x="253956" y="1430613"/>
                  </a:cubicBezTo>
                  <a:lnTo>
                    <a:pt x="197621" y="1430613"/>
                  </a:lnTo>
                  <a:lnTo>
                    <a:pt x="236072" y="1325999"/>
                  </a:lnTo>
                  <a:cubicBezTo>
                    <a:pt x="249485" y="1288446"/>
                    <a:pt x="255744" y="1281293"/>
                    <a:pt x="304032" y="1281293"/>
                  </a:cubicBezTo>
                  <a:lnTo>
                    <a:pt x="316551" y="1281293"/>
                  </a:lnTo>
                  <a:cubicBezTo>
                    <a:pt x="365732" y="1281293"/>
                    <a:pt x="371992" y="1294705"/>
                    <a:pt x="371992" y="1346564"/>
                  </a:cubicBezTo>
                  <a:lnTo>
                    <a:pt x="391664" y="1346564"/>
                  </a:lnTo>
                  <a:lnTo>
                    <a:pt x="407760" y="1259833"/>
                  </a:lnTo>
                  <a:lnTo>
                    <a:pt x="135026" y="1259833"/>
                  </a:lnTo>
                  <a:lnTo>
                    <a:pt x="129661" y="1275928"/>
                  </a:lnTo>
                  <a:cubicBezTo>
                    <a:pt x="185996" y="1287552"/>
                    <a:pt x="191361" y="1292916"/>
                    <a:pt x="165429" y="1366235"/>
                  </a:cubicBezTo>
                  <a:lnTo>
                    <a:pt x="107305" y="1524497"/>
                  </a:lnTo>
                  <a:cubicBezTo>
                    <a:pt x="80479" y="1596922"/>
                    <a:pt x="69748" y="1603181"/>
                    <a:pt x="4471" y="1614804"/>
                  </a:cubicBezTo>
                  <a:lnTo>
                    <a:pt x="0" y="1630899"/>
                  </a:lnTo>
                  <a:lnTo>
                    <a:pt x="209245" y="1630899"/>
                  </a:lnTo>
                  <a:close/>
                  <a:moveTo>
                    <a:pt x="1562186" y="775213"/>
                  </a:moveTo>
                  <a:cubicBezTo>
                    <a:pt x="1581859" y="775213"/>
                    <a:pt x="1598849" y="790414"/>
                    <a:pt x="1589907" y="825285"/>
                  </a:cubicBezTo>
                  <a:lnTo>
                    <a:pt x="1499591" y="849426"/>
                  </a:lnTo>
                  <a:cubicBezTo>
                    <a:pt x="1513899" y="806508"/>
                    <a:pt x="1540725" y="775213"/>
                    <a:pt x="1562186" y="775213"/>
                  </a:cubicBezTo>
                  <a:moveTo>
                    <a:pt x="1612262" y="921851"/>
                  </a:moveTo>
                  <a:lnTo>
                    <a:pt x="1594378" y="921851"/>
                  </a:lnTo>
                  <a:cubicBezTo>
                    <a:pt x="1572022" y="948675"/>
                    <a:pt x="1546985" y="970134"/>
                    <a:pt x="1522841" y="970134"/>
                  </a:cubicBezTo>
                  <a:cubicBezTo>
                    <a:pt x="1497803" y="970134"/>
                    <a:pt x="1485284" y="954934"/>
                    <a:pt x="1485284" y="921851"/>
                  </a:cubicBezTo>
                  <a:cubicBezTo>
                    <a:pt x="1485284" y="908439"/>
                    <a:pt x="1487072" y="894133"/>
                    <a:pt x="1489755" y="881615"/>
                  </a:cubicBezTo>
                  <a:lnTo>
                    <a:pt x="1636406" y="833332"/>
                  </a:lnTo>
                  <a:cubicBezTo>
                    <a:pt x="1665020" y="765378"/>
                    <a:pt x="1630146" y="735871"/>
                    <a:pt x="1589907" y="735871"/>
                  </a:cubicBezTo>
                  <a:cubicBezTo>
                    <a:pt x="1520158" y="735871"/>
                    <a:pt x="1441468" y="857474"/>
                    <a:pt x="1441468" y="953146"/>
                  </a:cubicBezTo>
                  <a:cubicBezTo>
                    <a:pt x="1441468" y="998747"/>
                    <a:pt x="1462929" y="1023782"/>
                    <a:pt x="1496909" y="1023782"/>
                  </a:cubicBezTo>
                  <a:cubicBezTo>
                    <a:pt x="1537148" y="1024676"/>
                    <a:pt x="1578282" y="985335"/>
                    <a:pt x="1612262" y="921851"/>
                  </a:cubicBezTo>
                  <a:moveTo>
                    <a:pt x="1589012" y="703683"/>
                  </a:moveTo>
                  <a:lnTo>
                    <a:pt x="1672174" y="627681"/>
                  </a:lnTo>
                  <a:lnTo>
                    <a:pt x="1672174" y="616952"/>
                  </a:lnTo>
                  <a:lnTo>
                    <a:pt x="1616733" y="616952"/>
                  </a:lnTo>
                  <a:lnTo>
                    <a:pt x="1567551" y="704577"/>
                  </a:lnTo>
                  <a:lnTo>
                    <a:pt x="1589012" y="704577"/>
                  </a:lnTo>
                  <a:close/>
                  <a:moveTo>
                    <a:pt x="1276933" y="777002"/>
                  </a:moveTo>
                  <a:lnTo>
                    <a:pt x="1325220" y="777002"/>
                  </a:lnTo>
                  <a:lnTo>
                    <a:pt x="1248318" y="988017"/>
                  </a:lnTo>
                  <a:cubicBezTo>
                    <a:pt x="1241165" y="1005900"/>
                    <a:pt x="1251001" y="1023782"/>
                    <a:pt x="1269779" y="1023782"/>
                  </a:cubicBezTo>
                  <a:cubicBezTo>
                    <a:pt x="1324326" y="1023782"/>
                    <a:pt x="1389603" y="977287"/>
                    <a:pt x="1414641" y="911122"/>
                  </a:cubicBezTo>
                  <a:lnTo>
                    <a:pt x="1401228" y="911122"/>
                  </a:lnTo>
                  <a:cubicBezTo>
                    <a:pt x="1381556" y="938840"/>
                    <a:pt x="1338633" y="969240"/>
                    <a:pt x="1306442" y="975499"/>
                  </a:cubicBezTo>
                  <a:lnTo>
                    <a:pt x="1377085" y="777002"/>
                  </a:lnTo>
                  <a:lnTo>
                    <a:pt x="1449516" y="777002"/>
                  </a:lnTo>
                  <a:lnTo>
                    <a:pt x="1458458" y="746601"/>
                  </a:lnTo>
                  <a:lnTo>
                    <a:pt x="1387815" y="746601"/>
                  </a:lnTo>
                  <a:lnTo>
                    <a:pt x="1414641" y="670600"/>
                  </a:lnTo>
                  <a:lnTo>
                    <a:pt x="1386921" y="670600"/>
                  </a:lnTo>
                  <a:lnTo>
                    <a:pt x="1336845" y="746601"/>
                  </a:lnTo>
                  <a:lnTo>
                    <a:pt x="1276933" y="755542"/>
                  </a:lnTo>
                  <a:close/>
                  <a:moveTo>
                    <a:pt x="1226857" y="767166"/>
                  </a:moveTo>
                  <a:cubicBezTo>
                    <a:pt x="1233117" y="747495"/>
                    <a:pt x="1219703" y="736766"/>
                    <a:pt x="1208973" y="736766"/>
                  </a:cubicBezTo>
                  <a:cubicBezTo>
                    <a:pt x="1166945" y="736766"/>
                    <a:pt x="1115975" y="775213"/>
                    <a:pt x="1096302" y="827967"/>
                  </a:cubicBezTo>
                  <a:lnTo>
                    <a:pt x="1109716" y="827967"/>
                  </a:lnTo>
                  <a:cubicBezTo>
                    <a:pt x="1123129" y="808296"/>
                    <a:pt x="1146378" y="786837"/>
                    <a:pt x="1168733" y="783261"/>
                  </a:cubicBezTo>
                  <a:lnTo>
                    <a:pt x="1087360" y="994276"/>
                  </a:lnTo>
                  <a:cubicBezTo>
                    <a:pt x="1080207" y="1013947"/>
                    <a:pt x="1094514" y="1024676"/>
                    <a:pt x="1105244" y="1024676"/>
                  </a:cubicBezTo>
                  <a:cubicBezTo>
                    <a:pt x="1145484" y="1024676"/>
                    <a:pt x="1192877" y="986229"/>
                    <a:pt x="1212550" y="933475"/>
                  </a:cubicBezTo>
                  <a:lnTo>
                    <a:pt x="1199137" y="933475"/>
                  </a:lnTo>
                  <a:cubicBezTo>
                    <a:pt x="1185723" y="953146"/>
                    <a:pt x="1162474" y="974605"/>
                    <a:pt x="1140119" y="978182"/>
                  </a:cubicBezTo>
                  <a:close/>
                  <a:moveTo>
                    <a:pt x="1234905" y="683118"/>
                  </a:moveTo>
                  <a:cubicBezTo>
                    <a:pt x="1252789" y="683118"/>
                    <a:pt x="1267991" y="667917"/>
                    <a:pt x="1267991" y="650035"/>
                  </a:cubicBezTo>
                  <a:cubicBezTo>
                    <a:pt x="1267991" y="632152"/>
                    <a:pt x="1252789" y="616952"/>
                    <a:pt x="1234905" y="616952"/>
                  </a:cubicBezTo>
                  <a:cubicBezTo>
                    <a:pt x="1223280" y="616952"/>
                    <a:pt x="1212550" y="623211"/>
                    <a:pt x="1206290" y="633046"/>
                  </a:cubicBezTo>
                  <a:cubicBezTo>
                    <a:pt x="1200031" y="642882"/>
                    <a:pt x="1200031" y="656294"/>
                    <a:pt x="1206290" y="667023"/>
                  </a:cubicBezTo>
                  <a:cubicBezTo>
                    <a:pt x="1212550" y="676859"/>
                    <a:pt x="1223280" y="684012"/>
                    <a:pt x="1234905" y="683118"/>
                  </a:cubicBezTo>
                  <a:moveTo>
                    <a:pt x="975584" y="978182"/>
                  </a:moveTo>
                  <a:lnTo>
                    <a:pt x="1109716" y="622317"/>
                  </a:lnTo>
                  <a:lnTo>
                    <a:pt x="1105244" y="616058"/>
                  </a:lnTo>
                  <a:lnTo>
                    <a:pt x="1012247" y="626787"/>
                  </a:lnTo>
                  <a:lnTo>
                    <a:pt x="1012247" y="637517"/>
                  </a:lnTo>
                  <a:lnTo>
                    <a:pt x="1030131" y="650929"/>
                  </a:lnTo>
                  <a:cubicBezTo>
                    <a:pt x="1046227" y="663447"/>
                    <a:pt x="1040861" y="675070"/>
                    <a:pt x="1026554" y="715306"/>
                  </a:cubicBezTo>
                  <a:lnTo>
                    <a:pt x="924614" y="987123"/>
                  </a:lnTo>
                  <a:cubicBezTo>
                    <a:pt x="915672" y="1003217"/>
                    <a:pt x="927297" y="1022888"/>
                    <a:pt x="946075" y="1022888"/>
                  </a:cubicBezTo>
                  <a:cubicBezTo>
                    <a:pt x="988103" y="1022888"/>
                    <a:pt x="1033708" y="984440"/>
                    <a:pt x="1053380" y="931687"/>
                  </a:cubicBezTo>
                  <a:lnTo>
                    <a:pt x="1039967" y="931687"/>
                  </a:lnTo>
                  <a:cubicBezTo>
                    <a:pt x="1025660" y="952252"/>
                    <a:pt x="997045" y="973711"/>
                    <a:pt x="975584" y="978182"/>
                  </a:cubicBezTo>
                  <a:moveTo>
                    <a:pt x="701955" y="941522"/>
                  </a:moveTo>
                  <a:cubicBezTo>
                    <a:pt x="701955" y="876250"/>
                    <a:pt x="774387" y="787731"/>
                    <a:pt x="815520" y="787731"/>
                  </a:cubicBezTo>
                  <a:cubicBezTo>
                    <a:pt x="824462" y="787731"/>
                    <a:pt x="832510" y="788625"/>
                    <a:pt x="840558" y="791308"/>
                  </a:cubicBezTo>
                  <a:lnTo>
                    <a:pt x="797636" y="903968"/>
                  </a:lnTo>
                  <a:cubicBezTo>
                    <a:pt x="773492" y="933475"/>
                    <a:pt x="735935" y="969240"/>
                    <a:pt x="718051" y="969240"/>
                  </a:cubicBezTo>
                  <a:cubicBezTo>
                    <a:pt x="708215" y="970134"/>
                    <a:pt x="701955" y="961193"/>
                    <a:pt x="701955" y="941522"/>
                  </a:cubicBezTo>
                  <a:moveTo>
                    <a:pt x="924614" y="724248"/>
                  </a:moveTo>
                  <a:lnTo>
                    <a:pt x="902259" y="722459"/>
                  </a:lnTo>
                  <a:lnTo>
                    <a:pt x="877221" y="747495"/>
                  </a:lnTo>
                  <a:lnTo>
                    <a:pt x="872750" y="747495"/>
                  </a:lnTo>
                  <a:cubicBezTo>
                    <a:pt x="766339" y="747495"/>
                    <a:pt x="651880" y="879827"/>
                    <a:pt x="651880" y="984440"/>
                  </a:cubicBezTo>
                  <a:cubicBezTo>
                    <a:pt x="651880" y="1008582"/>
                    <a:pt x="665293" y="1024676"/>
                    <a:pt x="691225" y="1024676"/>
                  </a:cubicBezTo>
                  <a:cubicBezTo>
                    <a:pt x="722522" y="1024676"/>
                    <a:pt x="752925" y="979970"/>
                    <a:pt x="787800" y="932581"/>
                  </a:cubicBezTo>
                  <a:lnTo>
                    <a:pt x="786011" y="949569"/>
                  </a:lnTo>
                  <a:cubicBezTo>
                    <a:pt x="781540" y="997852"/>
                    <a:pt x="796742" y="1024676"/>
                    <a:pt x="821780" y="1024676"/>
                  </a:cubicBezTo>
                  <a:cubicBezTo>
                    <a:pt x="851289" y="1024676"/>
                    <a:pt x="878115" y="978182"/>
                    <a:pt x="898682" y="933475"/>
                  </a:cubicBezTo>
                  <a:lnTo>
                    <a:pt x="885269" y="933475"/>
                  </a:lnTo>
                  <a:cubicBezTo>
                    <a:pt x="870961" y="954040"/>
                    <a:pt x="857548" y="966558"/>
                    <a:pt x="846818" y="966558"/>
                  </a:cubicBezTo>
                  <a:cubicBezTo>
                    <a:pt x="836087" y="966558"/>
                    <a:pt x="828039" y="945993"/>
                    <a:pt x="846818" y="903968"/>
                  </a:cubicBezTo>
                  <a:close/>
                  <a:moveTo>
                    <a:pt x="406866" y="1075642"/>
                  </a:moveTo>
                  <a:cubicBezTo>
                    <a:pt x="406866" y="1047924"/>
                    <a:pt x="433692" y="1030041"/>
                    <a:pt x="472143" y="1014841"/>
                  </a:cubicBezTo>
                  <a:cubicBezTo>
                    <a:pt x="484662" y="1021100"/>
                    <a:pt x="504335" y="1028253"/>
                    <a:pt x="529373" y="1036300"/>
                  </a:cubicBezTo>
                  <a:cubicBezTo>
                    <a:pt x="569612" y="1049712"/>
                    <a:pt x="584814" y="1055077"/>
                    <a:pt x="584814" y="1066701"/>
                  </a:cubicBezTo>
                  <a:cubicBezTo>
                    <a:pt x="584814" y="1092631"/>
                    <a:pt x="548151" y="1112301"/>
                    <a:pt x="481085" y="1112301"/>
                  </a:cubicBezTo>
                  <a:cubicBezTo>
                    <a:pt x="431010" y="1113196"/>
                    <a:pt x="406866" y="1102466"/>
                    <a:pt x="406866" y="1075642"/>
                  </a:cubicBezTo>
                  <a:moveTo>
                    <a:pt x="516854" y="904863"/>
                  </a:moveTo>
                  <a:cubicBezTo>
                    <a:pt x="498970" y="904863"/>
                    <a:pt x="492710" y="889662"/>
                    <a:pt x="492710" y="872674"/>
                  </a:cubicBezTo>
                  <a:cubicBezTo>
                    <a:pt x="492710" y="819920"/>
                    <a:pt x="517748" y="756437"/>
                    <a:pt x="557988" y="756437"/>
                  </a:cubicBezTo>
                  <a:cubicBezTo>
                    <a:pt x="575872" y="756437"/>
                    <a:pt x="582131" y="771637"/>
                    <a:pt x="582131" y="788625"/>
                  </a:cubicBezTo>
                  <a:cubicBezTo>
                    <a:pt x="582131" y="840485"/>
                    <a:pt x="556199" y="904863"/>
                    <a:pt x="516854" y="904863"/>
                  </a:cubicBezTo>
                  <a:moveTo>
                    <a:pt x="631313" y="1049712"/>
                  </a:moveTo>
                  <a:cubicBezTo>
                    <a:pt x="631313" y="1015735"/>
                    <a:pt x="600910" y="1003217"/>
                    <a:pt x="551728" y="988911"/>
                  </a:cubicBezTo>
                  <a:cubicBezTo>
                    <a:pt x="509700" y="976393"/>
                    <a:pt x="490027" y="972817"/>
                    <a:pt x="490027" y="958511"/>
                  </a:cubicBezTo>
                  <a:cubicBezTo>
                    <a:pt x="490027" y="947781"/>
                    <a:pt x="498970" y="934369"/>
                    <a:pt x="516854" y="924534"/>
                  </a:cubicBezTo>
                  <a:cubicBezTo>
                    <a:pt x="586602" y="920957"/>
                    <a:pt x="630419" y="858368"/>
                    <a:pt x="630419" y="802931"/>
                  </a:cubicBezTo>
                  <a:cubicBezTo>
                    <a:pt x="630419" y="793096"/>
                    <a:pt x="628630" y="784155"/>
                    <a:pt x="625948" y="776107"/>
                  </a:cubicBezTo>
                  <a:lnTo>
                    <a:pt x="673341" y="776107"/>
                  </a:lnTo>
                  <a:lnTo>
                    <a:pt x="682283" y="745707"/>
                  </a:lnTo>
                  <a:lnTo>
                    <a:pt x="601804" y="745707"/>
                  </a:lnTo>
                  <a:cubicBezTo>
                    <a:pt x="591073" y="738554"/>
                    <a:pt x="577660" y="734977"/>
                    <a:pt x="562459" y="734977"/>
                  </a:cubicBezTo>
                  <a:cubicBezTo>
                    <a:pt x="489133" y="734977"/>
                    <a:pt x="441740" y="799355"/>
                    <a:pt x="441740" y="856579"/>
                  </a:cubicBezTo>
                  <a:cubicBezTo>
                    <a:pt x="441740" y="893239"/>
                    <a:pt x="463201" y="918275"/>
                    <a:pt x="497181" y="922745"/>
                  </a:cubicBezTo>
                  <a:cubicBezTo>
                    <a:pt x="463201" y="938840"/>
                    <a:pt x="443529" y="955828"/>
                    <a:pt x="443529" y="977287"/>
                  </a:cubicBezTo>
                  <a:cubicBezTo>
                    <a:pt x="443529" y="989805"/>
                    <a:pt x="448000" y="998747"/>
                    <a:pt x="458730" y="1006794"/>
                  </a:cubicBezTo>
                  <a:cubicBezTo>
                    <a:pt x="380040" y="1030041"/>
                    <a:pt x="347848" y="1059548"/>
                    <a:pt x="347848" y="1093525"/>
                  </a:cubicBezTo>
                  <a:cubicBezTo>
                    <a:pt x="347848" y="1130184"/>
                    <a:pt x="396135" y="1145384"/>
                    <a:pt x="453365" y="1145384"/>
                  </a:cubicBezTo>
                  <a:cubicBezTo>
                    <a:pt x="549940" y="1146279"/>
                    <a:pt x="631313" y="1093525"/>
                    <a:pt x="631313" y="1049712"/>
                  </a:cubicBezTo>
                  <a:moveTo>
                    <a:pt x="266475" y="835120"/>
                  </a:moveTo>
                  <a:cubicBezTo>
                    <a:pt x="301349" y="835120"/>
                    <a:pt x="302243" y="850321"/>
                    <a:pt x="296878" y="888768"/>
                  </a:cubicBezTo>
                  <a:lnTo>
                    <a:pt x="317445" y="888768"/>
                  </a:lnTo>
                  <a:lnTo>
                    <a:pt x="363944" y="760907"/>
                  </a:lnTo>
                  <a:lnTo>
                    <a:pt x="343377" y="760907"/>
                  </a:lnTo>
                  <a:cubicBezTo>
                    <a:pt x="325493" y="791308"/>
                    <a:pt x="312080" y="814555"/>
                    <a:pt x="273628" y="814555"/>
                  </a:cubicBezTo>
                  <a:lnTo>
                    <a:pt x="195832" y="814555"/>
                  </a:lnTo>
                  <a:lnTo>
                    <a:pt x="234283" y="709942"/>
                  </a:lnTo>
                  <a:cubicBezTo>
                    <a:pt x="247696" y="672388"/>
                    <a:pt x="254850" y="665235"/>
                    <a:pt x="302243" y="665235"/>
                  </a:cubicBezTo>
                  <a:lnTo>
                    <a:pt x="336223" y="665235"/>
                  </a:lnTo>
                  <a:cubicBezTo>
                    <a:pt x="385405" y="665235"/>
                    <a:pt x="391664" y="678647"/>
                    <a:pt x="391664" y="730507"/>
                  </a:cubicBezTo>
                  <a:lnTo>
                    <a:pt x="411337" y="730507"/>
                  </a:lnTo>
                  <a:lnTo>
                    <a:pt x="427433" y="643776"/>
                  </a:lnTo>
                  <a:lnTo>
                    <a:pt x="135026" y="643776"/>
                  </a:lnTo>
                  <a:lnTo>
                    <a:pt x="129661" y="659870"/>
                  </a:lnTo>
                  <a:cubicBezTo>
                    <a:pt x="185996" y="671494"/>
                    <a:pt x="191361" y="676859"/>
                    <a:pt x="165429" y="750178"/>
                  </a:cubicBezTo>
                  <a:lnTo>
                    <a:pt x="107305" y="908439"/>
                  </a:lnTo>
                  <a:cubicBezTo>
                    <a:pt x="80479" y="980864"/>
                    <a:pt x="69748" y="987123"/>
                    <a:pt x="4471" y="998747"/>
                  </a:cubicBezTo>
                  <a:lnTo>
                    <a:pt x="0" y="1014841"/>
                  </a:lnTo>
                  <a:lnTo>
                    <a:pt x="325493" y="1014841"/>
                  </a:lnTo>
                  <a:lnTo>
                    <a:pt x="383616" y="922745"/>
                  </a:lnTo>
                  <a:lnTo>
                    <a:pt x="361261" y="922745"/>
                  </a:lnTo>
                  <a:cubicBezTo>
                    <a:pt x="323704" y="960299"/>
                    <a:pt x="285253" y="993382"/>
                    <a:pt x="212822" y="993382"/>
                  </a:cubicBezTo>
                  <a:cubicBezTo>
                    <a:pt x="126084" y="993382"/>
                    <a:pt x="134132" y="988911"/>
                    <a:pt x="162746" y="908439"/>
                  </a:cubicBezTo>
                  <a:lnTo>
                    <a:pt x="189573" y="836014"/>
                  </a:lnTo>
                  <a:lnTo>
                    <a:pt x="266475" y="836014"/>
                  </a:lnTo>
                  <a:close/>
                  <a:moveTo>
                    <a:pt x="308503" y="616952"/>
                  </a:moveTo>
                  <a:lnTo>
                    <a:pt x="391664" y="556151"/>
                  </a:lnTo>
                  <a:lnTo>
                    <a:pt x="391664" y="545421"/>
                  </a:lnTo>
                  <a:lnTo>
                    <a:pt x="336223" y="545421"/>
                  </a:lnTo>
                  <a:lnTo>
                    <a:pt x="287042" y="616952"/>
                  </a:lnTo>
                  <a:close/>
                  <a:moveTo>
                    <a:pt x="1551456" y="160050"/>
                  </a:moveTo>
                  <a:cubicBezTo>
                    <a:pt x="1571128" y="160050"/>
                    <a:pt x="1588118" y="175250"/>
                    <a:pt x="1579176" y="210121"/>
                  </a:cubicBezTo>
                  <a:lnTo>
                    <a:pt x="1488861" y="234263"/>
                  </a:lnTo>
                  <a:cubicBezTo>
                    <a:pt x="1503168" y="190450"/>
                    <a:pt x="1529995" y="160050"/>
                    <a:pt x="1551456" y="160050"/>
                  </a:cubicBezTo>
                  <a:moveTo>
                    <a:pt x="1601531" y="306688"/>
                  </a:moveTo>
                  <a:lnTo>
                    <a:pt x="1583647" y="306688"/>
                  </a:lnTo>
                  <a:cubicBezTo>
                    <a:pt x="1561292" y="333512"/>
                    <a:pt x="1536254" y="354971"/>
                    <a:pt x="1512110" y="354971"/>
                  </a:cubicBezTo>
                  <a:cubicBezTo>
                    <a:pt x="1487072" y="354971"/>
                    <a:pt x="1474554" y="339771"/>
                    <a:pt x="1474554" y="306688"/>
                  </a:cubicBezTo>
                  <a:cubicBezTo>
                    <a:pt x="1474554" y="293276"/>
                    <a:pt x="1476342" y="278970"/>
                    <a:pt x="1479025" y="266452"/>
                  </a:cubicBezTo>
                  <a:lnTo>
                    <a:pt x="1625675" y="218168"/>
                  </a:lnTo>
                  <a:cubicBezTo>
                    <a:pt x="1654290" y="150214"/>
                    <a:pt x="1619416" y="120708"/>
                    <a:pt x="1579176" y="120708"/>
                  </a:cubicBezTo>
                  <a:cubicBezTo>
                    <a:pt x="1509428" y="120708"/>
                    <a:pt x="1430737" y="242310"/>
                    <a:pt x="1430737" y="337982"/>
                  </a:cubicBezTo>
                  <a:cubicBezTo>
                    <a:pt x="1430737" y="383583"/>
                    <a:pt x="1452198" y="408619"/>
                    <a:pt x="1486178" y="408619"/>
                  </a:cubicBezTo>
                  <a:cubicBezTo>
                    <a:pt x="1526418" y="408619"/>
                    <a:pt x="1567551" y="370171"/>
                    <a:pt x="1601531" y="306688"/>
                  </a:cubicBezTo>
                  <a:moveTo>
                    <a:pt x="1578282" y="88519"/>
                  </a:moveTo>
                  <a:lnTo>
                    <a:pt x="1661444" y="12518"/>
                  </a:lnTo>
                  <a:lnTo>
                    <a:pt x="1661444" y="1788"/>
                  </a:lnTo>
                  <a:lnTo>
                    <a:pt x="1606002" y="1788"/>
                  </a:lnTo>
                  <a:lnTo>
                    <a:pt x="1556821" y="89413"/>
                  </a:lnTo>
                  <a:lnTo>
                    <a:pt x="1578282" y="89413"/>
                  </a:lnTo>
                  <a:close/>
                  <a:moveTo>
                    <a:pt x="1266202" y="160944"/>
                  </a:moveTo>
                  <a:lnTo>
                    <a:pt x="1315384" y="160944"/>
                  </a:lnTo>
                  <a:lnTo>
                    <a:pt x="1238482" y="371959"/>
                  </a:lnTo>
                  <a:cubicBezTo>
                    <a:pt x="1231328" y="389842"/>
                    <a:pt x="1241165" y="407725"/>
                    <a:pt x="1259943" y="407725"/>
                  </a:cubicBezTo>
                  <a:cubicBezTo>
                    <a:pt x="1314490" y="407725"/>
                    <a:pt x="1380661" y="361230"/>
                    <a:pt x="1404805" y="295064"/>
                  </a:cubicBezTo>
                  <a:lnTo>
                    <a:pt x="1391392" y="295064"/>
                  </a:lnTo>
                  <a:cubicBezTo>
                    <a:pt x="1371719" y="322782"/>
                    <a:pt x="1328797" y="353183"/>
                    <a:pt x="1296606" y="359441"/>
                  </a:cubicBezTo>
                  <a:lnTo>
                    <a:pt x="1367248" y="160944"/>
                  </a:lnTo>
                  <a:lnTo>
                    <a:pt x="1439679" y="160944"/>
                  </a:lnTo>
                  <a:lnTo>
                    <a:pt x="1448621" y="130543"/>
                  </a:lnTo>
                  <a:lnTo>
                    <a:pt x="1377979" y="130543"/>
                  </a:lnTo>
                  <a:lnTo>
                    <a:pt x="1404805" y="54542"/>
                  </a:lnTo>
                  <a:lnTo>
                    <a:pt x="1377085" y="54542"/>
                  </a:lnTo>
                  <a:lnTo>
                    <a:pt x="1327009" y="130543"/>
                  </a:lnTo>
                  <a:lnTo>
                    <a:pt x="1267097" y="138591"/>
                  </a:lnTo>
                  <a:lnTo>
                    <a:pt x="1267097" y="160944"/>
                  </a:lnTo>
                  <a:close/>
                  <a:moveTo>
                    <a:pt x="1241165" y="185086"/>
                  </a:moveTo>
                  <a:cubicBezTo>
                    <a:pt x="1251001" y="150214"/>
                    <a:pt x="1245636" y="120708"/>
                    <a:pt x="1219703" y="120708"/>
                  </a:cubicBezTo>
                  <a:cubicBezTo>
                    <a:pt x="1186618" y="120708"/>
                    <a:pt x="1175887" y="143061"/>
                    <a:pt x="1143696" y="212804"/>
                  </a:cubicBezTo>
                  <a:lnTo>
                    <a:pt x="1143696" y="173462"/>
                  </a:lnTo>
                  <a:cubicBezTo>
                    <a:pt x="1143696" y="145744"/>
                    <a:pt x="1134753" y="120708"/>
                    <a:pt x="1109716" y="120708"/>
                  </a:cubicBezTo>
                  <a:cubicBezTo>
                    <a:pt x="1080207" y="120708"/>
                    <a:pt x="1053380" y="167203"/>
                    <a:pt x="1031919" y="211910"/>
                  </a:cubicBezTo>
                  <a:lnTo>
                    <a:pt x="1045332" y="211910"/>
                  </a:lnTo>
                  <a:cubicBezTo>
                    <a:pt x="1059640" y="191344"/>
                    <a:pt x="1073053" y="178827"/>
                    <a:pt x="1083783" y="178827"/>
                  </a:cubicBezTo>
                  <a:cubicBezTo>
                    <a:pt x="1096302" y="178827"/>
                    <a:pt x="1103456" y="198498"/>
                    <a:pt x="1083783" y="242310"/>
                  </a:cubicBezTo>
                  <a:lnTo>
                    <a:pt x="1026554" y="369277"/>
                  </a:lnTo>
                  <a:cubicBezTo>
                    <a:pt x="1015823" y="393419"/>
                    <a:pt x="1027448" y="408619"/>
                    <a:pt x="1050698" y="408619"/>
                  </a:cubicBezTo>
                  <a:cubicBezTo>
                    <a:pt x="1065005" y="408619"/>
                    <a:pt x="1071264" y="405042"/>
                    <a:pt x="1077524" y="389842"/>
                  </a:cubicBezTo>
                  <a:lnTo>
                    <a:pt x="1133859" y="241416"/>
                  </a:lnTo>
                  <a:cubicBezTo>
                    <a:pt x="1149955" y="221745"/>
                    <a:pt x="1164262" y="204756"/>
                    <a:pt x="1182147" y="185980"/>
                  </a:cubicBezTo>
                  <a:lnTo>
                    <a:pt x="1241165" y="185980"/>
                  </a:lnTo>
                  <a:close/>
                  <a:moveTo>
                    <a:pt x="929085" y="160050"/>
                  </a:moveTo>
                  <a:cubicBezTo>
                    <a:pt x="948758" y="160050"/>
                    <a:pt x="965748" y="175250"/>
                    <a:pt x="956805" y="210121"/>
                  </a:cubicBezTo>
                  <a:lnTo>
                    <a:pt x="866490" y="234263"/>
                  </a:lnTo>
                  <a:cubicBezTo>
                    <a:pt x="880798" y="190450"/>
                    <a:pt x="907624" y="160050"/>
                    <a:pt x="929085" y="160050"/>
                  </a:cubicBezTo>
                  <a:moveTo>
                    <a:pt x="979161" y="306688"/>
                  </a:moveTo>
                  <a:lnTo>
                    <a:pt x="961277" y="306688"/>
                  </a:lnTo>
                  <a:cubicBezTo>
                    <a:pt x="938921" y="333512"/>
                    <a:pt x="913883" y="354971"/>
                    <a:pt x="889740" y="354971"/>
                  </a:cubicBezTo>
                  <a:cubicBezTo>
                    <a:pt x="864702" y="354971"/>
                    <a:pt x="852183" y="339771"/>
                    <a:pt x="852183" y="306688"/>
                  </a:cubicBezTo>
                  <a:cubicBezTo>
                    <a:pt x="852183" y="293276"/>
                    <a:pt x="853971" y="278970"/>
                    <a:pt x="856654" y="266452"/>
                  </a:cubicBezTo>
                  <a:lnTo>
                    <a:pt x="1003304" y="218168"/>
                  </a:lnTo>
                  <a:cubicBezTo>
                    <a:pt x="1031919" y="150214"/>
                    <a:pt x="997939" y="120708"/>
                    <a:pt x="956805" y="120708"/>
                  </a:cubicBezTo>
                  <a:cubicBezTo>
                    <a:pt x="887057" y="120708"/>
                    <a:pt x="808367" y="242310"/>
                    <a:pt x="808367" y="337982"/>
                  </a:cubicBezTo>
                  <a:cubicBezTo>
                    <a:pt x="808367" y="383583"/>
                    <a:pt x="829828" y="408619"/>
                    <a:pt x="863808" y="408619"/>
                  </a:cubicBezTo>
                  <a:cubicBezTo>
                    <a:pt x="904047" y="408619"/>
                    <a:pt x="945181" y="370171"/>
                    <a:pt x="979161" y="306688"/>
                  </a:cubicBezTo>
                  <a:moveTo>
                    <a:pt x="637572" y="365700"/>
                  </a:moveTo>
                  <a:cubicBezTo>
                    <a:pt x="623265" y="365700"/>
                    <a:pt x="602698" y="352288"/>
                    <a:pt x="602698" y="340665"/>
                  </a:cubicBezTo>
                  <a:cubicBezTo>
                    <a:pt x="602698" y="337088"/>
                    <a:pt x="608958" y="320100"/>
                    <a:pt x="617005" y="299535"/>
                  </a:cubicBezTo>
                  <a:lnTo>
                    <a:pt x="640255" y="236945"/>
                  </a:lnTo>
                  <a:cubicBezTo>
                    <a:pt x="665293" y="206545"/>
                    <a:pt x="704638" y="173462"/>
                    <a:pt x="726993" y="173462"/>
                  </a:cubicBezTo>
                  <a:cubicBezTo>
                    <a:pt x="740406" y="173462"/>
                    <a:pt x="750243" y="182403"/>
                    <a:pt x="750243" y="201180"/>
                  </a:cubicBezTo>
                  <a:cubicBezTo>
                    <a:pt x="749349" y="260193"/>
                    <a:pt x="695696" y="365700"/>
                    <a:pt x="637572" y="365700"/>
                  </a:cubicBezTo>
                  <a:moveTo>
                    <a:pt x="800319" y="178827"/>
                  </a:moveTo>
                  <a:cubicBezTo>
                    <a:pt x="800319" y="135908"/>
                    <a:pt x="789588" y="119814"/>
                    <a:pt x="759185" y="119814"/>
                  </a:cubicBezTo>
                  <a:cubicBezTo>
                    <a:pt x="721628" y="119814"/>
                    <a:pt x="686754" y="160050"/>
                    <a:pt x="650985" y="208333"/>
                  </a:cubicBezTo>
                  <a:lnTo>
                    <a:pt x="726099" y="6259"/>
                  </a:lnTo>
                  <a:lnTo>
                    <a:pt x="721628" y="0"/>
                  </a:lnTo>
                  <a:lnTo>
                    <a:pt x="628630" y="10730"/>
                  </a:lnTo>
                  <a:lnTo>
                    <a:pt x="628630" y="21459"/>
                  </a:lnTo>
                  <a:lnTo>
                    <a:pt x="646514" y="34871"/>
                  </a:lnTo>
                  <a:cubicBezTo>
                    <a:pt x="662610" y="47389"/>
                    <a:pt x="657245" y="59907"/>
                    <a:pt x="642938" y="99249"/>
                  </a:cubicBezTo>
                  <a:lnTo>
                    <a:pt x="561564" y="312947"/>
                  </a:lnTo>
                  <a:cubicBezTo>
                    <a:pt x="554411" y="330829"/>
                    <a:pt x="546363" y="352288"/>
                    <a:pt x="546363" y="357653"/>
                  </a:cubicBezTo>
                  <a:cubicBezTo>
                    <a:pt x="546363" y="382689"/>
                    <a:pt x="580343" y="406831"/>
                    <a:pt x="611640" y="406831"/>
                  </a:cubicBezTo>
                  <a:cubicBezTo>
                    <a:pt x="682283" y="408619"/>
                    <a:pt x="800319" y="278970"/>
                    <a:pt x="800319" y="178827"/>
                  </a:cubicBezTo>
                  <a:moveTo>
                    <a:pt x="525796" y="151108"/>
                  </a:moveTo>
                  <a:cubicBezTo>
                    <a:pt x="531161" y="131438"/>
                    <a:pt x="518642" y="120708"/>
                    <a:pt x="507912" y="120708"/>
                  </a:cubicBezTo>
                  <a:cubicBezTo>
                    <a:pt x="465884" y="120708"/>
                    <a:pt x="414914" y="159156"/>
                    <a:pt x="395241" y="211910"/>
                  </a:cubicBezTo>
                  <a:lnTo>
                    <a:pt x="408654" y="211910"/>
                  </a:lnTo>
                  <a:cubicBezTo>
                    <a:pt x="422067" y="192239"/>
                    <a:pt x="445317" y="170779"/>
                    <a:pt x="467672" y="167203"/>
                  </a:cubicBezTo>
                  <a:lnTo>
                    <a:pt x="386299" y="378218"/>
                  </a:lnTo>
                  <a:cubicBezTo>
                    <a:pt x="379145" y="397889"/>
                    <a:pt x="393453" y="408619"/>
                    <a:pt x="404183" y="408619"/>
                  </a:cubicBezTo>
                  <a:cubicBezTo>
                    <a:pt x="444423" y="408619"/>
                    <a:pt x="491816" y="370171"/>
                    <a:pt x="511489" y="317417"/>
                  </a:cubicBezTo>
                  <a:lnTo>
                    <a:pt x="498075" y="317417"/>
                  </a:lnTo>
                  <a:cubicBezTo>
                    <a:pt x="484662" y="337088"/>
                    <a:pt x="461413" y="358547"/>
                    <a:pt x="439057" y="362124"/>
                  </a:cubicBezTo>
                  <a:close/>
                  <a:moveTo>
                    <a:pt x="534738" y="67060"/>
                  </a:moveTo>
                  <a:cubicBezTo>
                    <a:pt x="552622" y="67060"/>
                    <a:pt x="567824" y="51860"/>
                    <a:pt x="567824" y="33977"/>
                  </a:cubicBezTo>
                  <a:cubicBezTo>
                    <a:pt x="567824" y="16094"/>
                    <a:pt x="552622" y="894"/>
                    <a:pt x="534738" y="894"/>
                  </a:cubicBezTo>
                  <a:cubicBezTo>
                    <a:pt x="523113" y="894"/>
                    <a:pt x="512383" y="7153"/>
                    <a:pt x="506123" y="16989"/>
                  </a:cubicBezTo>
                  <a:cubicBezTo>
                    <a:pt x="499864" y="26824"/>
                    <a:pt x="499864" y="40236"/>
                    <a:pt x="506123" y="50966"/>
                  </a:cubicBezTo>
                  <a:cubicBezTo>
                    <a:pt x="512383" y="60801"/>
                    <a:pt x="523113" y="67954"/>
                    <a:pt x="534738" y="67060"/>
                  </a:cubicBezTo>
                  <a:moveTo>
                    <a:pt x="328175" y="26824"/>
                  </a:moveTo>
                  <a:lnTo>
                    <a:pt x="135026" y="26824"/>
                  </a:lnTo>
                  <a:lnTo>
                    <a:pt x="129661" y="42918"/>
                  </a:lnTo>
                  <a:cubicBezTo>
                    <a:pt x="185996" y="54542"/>
                    <a:pt x="191361" y="59907"/>
                    <a:pt x="165429" y="133226"/>
                  </a:cubicBezTo>
                  <a:lnTo>
                    <a:pt x="107305" y="291487"/>
                  </a:lnTo>
                  <a:cubicBezTo>
                    <a:pt x="80479" y="363912"/>
                    <a:pt x="69748" y="370171"/>
                    <a:pt x="4471" y="381795"/>
                  </a:cubicBezTo>
                  <a:lnTo>
                    <a:pt x="0" y="397889"/>
                  </a:lnTo>
                  <a:lnTo>
                    <a:pt x="293301" y="397889"/>
                  </a:lnTo>
                  <a:lnTo>
                    <a:pt x="356790" y="284334"/>
                  </a:lnTo>
                  <a:lnTo>
                    <a:pt x="334435" y="284334"/>
                  </a:lnTo>
                  <a:cubicBezTo>
                    <a:pt x="297772" y="324570"/>
                    <a:pt x="255744" y="375536"/>
                    <a:pt x="190467" y="375536"/>
                  </a:cubicBezTo>
                  <a:cubicBezTo>
                    <a:pt x="141285" y="375536"/>
                    <a:pt x="134132" y="366595"/>
                    <a:pt x="161852" y="290593"/>
                  </a:cubicBezTo>
                  <a:lnTo>
                    <a:pt x="219976" y="132332"/>
                  </a:lnTo>
                  <a:cubicBezTo>
                    <a:pt x="246802" y="59907"/>
                    <a:pt x="257533" y="53648"/>
                    <a:pt x="322810" y="42024"/>
                  </a:cubicBezTo>
                  <a:close/>
                </a:path>
              </a:pathLst>
            </a:custGeom>
            <a:solidFill>
              <a:srgbClr val="000000"/>
            </a:solidFill>
            <a:ln w="893" cap="flat">
              <a:noFill/>
              <a:prstDash val="solid"/>
              <a:miter/>
            </a:ln>
          </p:spPr>
          <p:txBody>
            <a:bodyPr rtlCol="0" anchor="ctr"/>
            <a:lstStyle/>
            <a:p>
              <a:endParaRPr lang="fr-FR"/>
            </a:p>
          </p:txBody>
        </p:sp>
      </p:grpSp>
      <p:sp>
        <p:nvSpPr>
          <p:cNvPr id="5" name="Espace réservé du texte 6">
            <a:extLst>
              <a:ext uri="{FF2B5EF4-FFF2-40B4-BE49-F238E27FC236}">
                <a16:creationId xmlns:a16="http://schemas.microsoft.com/office/drawing/2014/main" id="{17752A10-25B3-158D-5947-98A3A3429AAA}"/>
              </a:ext>
            </a:extLst>
          </p:cNvPr>
          <p:cNvSpPr>
            <a:spLocks noGrp="1"/>
          </p:cNvSpPr>
          <p:nvPr>
            <p:ph type="body" sz="quarter" idx="12" hasCustomPrompt="1"/>
          </p:nvPr>
        </p:nvSpPr>
        <p:spPr>
          <a:xfrm>
            <a:off x="3947246" y="6008923"/>
            <a:ext cx="4302828" cy="250317"/>
          </a:xfrm>
        </p:spPr>
        <p:txBody>
          <a:bodyPr anchor="ctr">
            <a:noAutofit/>
          </a:bodyPr>
          <a:lstStyle>
            <a:lvl1pPr algn="ctr">
              <a:defRPr sz="2000" cap="all" baseline="0"/>
            </a:lvl1pPr>
          </a:lstStyle>
          <a:p>
            <a:pPr lvl="0"/>
            <a:r>
              <a:rPr lang="fr-FR" dirty="0"/>
              <a:t>LIEU &amp; INFOS</a:t>
            </a:r>
          </a:p>
        </p:txBody>
      </p:sp>
      <p:sp>
        <p:nvSpPr>
          <p:cNvPr id="6" name="Espace réservé du texte 6">
            <a:extLst>
              <a:ext uri="{FF2B5EF4-FFF2-40B4-BE49-F238E27FC236}">
                <a16:creationId xmlns:a16="http://schemas.microsoft.com/office/drawing/2014/main" id="{EC718C4A-5ABB-B237-D139-90AB6A5D31DF}"/>
              </a:ext>
            </a:extLst>
          </p:cNvPr>
          <p:cNvSpPr>
            <a:spLocks noGrp="1"/>
          </p:cNvSpPr>
          <p:nvPr>
            <p:ph type="body" sz="quarter" idx="13" hasCustomPrompt="1"/>
          </p:nvPr>
        </p:nvSpPr>
        <p:spPr>
          <a:xfrm>
            <a:off x="3947246" y="6292665"/>
            <a:ext cx="4302828" cy="202097"/>
          </a:xfrm>
        </p:spPr>
        <p:txBody>
          <a:bodyPr anchor="ctr">
            <a:noAutofit/>
          </a:bodyPr>
          <a:lstStyle>
            <a:lvl1pPr marL="0" algn="ctr" defTabSz="914400" rtl="0" eaLnBrk="1" latinLnBrk="0" hangingPunct="1">
              <a:defRPr lang="fr-FR" sz="1600" kern="1200" cap="all" baseline="0" dirty="0">
                <a:solidFill>
                  <a:schemeClr val="tx1"/>
                </a:solidFill>
                <a:latin typeface="CNES Poster" pitchFamily="2" charset="77"/>
                <a:ea typeface="+mn-ea"/>
                <a:cs typeface="+mn-cs"/>
              </a:defRPr>
            </a:lvl1pPr>
          </a:lstStyle>
          <a:p>
            <a:pPr lvl="0"/>
            <a:r>
              <a:rPr lang="fr-FR" dirty="0"/>
              <a:t>DATE</a:t>
            </a:r>
          </a:p>
        </p:txBody>
      </p:sp>
    </p:spTree>
    <p:extLst>
      <p:ext uri="{BB962C8B-B14F-4D97-AF65-F5344CB8AC3E}">
        <p14:creationId xmlns:p14="http://schemas.microsoft.com/office/powerpoint/2010/main" val="395821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6 POINTS ILLUSTRES CLAIRE">
    <p:bg>
      <p:bgPr>
        <a:solidFill>
          <a:schemeClr val="bg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9FC8835A-7CFB-D691-6827-139C58D0C5DE}"/>
              </a:ext>
            </a:extLst>
          </p:cNvPr>
          <p:cNvGrpSpPr/>
          <p:nvPr userDrawn="1"/>
        </p:nvGrpSpPr>
        <p:grpSpPr>
          <a:xfrm>
            <a:off x="359170" y="6153060"/>
            <a:ext cx="781291" cy="704939"/>
            <a:chOff x="2295604" y="0"/>
            <a:chExt cx="7600791" cy="6858000"/>
          </a:xfrm>
        </p:grpSpPr>
        <p:sp>
          <p:nvSpPr>
            <p:cNvPr id="12" name="Forme libre 11">
              <a:extLst>
                <a:ext uri="{FF2B5EF4-FFF2-40B4-BE49-F238E27FC236}">
                  <a16:creationId xmlns:a16="http://schemas.microsoft.com/office/drawing/2014/main" id="{47729041-8899-A4AF-ABE4-A94CF572DC95}"/>
                </a:ext>
              </a:extLst>
            </p:cNvPr>
            <p:cNvSpPr/>
            <p:nvPr/>
          </p:nvSpPr>
          <p:spPr>
            <a:xfrm>
              <a:off x="2295604" y="0"/>
              <a:ext cx="7600791" cy="6858000"/>
            </a:xfrm>
            <a:custGeom>
              <a:avLst/>
              <a:gdLst>
                <a:gd name="connsiteX0" fmla="*/ 0 w 7600791"/>
                <a:gd name="connsiteY0" fmla="*/ 0 h 6858000"/>
                <a:gd name="connsiteX1" fmla="*/ 7600791 w 7600791"/>
                <a:gd name="connsiteY1" fmla="*/ 0 h 6858000"/>
                <a:gd name="connsiteX2" fmla="*/ 7600791 w 7600791"/>
                <a:gd name="connsiteY2" fmla="*/ 6858000 h 6858000"/>
                <a:gd name="connsiteX3" fmla="*/ 0 w 76007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00791" h="6858000">
                  <a:moveTo>
                    <a:pt x="0" y="0"/>
                  </a:moveTo>
                  <a:lnTo>
                    <a:pt x="7600791" y="0"/>
                  </a:lnTo>
                  <a:lnTo>
                    <a:pt x="7600791" y="6858000"/>
                  </a:lnTo>
                  <a:lnTo>
                    <a:pt x="0" y="6858000"/>
                  </a:lnTo>
                  <a:close/>
                </a:path>
              </a:pathLst>
            </a:custGeom>
            <a:solidFill>
              <a:srgbClr val="FFFFFF"/>
            </a:solidFill>
            <a:ln w="893" cap="flat">
              <a:noFill/>
              <a:prstDash val="solid"/>
              <a:miter/>
            </a:ln>
          </p:spPr>
          <p:txBody>
            <a:bodyPr rtlCol="0" anchor="ctr"/>
            <a:lstStyle/>
            <a:p>
              <a:endParaRPr lang="fr-FR"/>
            </a:p>
          </p:txBody>
        </p:sp>
        <p:grpSp>
          <p:nvGrpSpPr>
            <p:cNvPr id="13" name="Graphique 12">
              <a:extLst>
                <a:ext uri="{FF2B5EF4-FFF2-40B4-BE49-F238E27FC236}">
                  <a16:creationId xmlns:a16="http://schemas.microsoft.com/office/drawing/2014/main" id="{FA8D4AAA-C09A-C6CA-BA54-8F72EB9777F6}"/>
                </a:ext>
              </a:extLst>
            </p:cNvPr>
            <p:cNvGrpSpPr/>
            <p:nvPr/>
          </p:nvGrpSpPr>
          <p:grpSpPr>
            <a:xfrm>
              <a:off x="3189814" y="894132"/>
              <a:ext cx="2464444" cy="894132"/>
              <a:chOff x="3189814" y="894132"/>
              <a:chExt cx="2464444" cy="894132"/>
            </a:xfrm>
          </p:grpSpPr>
          <p:sp>
            <p:nvSpPr>
              <p:cNvPr id="62" name="Forme libre 61">
                <a:extLst>
                  <a:ext uri="{FF2B5EF4-FFF2-40B4-BE49-F238E27FC236}">
                    <a16:creationId xmlns:a16="http://schemas.microsoft.com/office/drawing/2014/main" id="{00CB1C74-08A1-4F67-DB6E-4C0065B969B8}"/>
                  </a:ext>
                </a:extLst>
              </p:cNvPr>
              <p:cNvSpPr/>
              <p:nvPr/>
            </p:nvSpPr>
            <p:spPr>
              <a:xfrm>
                <a:off x="3189814" y="894132"/>
                <a:ext cx="1166050" cy="894132"/>
              </a:xfrm>
              <a:custGeom>
                <a:avLst/>
                <a:gdLst>
                  <a:gd name="connsiteX0" fmla="*/ 1023871 w 1166050"/>
                  <a:gd name="connsiteY0" fmla="*/ 790414 h 894132"/>
                  <a:gd name="connsiteX1" fmla="*/ 1052486 w 1166050"/>
                  <a:gd name="connsiteY1" fmla="*/ 760013 h 894132"/>
                  <a:gd name="connsiteX2" fmla="*/ 1108821 w 1166050"/>
                  <a:gd name="connsiteY2" fmla="*/ 702789 h 894132"/>
                  <a:gd name="connsiteX3" fmla="*/ 1127600 w 1166050"/>
                  <a:gd name="connsiteY3" fmla="*/ 688482 h 894132"/>
                  <a:gd name="connsiteX4" fmla="*/ 1131177 w 1166050"/>
                  <a:gd name="connsiteY4" fmla="*/ 681329 h 894132"/>
                  <a:gd name="connsiteX5" fmla="*/ 1108821 w 1166050"/>
                  <a:gd name="connsiteY5" fmla="*/ 694741 h 894132"/>
                  <a:gd name="connsiteX6" fmla="*/ 1107033 w 1166050"/>
                  <a:gd name="connsiteY6" fmla="*/ 691165 h 894132"/>
                  <a:gd name="connsiteX7" fmla="*/ 1124917 w 1166050"/>
                  <a:gd name="connsiteY7" fmla="*/ 677753 h 894132"/>
                  <a:gd name="connsiteX8" fmla="*/ 1124023 w 1166050"/>
                  <a:gd name="connsiteY8" fmla="*/ 677753 h 894132"/>
                  <a:gd name="connsiteX9" fmla="*/ 1122234 w 1166050"/>
                  <a:gd name="connsiteY9" fmla="*/ 674176 h 894132"/>
                  <a:gd name="connsiteX10" fmla="*/ 1068582 w 1166050"/>
                  <a:gd name="connsiteY10" fmla="*/ 699212 h 894132"/>
                  <a:gd name="connsiteX11" fmla="*/ 1060534 w 1166050"/>
                  <a:gd name="connsiteY11" fmla="*/ 697424 h 894132"/>
                  <a:gd name="connsiteX12" fmla="*/ 991680 w 1166050"/>
                  <a:gd name="connsiteY12" fmla="*/ 737660 h 894132"/>
                  <a:gd name="connsiteX13" fmla="*/ 991680 w 1166050"/>
                  <a:gd name="connsiteY13" fmla="*/ 734083 h 894132"/>
                  <a:gd name="connsiteX14" fmla="*/ 961277 w 1166050"/>
                  <a:gd name="connsiteY14" fmla="*/ 745707 h 894132"/>
                  <a:gd name="connsiteX15" fmla="*/ 919249 w 1166050"/>
                  <a:gd name="connsiteY15" fmla="*/ 747495 h 894132"/>
                  <a:gd name="connsiteX16" fmla="*/ 857548 w 1166050"/>
                  <a:gd name="connsiteY16" fmla="*/ 758225 h 894132"/>
                  <a:gd name="connsiteX17" fmla="*/ 855760 w 1166050"/>
                  <a:gd name="connsiteY17" fmla="*/ 759119 h 894132"/>
                  <a:gd name="connsiteX18" fmla="*/ 824462 w 1166050"/>
                  <a:gd name="connsiteY18" fmla="*/ 771637 h 894132"/>
                  <a:gd name="connsiteX19" fmla="*/ 820885 w 1166050"/>
                  <a:gd name="connsiteY19" fmla="*/ 775213 h 894132"/>
                  <a:gd name="connsiteX20" fmla="*/ 809261 w 1166050"/>
                  <a:gd name="connsiteY20" fmla="*/ 785049 h 894132"/>
                  <a:gd name="connsiteX21" fmla="*/ 781540 w 1166050"/>
                  <a:gd name="connsiteY21" fmla="*/ 807402 h 894132"/>
                  <a:gd name="connsiteX22" fmla="*/ 778858 w 1166050"/>
                  <a:gd name="connsiteY22" fmla="*/ 808296 h 894132"/>
                  <a:gd name="connsiteX23" fmla="*/ 752031 w 1166050"/>
                  <a:gd name="connsiteY23" fmla="*/ 834226 h 894132"/>
                  <a:gd name="connsiteX24" fmla="*/ 746666 w 1166050"/>
                  <a:gd name="connsiteY24" fmla="*/ 835120 h 894132"/>
                  <a:gd name="connsiteX25" fmla="*/ 747560 w 1166050"/>
                  <a:gd name="connsiteY25" fmla="*/ 833332 h 894132"/>
                  <a:gd name="connsiteX26" fmla="*/ 752031 w 1166050"/>
                  <a:gd name="connsiteY26" fmla="*/ 826179 h 894132"/>
                  <a:gd name="connsiteX27" fmla="*/ 757396 w 1166050"/>
                  <a:gd name="connsiteY27" fmla="*/ 818132 h 894132"/>
                  <a:gd name="connsiteX28" fmla="*/ 764550 w 1166050"/>
                  <a:gd name="connsiteY28" fmla="*/ 808296 h 894132"/>
                  <a:gd name="connsiteX29" fmla="*/ 764550 w 1166050"/>
                  <a:gd name="connsiteY29" fmla="*/ 806508 h 894132"/>
                  <a:gd name="connsiteX30" fmla="*/ 761868 w 1166050"/>
                  <a:gd name="connsiteY30" fmla="*/ 805614 h 894132"/>
                  <a:gd name="connsiteX31" fmla="*/ 790482 w 1166050"/>
                  <a:gd name="connsiteY31" fmla="*/ 784155 h 894132"/>
                  <a:gd name="connsiteX32" fmla="*/ 788694 w 1166050"/>
                  <a:gd name="connsiteY32" fmla="*/ 782366 h 894132"/>
                  <a:gd name="connsiteX33" fmla="*/ 791377 w 1166050"/>
                  <a:gd name="connsiteY33" fmla="*/ 777896 h 894132"/>
                  <a:gd name="connsiteX34" fmla="*/ 792271 w 1166050"/>
                  <a:gd name="connsiteY34" fmla="*/ 776107 h 894132"/>
                  <a:gd name="connsiteX35" fmla="*/ 791377 w 1166050"/>
                  <a:gd name="connsiteY35" fmla="*/ 774319 h 894132"/>
                  <a:gd name="connsiteX36" fmla="*/ 783329 w 1166050"/>
                  <a:gd name="connsiteY36" fmla="*/ 779684 h 894132"/>
                  <a:gd name="connsiteX37" fmla="*/ 769915 w 1166050"/>
                  <a:gd name="connsiteY37" fmla="*/ 790414 h 894132"/>
                  <a:gd name="connsiteX38" fmla="*/ 767233 w 1166050"/>
                  <a:gd name="connsiteY38" fmla="*/ 790414 h 894132"/>
                  <a:gd name="connsiteX39" fmla="*/ 765444 w 1166050"/>
                  <a:gd name="connsiteY39" fmla="*/ 789519 h 894132"/>
                  <a:gd name="connsiteX40" fmla="*/ 765444 w 1166050"/>
                  <a:gd name="connsiteY40" fmla="*/ 788625 h 894132"/>
                  <a:gd name="connsiteX41" fmla="*/ 766339 w 1166050"/>
                  <a:gd name="connsiteY41" fmla="*/ 786837 h 894132"/>
                  <a:gd name="connsiteX42" fmla="*/ 767233 w 1166050"/>
                  <a:gd name="connsiteY42" fmla="*/ 785049 h 894132"/>
                  <a:gd name="connsiteX43" fmla="*/ 768127 w 1166050"/>
                  <a:gd name="connsiteY43" fmla="*/ 784155 h 894132"/>
                  <a:gd name="connsiteX44" fmla="*/ 769021 w 1166050"/>
                  <a:gd name="connsiteY44" fmla="*/ 782366 h 894132"/>
                  <a:gd name="connsiteX45" fmla="*/ 769915 w 1166050"/>
                  <a:gd name="connsiteY45" fmla="*/ 780578 h 894132"/>
                  <a:gd name="connsiteX46" fmla="*/ 771704 w 1166050"/>
                  <a:gd name="connsiteY46" fmla="*/ 777002 h 894132"/>
                  <a:gd name="connsiteX47" fmla="*/ 772598 w 1166050"/>
                  <a:gd name="connsiteY47" fmla="*/ 775213 h 894132"/>
                  <a:gd name="connsiteX48" fmla="*/ 774387 w 1166050"/>
                  <a:gd name="connsiteY48" fmla="*/ 772531 h 894132"/>
                  <a:gd name="connsiteX49" fmla="*/ 773492 w 1166050"/>
                  <a:gd name="connsiteY49" fmla="*/ 769849 h 894132"/>
                  <a:gd name="connsiteX50" fmla="*/ 785117 w 1166050"/>
                  <a:gd name="connsiteY50" fmla="*/ 760013 h 894132"/>
                  <a:gd name="connsiteX51" fmla="*/ 784223 w 1166050"/>
                  <a:gd name="connsiteY51" fmla="*/ 760013 h 894132"/>
                  <a:gd name="connsiteX52" fmla="*/ 803895 w 1166050"/>
                  <a:gd name="connsiteY52" fmla="*/ 749283 h 894132"/>
                  <a:gd name="connsiteX53" fmla="*/ 806578 w 1166050"/>
                  <a:gd name="connsiteY53" fmla="*/ 746601 h 894132"/>
                  <a:gd name="connsiteX54" fmla="*/ 779752 w 1166050"/>
                  <a:gd name="connsiteY54" fmla="*/ 760013 h 894132"/>
                  <a:gd name="connsiteX55" fmla="*/ 777069 w 1166050"/>
                  <a:gd name="connsiteY55" fmla="*/ 761801 h 894132"/>
                  <a:gd name="connsiteX56" fmla="*/ 772598 w 1166050"/>
                  <a:gd name="connsiteY56" fmla="*/ 760013 h 894132"/>
                  <a:gd name="connsiteX57" fmla="*/ 772598 w 1166050"/>
                  <a:gd name="connsiteY57" fmla="*/ 759119 h 894132"/>
                  <a:gd name="connsiteX58" fmla="*/ 782434 w 1166050"/>
                  <a:gd name="connsiteY58" fmla="*/ 751072 h 894132"/>
                  <a:gd name="connsiteX59" fmla="*/ 786011 w 1166050"/>
                  <a:gd name="connsiteY59" fmla="*/ 752860 h 894132"/>
                  <a:gd name="connsiteX60" fmla="*/ 977372 w 1166050"/>
                  <a:gd name="connsiteY60" fmla="*/ 699212 h 894132"/>
                  <a:gd name="connsiteX61" fmla="*/ 992574 w 1166050"/>
                  <a:gd name="connsiteY61" fmla="*/ 689377 h 894132"/>
                  <a:gd name="connsiteX62" fmla="*/ 1017612 w 1166050"/>
                  <a:gd name="connsiteY62" fmla="*/ 672388 h 894132"/>
                  <a:gd name="connsiteX63" fmla="*/ 1046227 w 1166050"/>
                  <a:gd name="connsiteY63" fmla="*/ 633940 h 894132"/>
                  <a:gd name="connsiteX64" fmla="*/ 1044438 w 1166050"/>
                  <a:gd name="connsiteY64" fmla="*/ 630364 h 894132"/>
                  <a:gd name="connsiteX65" fmla="*/ 970219 w 1166050"/>
                  <a:gd name="connsiteY65" fmla="*/ 685800 h 894132"/>
                  <a:gd name="connsiteX66" fmla="*/ 858442 w 1166050"/>
                  <a:gd name="connsiteY66" fmla="*/ 706365 h 894132"/>
                  <a:gd name="connsiteX67" fmla="*/ 866490 w 1166050"/>
                  <a:gd name="connsiteY67" fmla="*/ 702789 h 894132"/>
                  <a:gd name="connsiteX68" fmla="*/ 873644 w 1166050"/>
                  <a:gd name="connsiteY68" fmla="*/ 692953 h 894132"/>
                  <a:gd name="connsiteX69" fmla="*/ 879009 w 1166050"/>
                  <a:gd name="connsiteY69" fmla="*/ 692953 h 894132"/>
                  <a:gd name="connsiteX70" fmla="*/ 882586 w 1166050"/>
                  <a:gd name="connsiteY70" fmla="*/ 689377 h 894132"/>
                  <a:gd name="connsiteX71" fmla="*/ 889740 w 1166050"/>
                  <a:gd name="connsiteY71" fmla="*/ 687588 h 894132"/>
                  <a:gd name="connsiteX72" fmla="*/ 866490 w 1166050"/>
                  <a:gd name="connsiteY72" fmla="*/ 687588 h 894132"/>
                  <a:gd name="connsiteX73" fmla="*/ 871855 w 1166050"/>
                  <a:gd name="connsiteY73" fmla="*/ 677753 h 894132"/>
                  <a:gd name="connsiteX74" fmla="*/ 879009 w 1166050"/>
                  <a:gd name="connsiteY74" fmla="*/ 677753 h 894132"/>
                  <a:gd name="connsiteX75" fmla="*/ 882586 w 1166050"/>
                  <a:gd name="connsiteY75" fmla="*/ 670600 h 894132"/>
                  <a:gd name="connsiteX76" fmla="*/ 955017 w 1166050"/>
                  <a:gd name="connsiteY76" fmla="*/ 630364 h 894132"/>
                  <a:gd name="connsiteX77" fmla="*/ 941604 w 1166050"/>
                  <a:gd name="connsiteY77" fmla="*/ 632152 h 894132"/>
                  <a:gd name="connsiteX78" fmla="*/ 945181 w 1166050"/>
                  <a:gd name="connsiteY78" fmla="*/ 626787 h 894132"/>
                  <a:gd name="connsiteX79" fmla="*/ 997939 w 1166050"/>
                  <a:gd name="connsiteY79" fmla="*/ 604434 h 894132"/>
                  <a:gd name="connsiteX80" fmla="*/ 979161 w 1166050"/>
                  <a:gd name="connsiteY80" fmla="*/ 604434 h 894132"/>
                  <a:gd name="connsiteX81" fmla="*/ 988997 w 1166050"/>
                  <a:gd name="connsiteY81" fmla="*/ 599069 h 894132"/>
                  <a:gd name="connsiteX82" fmla="*/ 988997 w 1166050"/>
                  <a:gd name="connsiteY82" fmla="*/ 593704 h 894132"/>
                  <a:gd name="connsiteX83" fmla="*/ 992574 w 1166050"/>
                  <a:gd name="connsiteY83" fmla="*/ 591916 h 894132"/>
                  <a:gd name="connsiteX84" fmla="*/ 988997 w 1166050"/>
                  <a:gd name="connsiteY84" fmla="*/ 590128 h 894132"/>
                  <a:gd name="connsiteX85" fmla="*/ 998833 w 1166050"/>
                  <a:gd name="connsiteY85" fmla="*/ 584763 h 894132"/>
                  <a:gd name="connsiteX86" fmla="*/ 993468 w 1166050"/>
                  <a:gd name="connsiteY86" fmla="*/ 582975 h 894132"/>
                  <a:gd name="connsiteX87" fmla="*/ 1015823 w 1166050"/>
                  <a:gd name="connsiteY87" fmla="*/ 573139 h 894132"/>
                  <a:gd name="connsiteX88" fmla="*/ 1008670 w 1166050"/>
                  <a:gd name="connsiteY88" fmla="*/ 569563 h 894132"/>
                  <a:gd name="connsiteX89" fmla="*/ 1012247 w 1166050"/>
                  <a:gd name="connsiteY89" fmla="*/ 567774 h 894132"/>
                  <a:gd name="connsiteX90" fmla="*/ 1008670 w 1166050"/>
                  <a:gd name="connsiteY90" fmla="*/ 567774 h 894132"/>
                  <a:gd name="connsiteX91" fmla="*/ 1006881 w 1166050"/>
                  <a:gd name="connsiteY91" fmla="*/ 560621 h 894132"/>
                  <a:gd name="connsiteX92" fmla="*/ 1022083 w 1166050"/>
                  <a:gd name="connsiteY92" fmla="*/ 520385 h 894132"/>
                  <a:gd name="connsiteX93" fmla="*/ 1018506 w 1166050"/>
                  <a:gd name="connsiteY93" fmla="*/ 518597 h 894132"/>
                  <a:gd name="connsiteX94" fmla="*/ 949652 w 1166050"/>
                  <a:gd name="connsiteY94" fmla="*/ 550786 h 894132"/>
                  <a:gd name="connsiteX95" fmla="*/ 938027 w 1166050"/>
                  <a:gd name="connsiteY95" fmla="*/ 550786 h 894132"/>
                  <a:gd name="connsiteX96" fmla="*/ 909412 w 1166050"/>
                  <a:gd name="connsiteY96" fmla="*/ 548998 h 894132"/>
                  <a:gd name="connsiteX97" fmla="*/ 892422 w 1166050"/>
                  <a:gd name="connsiteY97" fmla="*/ 535586 h 894132"/>
                  <a:gd name="connsiteX98" fmla="*/ 850394 w 1166050"/>
                  <a:gd name="connsiteY98" fmla="*/ 515021 h 894132"/>
                  <a:gd name="connsiteX99" fmla="*/ 720734 w 1166050"/>
                  <a:gd name="connsiteY99" fmla="*/ 496244 h 894132"/>
                  <a:gd name="connsiteX100" fmla="*/ 779752 w 1166050"/>
                  <a:gd name="connsiteY100" fmla="*/ 479255 h 894132"/>
                  <a:gd name="connsiteX101" fmla="*/ 865596 w 1166050"/>
                  <a:gd name="connsiteY101" fmla="*/ 462267 h 894132"/>
                  <a:gd name="connsiteX102" fmla="*/ 848606 w 1166050"/>
                  <a:gd name="connsiteY102" fmla="*/ 462267 h 894132"/>
                  <a:gd name="connsiteX103" fmla="*/ 776175 w 1166050"/>
                  <a:gd name="connsiteY103" fmla="*/ 472102 h 894132"/>
                  <a:gd name="connsiteX104" fmla="*/ 726993 w 1166050"/>
                  <a:gd name="connsiteY104" fmla="*/ 485514 h 894132"/>
                  <a:gd name="connsiteX105" fmla="*/ 700167 w 1166050"/>
                  <a:gd name="connsiteY105" fmla="*/ 497138 h 894132"/>
                  <a:gd name="connsiteX106" fmla="*/ 700167 w 1166050"/>
                  <a:gd name="connsiteY106" fmla="*/ 491773 h 894132"/>
                  <a:gd name="connsiteX107" fmla="*/ 764550 w 1166050"/>
                  <a:gd name="connsiteY107" fmla="*/ 449749 h 894132"/>
                  <a:gd name="connsiteX108" fmla="*/ 853971 w 1166050"/>
                  <a:gd name="connsiteY108" fmla="*/ 453325 h 894132"/>
                  <a:gd name="connsiteX109" fmla="*/ 918354 w 1166050"/>
                  <a:gd name="connsiteY109" fmla="*/ 464949 h 894132"/>
                  <a:gd name="connsiteX110" fmla="*/ 935344 w 1166050"/>
                  <a:gd name="connsiteY110" fmla="*/ 480149 h 894132"/>
                  <a:gd name="connsiteX111" fmla="*/ 965748 w 1166050"/>
                  <a:gd name="connsiteY111" fmla="*/ 487302 h 894132"/>
                  <a:gd name="connsiteX112" fmla="*/ 965748 w 1166050"/>
                  <a:gd name="connsiteY112" fmla="*/ 477467 h 894132"/>
                  <a:gd name="connsiteX113" fmla="*/ 988103 w 1166050"/>
                  <a:gd name="connsiteY113" fmla="*/ 475679 h 894132"/>
                  <a:gd name="connsiteX114" fmla="*/ 969324 w 1166050"/>
                  <a:gd name="connsiteY114" fmla="*/ 439913 h 894132"/>
                  <a:gd name="connsiteX115" fmla="*/ 971113 w 1166050"/>
                  <a:gd name="connsiteY115" fmla="*/ 436337 h 894132"/>
                  <a:gd name="connsiteX116" fmla="*/ 1011352 w 1166050"/>
                  <a:gd name="connsiteY116" fmla="*/ 470314 h 894132"/>
                  <a:gd name="connsiteX117" fmla="*/ 1036390 w 1166050"/>
                  <a:gd name="connsiteY117" fmla="*/ 468526 h 894132"/>
                  <a:gd name="connsiteX118" fmla="*/ 997045 w 1166050"/>
                  <a:gd name="connsiteY118" fmla="*/ 417560 h 894132"/>
                  <a:gd name="connsiteX119" fmla="*/ 997045 w 1166050"/>
                  <a:gd name="connsiteY119" fmla="*/ 410407 h 894132"/>
                  <a:gd name="connsiteX120" fmla="*/ 991680 w 1166050"/>
                  <a:gd name="connsiteY120" fmla="*/ 406831 h 894132"/>
                  <a:gd name="connsiteX121" fmla="*/ 991680 w 1166050"/>
                  <a:gd name="connsiteY121" fmla="*/ 399677 h 894132"/>
                  <a:gd name="connsiteX122" fmla="*/ 983632 w 1166050"/>
                  <a:gd name="connsiteY122" fmla="*/ 384477 h 894132"/>
                  <a:gd name="connsiteX123" fmla="*/ 978267 w 1166050"/>
                  <a:gd name="connsiteY123" fmla="*/ 354077 h 894132"/>
                  <a:gd name="connsiteX124" fmla="*/ 971113 w 1166050"/>
                  <a:gd name="connsiteY124" fmla="*/ 325464 h 894132"/>
                  <a:gd name="connsiteX125" fmla="*/ 955911 w 1166050"/>
                  <a:gd name="connsiteY125" fmla="*/ 244098 h 894132"/>
                  <a:gd name="connsiteX126" fmla="*/ 989891 w 1166050"/>
                  <a:gd name="connsiteY126" fmla="*/ 158262 h 894132"/>
                  <a:gd name="connsiteX127" fmla="*/ 1037284 w 1166050"/>
                  <a:gd name="connsiteY127" fmla="*/ 104614 h 894132"/>
                  <a:gd name="connsiteX128" fmla="*/ 1069476 w 1166050"/>
                  <a:gd name="connsiteY128" fmla="*/ 50966 h 894132"/>
                  <a:gd name="connsiteX129" fmla="*/ 1121340 w 1166050"/>
                  <a:gd name="connsiteY129" fmla="*/ 16989 h 894132"/>
                  <a:gd name="connsiteX130" fmla="*/ 1166051 w 1166050"/>
                  <a:gd name="connsiteY130" fmla="*/ 0 h 894132"/>
                  <a:gd name="connsiteX131" fmla="*/ 0 w 1166050"/>
                  <a:gd name="connsiteY131" fmla="*/ 0 h 894132"/>
                  <a:gd name="connsiteX132" fmla="*/ 0 w 1166050"/>
                  <a:gd name="connsiteY132" fmla="*/ 894133 h 894132"/>
                  <a:gd name="connsiteX133" fmla="*/ 828933 w 1166050"/>
                  <a:gd name="connsiteY133" fmla="*/ 894133 h 894132"/>
                  <a:gd name="connsiteX134" fmla="*/ 938027 w 1166050"/>
                  <a:gd name="connsiteY134" fmla="*/ 837803 h 894132"/>
                  <a:gd name="connsiteX135" fmla="*/ 1023871 w 1166050"/>
                  <a:gd name="connsiteY135" fmla="*/ 790414 h 894132"/>
                  <a:gd name="connsiteX136" fmla="*/ 764550 w 1166050"/>
                  <a:gd name="connsiteY136" fmla="*/ 668812 h 894132"/>
                  <a:gd name="connsiteX137" fmla="*/ 756502 w 1166050"/>
                  <a:gd name="connsiteY137" fmla="*/ 667023 h 894132"/>
                  <a:gd name="connsiteX138" fmla="*/ 777069 w 1166050"/>
                  <a:gd name="connsiteY138" fmla="*/ 655400 h 894132"/>
                  <a:gd name="connsiteX139" fmla="*/ 788694 w 1166050"/>
                  <a:gd name="connsiteY139" fmla="*/ 651823 h 894132"/>
                  <a:gd name="connsiteX140" fmla="*/ 800319 w 1166050"/>
                  <a:gd name="connsiteY140" fmla="*/ 658976 h 894132"/>
                  <a:gd name="connsiteX141" fmla="*/ 764550 w 1166050"/>
                  <a:gd name="connsiteY141" fmla="*/ 668812 h 894132"/>
                  <a:gd name="connsiteX142" fmla="*/ 505229 w 1166050"/>
                  <a:gd name="connsiteY142" fmla="*/ 632152 h 894132"/>
                  <a:gd name="connsiteX143" fmla="*/ 503441 w 1166050"/>
                  <a:gd name="connsiteY143" fmla="*/ 628576 h 894132"/>
                  <a:gd name="connsiteX144" fmla="*/ 557988 w 1166050"/>
                  <a:gd name="connsiteY144" fmla="*/ 542739 h 894132"/>
                  <a:gd name="connsiteX145" fmla="*/ 615217 w 1166050"/>
                  <a:gd name="connsiteY145" fmla="*/ 495350 h 894132"/>
                  <a:gd name="connsiteX146" fmla="*/ 710003 w 1166050"/>
                  <a:gd name="connsiteY146" fmla="*/ 421137 h 894132"/>
                  <a:gd name="connsiteX147" fmla="*/ 753820 w 1166050"/>
                  <a:gd name="connsiteY147" fmla="*/ 422925 h 894132"/>
                  <a:gd name="connsiteX148" fmla="*/ 733253 w 1166050"/>
                  <a:gd name="connsiteY148" fmla="*/ 432760 h 894132"/>
                  <a:gd name="connsiteX149" fmla="*/ 727888 w 1166050"/>
                  <a:gd name="connsiteY149" fmla="*/ 430972 h 894132"/>
                  <a:gd name="connsiteX150" fmla="*/ 729676 w 1166050"/>
                  <a:gd name="connsiteY150" fmla="*/ 425607 h 894132"/>
                  <a:gd name="connsiteX151" fmla="*/ 676023 w 1166050"/>
                  <a:gd name="connsiteY151" fmla="*/ 474785 h 894132"/>
                  <a:gd name="connsiteX152" fmla="*/ 637572 w 1166050"/>
                  <a:gd name="connsiteY152" fmla="*/ 518597 h 894132"/>
                  <a:gd name="connsiteX153" fmla="*/ 635784 w 1166050"/>
                  <a:gd name="connsiteY153" fmla="*/ 515021 h 894132"/>
                  <a:gd name="connsiteX154" fmla="*/ 505229 w 1166050"/>
                  <a:gd name="connsiteY154" fmla="*/ 632152 h 894132"/>
                  <a:gd name="connsiteX155" fmla="*/ 645620 w 1166050"/>
                  <a:gd name="connsiteY155" fmla="*/ 520385 h 894132"/>
                  <a:gd name="connsiteX156" fmla="*/ 640255 w 1166050"/>
                  <a:gd name="connsiteY156" fmla="*/ 527538 h 894132"/>
                  <a:gd name="connsiteX157" fmla="*/ 633101 w 1166050"/>
                  <a:gd name="connsiteY157" fmla="*/ 534692 h 894132"/>
                  <a:gd name="connsiteX158" fmla="*/ 629524 w 1166050"/>
                  <a:gd name="connsiteY158" fmla="*/ 532903 h 894132"/>
                  <a:gd name="connsiteX159" fmla="*/ 642938 w 1166050"/>
                  <a:gd name="connsiteY159" fmla="*/ 517703 h 894132"/>
                  <a:gd name="connsiteX160" fmla="*/ 645620 w 1166050"/>
                  <a:gd name="connsiteY160" fmla="*/ 520385 h 894132"/>
                  <a:gd name="connsiteX161" fmla="*/ 724311 w 1166050"/>
                  <a:gd name="connsiteY161" fmla="*/ 773425 h 894132"/>
                  <a:gd name="connsiteX162" fmla="*/ 719840 w 1166050"/>
                  <a:gd name="connsiteY162" fmla="*/ 778790 h 894132"/>
                  <a:gd name="connsiteX163" fmla="*/ 721628 w 1166050"/>
                  <a:gd name="connsiteY163" fmla="*/ 781472 h 894132"/>
                  <a:gd name="connsiteX164" fmla="*/ 709109 w 1166050"/>
                  <a:gd name="connsiteY164" fmla="*/ 790414 h 894132"/>
                  <a:gd name="connsiteX165" fmla="*/ 706426 w 1166050"/>
                  <a:gd name="connsiteY165" fmla="*/ 790414 h 894132"/>
                  <a:gd name="connsiteX166" fmla="*/ 700167 w 1166050"/>
                  <a:gd name="connsiteY166" fmla="*/ 796673 h 894132"/>
                  <a:gd name="connsiteX167" fmla="*/ 691225 w 1166050"/>
                  <a:gd name="connsiteY167" fmla="*/ 794884 h 894132"/>
                  <a:gd name="connsiteX168" fmla="*/ 703744 w 1166050"/>
                  <a:gd name="connsiteY168" fmla="*/ 783261 h 894132"/>
                  <a:gd name="connsiteX169" fmla="*/ 710898 w 1166050"/>
                  <a:gd name="connsiteY169" fmla="*/ 776107 h 894132"/>
                  <a:gd name="connsiteX170" fmla="*/ 714474 w 1166050"/>
                  <a:gd name="connsiteY170" fmla="*/ 772531 h 894132"/>
                  <a:gd name="connsiteX171" fmla="*/ 724311 w 1166050"/>
                  <a:gd name="connsiteY171" fmla="*/ 773425 h 894132"/>
                  <a:gd name="connsiteX172" fmla="*/ 693908 w 1166050"/>
                  <a:gd name="connsiteY172" fmla="*/ 760013 h 894132"/>
                  <a:gd name="connsiteX173" fmla="*/ 674235 w 1166050"/>
                  <a:gd name="connsiteY173" fmla="*/ 773425 h 894132"/>
                  <a:gd name="connsiteX174" fmla="*/ 651880 w 1166050"/>
                  <a:gd name="connsiteY174" fmla="*/ 784155 h 894132"/>
                  <a:gd name="connsiteX175" fmla="*/ 649197 w 1166050"/>
                  <a:gd name="connsiteY175" fmla="*/ 783261 h 894132"/>
                  <a:gd name="connsiteX176" fmla="*/ 632207 w 1166050"/>
                  <a:gd name="connsiteY176" fmla="*/ 796673 h 894132"/>
                  <a:gd name="connsiteX177" fmla="*/ 629524 w 1166050"/>
                  <a:gd name="connsiteY177" fmla="*/ 799355 h 894132"/>
                  <a:gd name="connsiteX178" fmla="*/ 626842 w 1166050"/>
                  <a:gd name="connsiteY178" fmla="*/ 802037 h 894132"/>
                  <a:gd name="connsiteX179" fmla="*/ 623265 w 1166050"/>
                  <a:gd name="connsiteY179" fmla="*/ 805614 h 894132"/>
                  <a:gd name="connsiteX180" fmla="*/ 620582 w 1166050"/>
                  <a:gd name="connsiteY180" fmla="*/ 808296 h 894132"/>
                  <a:gd name="connsiteX181" fmla="*/ 617005 w 1166050"/>
                  <a:gd name="connsiteY181" fmla="*/ 807402 h 894132"/>
                  <a:gd name="connsiteX182" fmla="*/ 614323 w 1166050"/>
                  <a:gd name="connsiteY182" fmla="*/ 809190 h 894132"/>
                  <a:gd name="connsiteX183" fmla="*/ 611640 w 1166050"/>
                  <a:gd name="connsiteY183" fmla="*/ 810979 h 894132"/>
                  <a:gd name="connsiteX184" fmla="*/ 609852 w 1166050"/>
                  <a:gd name="connsiteY184" fmla="*/ 810979 h 894132"/>
                  <a:gd name="connsiteX185" fmla="*/ 603592 w 1166050"/>
                  <a:gd name="connsiteY185" fmla="*/ 816343 h 894132"/>
                  <a:gd name="connsiteX186" fmla="*/ 593756 w 1166050"/>
                  <a:gd name="connsiteY186" fmla="*/ 827073 h 894132"/>
                  <a:gd name="connsiteX187" fmla="*/ 593756 w 1166050"/>
                  <a:gd name="connsiteY187" fmla="*/ 827967 h 894132"/>
                  <a:gd name="connsiteX188" fmla="*/ 592862 w 1166050"/>
                  <a:gd name="connsiteY188" fmla="*/ 828861 h 894132"/>
                  <a:gd name="connsiteX189" fmla="*/ 591968 w 1166050"/>
                  <a:gd name="connsiteY189" fmla="*/ 829755 h 894132"/>
                  <a:gd name="connsiteX190" fmla="*/ 591073 w 1166050"/>
                  <a:gd name="connsiteY190" fmla="*/ 831544 h 894132"/>
                  <a:gd name="connsiteX191" fmla="*/ 589285 w 1166050"/>
                  <a:gd name="connsiteY191" fmla="*/ 832438 h 894132"/>
                  <a:gd name="connsiteX192" fmla="*/ 588391 w 1166050"/>
                  <a:gd name="connsiteY192" fmla="*/ 831544 h 894132"/>
                  <a:gd name="connsiteX193" fmla="*/ 587496 w 1166050"/>
                  <a:gd name="connsiteY193" fmla="*/ 830650 h 894132"/>
                  <a:gd name="connsiteX194" fmla="*/ 585708 w 1166050"/>
                  <a:gd name="connsiteY194" fmla="*/ 827967 h 894132"/>
                  <a:gd name="connsiteX195" fmla="*/ 585708 w 1166050"/>
                  <a:gd name="connsiteY195" fmla="*/ 827073 h 894132"/>
                  <a:gd name="connsiteX196" fmla="*/ 591073 w 1166050"/>
                  <a:gd name="connsiteY196" fmla="*/ 820814 h 894132"/>
                  <a:gd name="connsiteX197" fmla="*/ 592862 w 1166050"/>
                  <a:gd name="connsiteY197" fmla="*/ 819026 h 894132"/>
                  <a:gd name="connsiteX198" fmla="*/ 595544 w 1166050"/>
                  <a:gd name="connsiteY198" fmla="*/ 815449 h 894132"/>
                  <a:gd name="connsiteX199" fmla="*/ 596439 w 1166050"/>
                  <a:gd name="connsiteY199" fmla="*/ 813661 h 894132"/>
                  <a:gd name="connsiteX200" fmla="*/ 601804 w 1166050"/>
                  <a:gd name="connsiteY200" fmla="*/ 806508 h 894132"/>
                  <a:gd name="connsiteX201" fmla="*/ 602698 w 1166050"/>
                  <a:gd name="connsiteY201" fmla="*/ 805614 h 894132"/>
                  <a:gd name="connsiteX202" fmla="*/ 605381 w 1166050"/>
                  <a:gd name="connsiteY202" fmla="*/ 802037 h 894132"/>
                  <a:gd name="connsiteX203" fmla="*/ 607169 w 1166050"/>
                  <a:gd name="connsiteY203" fmla="*/ 798461 h 894132"/>
                  <a:gd name="connsiteX204" fmla="*/ 607169 w 1166050"/>
                  <a:gd name="connsiteY204" fmla="*/ 797567 h 894132"/>
                  <a:gd name="connsiteX205" fmla="*/ 608958 w 1166050"/>
                  <a:gd name="connsiteY205" fmla="*/ 793990 h 894132"/>
                  <a:gd name="connsiteX206" fmla="*/ 608958 w 1166050"/>
                  <a:gd name="connsiteY206" fmla="*/ 793096 h 894132"/>
                  <a:gd name="connsiteX207" fmla="*/ 609852 w 1166050"/>
                  <a:gd name="connsiteY207" fmla="*/ 791308 h 894132"/>
                  <a:gd name="connsiteX208" fmla="*/ 610746 w 1166050"/>
                  <a:gd name="connsiteY208" fmla="*/ 788625 h 894132"/>
                  <a:gd name="connsiteX209" fmla="*/ 610746 w 1166050"/>
                  <a:gd name="connsiteY209" fmla="*/ 787731 h 894132"/>
                  <a:gd name="connsiteX210" fmla="*/ 617900 w 1166050"/>
                  <a:gd name="connsiteY210" fmla="*/ 778790 h 894132"/>
                  <a:gd name="connsiteX211" fmla="*/ 617005 w 1166050"/>
                  <a:gd name="connsiteY211" fmla="*/ 778790 h 894132"/>
                  <a:gd name="connsiteX212" fmla="*/ 610746 w 1166050"/>
                  <a:gd name="connsiteY212" fmla="*/ 784155 h 894132"/>
                  <a:gd name="connsiteX213" fmla="*/ 608063 w 1166050"/>
                  <a:gd name="connsiteY213" fmla="*/ 781472 h 894132"/>
                  <a:gd name="connsiteX214" fmla="*/ 611640 w 1166050"/>
                  <a:gd name="connsiteY214" fmla="*/ 777896 h 894132"/>
                  <a:gd name="connsiteX215" fmla="*/ 620582 w 1166050"/>
                  <a:gd name="connsiteY215" fmla="*/ 768954 h 894132"/>
                  <a:gd name="connsiteX216" fmla="*/ 625948 w 1166050"/>
                  <a:gd name="connsiteY216" fmla="*/ 765378 h 894132"/>
                  <a:gd name="connsiteX217" fmla="*/ 626842 w 1166050"/>
                  <a:gd name="connsiteY217" fmla="*/ 764484 h 894132"/>
                  <a:gd name="connsiteX218" fmla="*/ 630419 w 1166050"/>
                  <a:gd name="connsiteY218" fmla="*/ 760013 h 894132"/>
                  <a:gd name="connsiteX219" fmla="*/ 694802 w 1166050"/>
                  <a:gd name="connsiteY219" fmla="*/ 734977 h 894132"/>
                  <a:gd name="connsiteX220" fmla="*/ 721628 w 1166050"/>
                  <a:gd name="connsiteY220" fmla="*/ 734977 h 894132"/>
                  <a:gd name="connsiteX221" fmla="*/ 736830 w 1166050"/>
                  <a:gd name="connsiteY221" fmla="*/ 738554 h 894132"/>
                  <a:gd name="connsiteX222" fmla="*/ 693908 w 1166050"/>
                  <a:gd name="connsiteY222" fmla="*/ 760013 h 894132"/>
                  <a:gd name="connsiteX223" fmla="*/ 728782 w 1166050"/>
                  <a:gd name="connsiteY223" fmla="*/ 641988 h 894132"/>
                  <a:gd name="connsiteX224" fmla="*/ 735935 w 1166050"/>
                  <a:gd name="connsiteY224" fmla="*/ 638411 h 894132"/>
                  <a:gd name="connsiteX225" fmla="*/ 722522 w 1166050"/>
                  <a:gd name="connsiteY225" fmla="*/ 638411 h 894132"/>
                  <a:gd name="connsiteX226" fmla="*/ 720734 w 1166050"/>
                  <a:gd name="connsiteY226" fmla="*/ 634834 h 894132"/>
                  <a:gd name="connsiteX227" fmla="*/ 693908 w 1166050"/>
                  <a:gd name="connsiteY227" fmla="*/ 641988 h 894132"/>
                  <a:gd name="connsiteX228" fmla="*/ 658139 w 1166050"/>
                  <a:gd name="connsiteY228" fmla="*/ 657188 h 894132"/>
                  <a:gd name="connsiteX229" fmla="*/ 604486 w 1166050"/>
                  <a:gd name="connsiteY229" fmla="*/ 685800 h 894132"/>
                  <a:gd name="connsiteX230" fmla="*/ 602698 w 1166050"/>
                  <a:gd name="connsiteY230" fmla="*/ 682223 h 894132"/>
                  <a:gd name="connsiteX231" fmla="*/ 614323 w 1166050"/>
                  <a:gd name="connsiteY231" fmla="*/ 670600 h 894132"/>
                  <a:gd name="connsiteX232" fmla="*/ 612534 w 1166050"/>
                  <a:gd name="connsiteY232" fmla="*/ 667023 h 894132"/>
                  <a:gd name="connsiteX233" fmla="*/ 661716 w 1166050"/>
                  <a:gd name="connsiteY233" fmla="*/ 623211 h 894132"/>
                  <a:gd name="connsiteX234" fmla="*/ 661716 w 1166050"/>
                  <a:gd name="connsiteY234" fmla="*/ 617846 h 894132"/>
                  <a:gd name="connsiteX235" fmla="*/ 678706 w 1166050"/>
                  <a:gd name="connsiteY235" fmla="*/ 599069 h 894132"/>
                  <a:gd name="connsiteX236" fmla="*/ 695696 w 1166050"/>
                  <a:gd name="connsiteY236" fmla="*/ 583869 h 894132"/>
                  <a:gd name="connsiteX237" fmla="*/ 690331 w 1166050"/>
                  <a:gd name="connsiteY237" fmla="*/ 578504 h 894132"/>
                  <a:gd name="connsiteX238" fmla="*/ 669764 w 1166050"/>
                  <a:gd name="connsiteY238" fmla="*/ 576716 h 894132"/>
                  <a:gd name="connsiteX239" fmla="*/ 680494 w 1166050"/>
                  <a:gd name="connsiteY239" fmla="*/ 570457 h 894132"/>
                  <a:gd name="connsiteX240" fmla="*/ 676918 w 1166050"/>
                  <a:gd name="connsiteY240" fmla="*/ 567774 h 894132"/>
                  <a:gd name="connsiteX241" fmla="*/ 684965 w 1166050"/>
                  <a:gd name="connsiteY241" fmla="*/ 559727 h 894132"/>
                  <a:gd name="connsiteX242" fmla="*/ 705532 w 1166050"/>
                  <a:gd name="connsiteY242" fmla="*/ 552574 h 894132"/>
                  <a:gd name="connsiteX243" fmla="*/ 667975 w 1166050"/>
                  <a:gd name="connsiteY243" fmla="*/ 548998 h 894132"/>
                  <a:gd name="connsiteX244" fmla="*/ 710003 w 1166050"/>
                  <a:gd name="connsiteY244" fmla="*/ 498032 h 894132"/>
                  <a:gd name="connsiteX245" fmla="*/ 715369 w 1166050"/>
                  <a:gd name="connsiteY245" fmla="*/ 499820 h 894132"/>
                  <a:gd name="connsiteX246" fmla="*/ 701955 w 1166050"/>
                  <a:gd name="connsiteY246" fmla="*/ 516809 h 894132"/>
                  <a:gd name="connsiteX247" fmla="*/ 742195 w 1166050"/>
                  <a:gd name="connsiteY247" fmla="*/ 526644 h 894132"/>
                  <a:gd name="connsiteX248" fmla="*/ 735041 w 1166050"/>
                  <a:gd name="connsiteY248" fmla="*/ 528433 h 894132"/>
                  <a:gd name="connsiteX249" fmla="*/ 761868 w 1166050"/>
                  <a:gd name="connsiteY249" fmla="*/ 536480 h 894132"/>
                  <a:gd name="connsiteX250" fmla="*/ 746666 w 1166050"/>
                  <a:gd name="connsiteY250" fmla="*/ 536480 h 894132"/>
                  <a:gd name="connsiteX251" fmla="*/ 898682 w 1166050"/>
                  <a:gd name="connsiteY251" fmla="*/ 597281 h 894132"/>
                  <a:gd name="connsiteX252" fmla="*/ 782434 w 1166050"/>
                  <a:gd name="connsiteY252" fmla="*/ 633046 h 894132"/>
                  <a:gd name="connsiteX253" fmla="*/ 769021 w 1166050"/>
                  <a:gd name="connsiteY253" fmla="*/ 631258 h 894132"/>
                  <a:gd name="connsiteX254" fmla="*/ 767233 w 1166050"/>
                  <a:gd name="connsiteY254" fmla="*/ 636623 h 894132"/>
                  <a:gd name="connsiteX255" fmla="*/ 750243 w 1166050"/>
                  <a:gd name="connsiteY255" fmla="*/ 640199 h 894132"/>
                  <a:gd name="connsiteX256" fmla="*/ 728782 w 1166050"/>
                  <a:gd name="connsiteY256" fmla="*/ 641988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166050" h="894132">
                    <a:moveTo>
                      <a:pt x="1023871" y="790414"/>
                    </a:moveTo>
                    <a:cubicBezTo>
                      <a:pt x="1033708" y="780578"/>
                      <a:pt x="1043544" y="770743"/>
                      <a:pt x="1052486" y="760013"/>
                    </a:cubicBezTo>
                    <a:cubicBezTo>
                      <a:pt x="1070370" y="739448"/>
                      <a:pt x="1088254" y="720671"/>
                      <a:pt x="1108821" y="702789"/>
                    </a:cubicBezTo>
                    <a:cubicBezTo>
                      <a:pt x="1115081" y="697424"/>
                      <a:pt x="1121340" y="692059"/>
                      <a:pt x="1127600" y="688482"/>
                    </a:cubicBezTo>
                    <a:cubicBezTo>
                      <a:pt x="1129388" y="686694"/>
                      <a:pt x="1129388" y="683118"/>
                      <a:pt x="1131177" y="681329"/>
                    </a:cubicBezTo>
                    <a:cubicBezTo>
                      <a:pt x="1123129" y="684906"/>
                      <a:pt x="1117763" y="691165"/>
                      <a:pt x="1108821" y="694741"/>
                    </a:cubicBezTo>
                    <a:cubicBezTo>
                      <a:pt x="1107033" y="694741"/>
                      <a:pt x="1105244" y="692953"/>
                      <a:pt x="1107033" y="691165"/>
                    </a:cubicBezTo>
                    <a:cubicBezTo>
                      <a:pt x="1113292" y="686694"/>
                      <a:pt x="1119552" y="682223"/>
                      <a:pt x="1124917" y="677753"/>
                    </a:cubicBezTo>
                    <a:lnTo>
                      <a:pt x="1124023" y="677753"/>
                    </a:lnTo>
                    <a:cubicBezTo>
                      <a:pt x="1122234" y="677753"/>
                      <a:pt x="1122234" y="675965"/>
                      <a:pt x="1122234" y="674176"/>
                    </a:cubicBezTo>
                    <a:cubicBezTo>
                      <a:pt x="1099879" y="670600"/>
                      <a:pt x="1083783" y="685800"/>
                      <a:pt x="1068582" y="699212"/>
                    </a:cubicBezTo>
                    <a:cubicBezTo>
                      <a:pt x="1065005" y="701000"/>
                      <a:pt x="1061428" y="697424"/>
                      <a:pt x="1060534" y="697424"/>
                    </a:cubicBezTo>
                    <a:cubicBezTo>
                      <a:pt x="1035496" y="705471"/>
                      <a:pt x="1016718" y="727824"/>
                      <a:pt x="991680" y="737660"/>
                    </a:cubicBezTo>
                    <a:lnTo>
                      <a:pt x="991680" y="734083"/>
                    </a:lnTo>
                    <a:cubicBezTo>
                      <a:pt x="981843" y="737660"/>
                      <a:pt x="972007" y="743919"/>
                      <a:pt x="961277" y="745707"/>
                    </a:cubicBezTo>
                    <a:cubicBezTo>
                      <a:pt x="946075" y="749283"/>
                      <a:pt x="932662" y="747495"/>
                      <a:pt x="919249" y="747495"/>
                    </a:cubicBezTo>
                    <a:cubicBezTo>
                      <a:pt x="898682" y="749283"/>
                      <a:pt x="878115" y="753754"/>
                      <a:pt x="857548" y="758225"/>
                    </a:cubicBezTo>
                    <a:cubicBezTo>
                      <a:pt x="856654" y="758225"/>
                      <a:pt x="856654" y="758225"/>
                      <a:pt x="855760" y="759119"/>
                    </a:cubicBezTo>
                    <a:cubicBezTo>
                      <a:pt x="845029" y="761801"/>
                      <a:pt x="834299" y="766272"/>
                      <a:pt x="824462" y="771637"/>
                    </a:cubicBezTo>
                    <a:lnTo>
                      <a:pt x="820885" y="775213"/>
                    </a:lnTo>
                    <a:cubicBezTo>
                      <a:pt x="817309" y="778790"/>
                      <a:pt x="813732" y="783261"/>
                      <a:pt x="809261" y="785049"/>
                    </a:cubicBezTo>
                    <a:cubicBezTo>
                      <a:pt x="798530" y="790414"/>
                      <a:pt x="790482" y="799355"/>
                      <a:pt x="781540" y="807402"/>
                    </a:cubicBezTo>
                    <a:cubicBezTo>
                      <a:pt x="780646" y="808296"/>
                      <a:pt x="779752" y="808296"/>
                      <a:pt x="778858" y="808296"/>
                    </a:cubicBezTo>
                    <a:cubicBezTo>
                      <a:pt x="769915" y="817238"/>
                      <a:pt x="760973" y="826179"/>
                      <a:pt x="752031" y="834226"/>
                    </a:cubicBezTo>
                    <a:cubicBezTo>
                      <a:pt x="751137" y="835120"/>
                      <a:pt x="748454" y="835120"/>
                      <a:pt x="746666" y="835120"/>
                    </a:cubicBezTo>
                    <a:cubicBezTo>
                      <a:pt x="746666" y="834226"/>
                      <a:pt x="747560" y="834226"/>
                      <a:pt x="747560" y="833332"/>
                    </a:cubicBezTo>
                    <a:cubicBezTo>
                      <a:pt x="749349" y="830650"/>
                      <a:pt x="750243" y="828861"/>
                      <a:pt x="752031" y="826179"/>
                    </a:cubicBezTo>
                    <a:lnTo>
                      <a:pt x="757396" y="818132"/>
                    </a:lnTo>
                    <a:cubicBezTo>
                      <a:pt x="760079" y="814555"/>
                      <a:pt x="761868" y="810979"/>
                      <a:pt x="764550" y="808296"/>
                    </a:cubicBezTo>
                    <a:cubicBezTo>
                      <a:pt x="765444" y="807402"/>
                      <a:pt x="765444" y="806508"/>
                      <a:pt x="764550" y="806508"/>
                    </a:cubicBezTo>
                    <a:cubicBezTo>
                      <a:pt x="763656" y="805614"/>
                      <a:pt x="762762" y="805614"/>
                      <a:pt x="761868" y="805614"/>
                    </a:cubicBezTo>
                    <a:cubicBezTo>
                      <a:pt x="769915" y="797567"/>
                      <a:pt x="780646" y="790414"/>
                      <a:pt x="790482" y="784155"/>
                    </a:cubicBezTo>
                    <a:cubicBezTo>
                      <a:pt x="789588" y="784155"/>
                      <a:pt x="787800" y="783261"/>
                      <a:pt x="788694" y="782366"/>
                    </a:cubicBezTo>
                    <a:cubicBezTo>
                      <a:pt x="789588" y="780578"/>
                      <a:pt x="790482" y="779684"/>
                      <a:pt x="791377" y="777896"/>
                    </a:cubicBezTo>
                    <a:cubicBezTo>
                      <a:pt x="791377" y="777002"/>
                      <a:pt x="791377" y="777002"/>
                      <a:pt x="792271" y="776107"/>
                    </a:cubicBezTo>
                    <a:cubicBezTo>
                      <a:pt x="792271" y="775213"/>
                      <a:pt x="791377" y="775213"/>
                      <a:pt x="791377" y="774319"/>
                    </a:cubicBezTo>
                    <a:lnTo>
                      <a:pt x="783329" y="779684"/>
                    </a:lnTo>
                    <a:cubicBezTo>
                      <a:pt x="778858" y="783261"/>
                      <a:pt x="776175" y="790414"/>
                      <a:pt x="769915" y="790414"/>
                    </a:cubicBezTo>
                    <a:lnTo>
                      <a:pt x="767233" y="790414"/>
                    </a:lnTo>
                    <a:cubicBezTo>
                      <a:pt x="766339" y="790414"/>
                      <a:pt x="765444" y="790414"/>
                      <a:pt x="765444" y="789519"/>
                    </a:cubicBezTo>
                    <a:lnTo>
                      <a:pt x="765444" y="788625"/>
                    </a:lnTo>
                    <a:cubicBezTo>
                      <a:pt x="765444" y="787731"/>
                      <a:pt x="766339" y="787731"/>
                      <a:pt x="766339" y="786837"/>
                    </a:cubicBezTo>
                    <a:cubicBezTo>
                      <a:pt x="766339" y="785943"/>
                      <a:pt x="767233" y="785943"/>
                      <a:pt x="767233" y="785049"/>
                    </a:cubicBezTo>
                    <a:cubicBezTo>
                      <a:pt x="767233" y="785049"/>
                      <a:pt x="767233" y="784155"/>
                      <a:pt x="768127" y="784155"/>
                    </a:cubicBezTo>
                    <a:cubicBezTo>
                      <a:pt x="768127" y="783261"/>
                      <a:pt x="769021" y="782366"/>
                      <a:pt x="769021" y="782366"/>
                    </a:cubicBezTo>
                    <a:cubicBezTo>
                      <a:pt x="769021" y="781472"/>
                      <a:pt x="769915" y="781472"/>
                      <a:pt x="769915" y="780578"/>
                    </a:cubicBezTo>
                    <a:cubicBezTo>
                      <a:pt x="770810" y="779684"/>
                      <a:pt x="771704" y="777896"/>
                      <a:pt x="771704" y="777002"/>
                    </a:cubicBezTo>
                    <a:cubicBezTo>
                      <a:pt x="771704" y="776107"/>
                      <a:pt x="772598" y="776107"/>
                      <a:pt x="772598" y="775213"/>
                    </a:cubicBezTo>
                    <a:cubicBezTo>
                      <a:pt x="773492" y="774319"/>
                      <a:pt x="773492" y="773425"/>
                      <a:pt x="774387" y="772531"/>
                    </a:cubicBezTo>
                    <a:cubicBezTo>
                      <a:pt x="775281" y="770743"/>
                      <a:pt x="774387" y="769849"/>
                      <a:pt x="773492" y="769849"/>
                    </a:cubicBezTo>
                    <a:cubicBezTo>
                      <a:pt x="776175" y="765378"/>
                      <a:pt x="780646" y="762695"/>
                      <a:pt x="785117" y="760013"/>
                    </a:cubicBezTo>
                    <a:lnTo>
                      <a:pt x="784223" y="760013"/>
                    </a:lnTo>
                    <a:cubicBezTo>
                      <a:pt x="790482" y="756437"/>
                      <a:pt x="797636" y="752860"/>
                      <a:pt x="803895" y="749283"/>
                    </a:cubicBezTo>
                    <a:lnTo>
                      <a:pt x="806578" y="746601"/>
                    </a:lnTo>
                    <a:cubicBezTo>
                      <a:pt x="796742" y="750178"/>
                      <a:pt x="788694" y="754648"/>
                      <a:pt x="779752" y="760013"/>
                    </a:cubicBezTo>
                    <a:cubicBezTo>
                      <a:pt x="779752" y="760013"/>
                      <a:pt x="777963" y="760907"/>
                      <a:pt x="777069" y="761801"/>
                    </a:cubicBezTo>
                    <a:cubicBezTo>
                      <a:pt x="777069" y="761801"/>
                      <a:pt x="775281" y="762695"/>
                      <a:pt x="772598" y="760013"/>
                    </a:cubicBezTo>
                    <a:lnTo>
                      <a:pt x="772598" y="759119"/>
                    </a:lnTo>
                    <a:cubicBezTo>
                      <a:pt x="774387" y="755542"/>
                      <a:pt x="779752" y="753754"/>
                      <a:pt x="782434" y="751072"/>
                    </a:cubicBezTo>
                    <a:cubicBezTo>
                      <a:pt x="784223" y="751072"/>
                      <a:pt x="786011" y="751072"/>
                      <a:pt x="786011" y="752860"/>
                    </a:cubicBezTo>
                    <a:cubicBezTo>
                      <a:pt x="840558" y="710836"/>
                      <a:pt x="914778" y="720671"/>
                      <a:pt x="977372" y="699212"/>
                    </a:cubicBezTo>
                    <a:cubicBezTo>
                      <a:pt x="982738" y="695635"/>
                      <a:pt x="987209" y="692059"/>
                      <a:pt x="992574" y="689377"/>
                    </a:cubicBezTo>
                    <a:cubicBezTo>
                      <a:pt x="1000622" y="685800"/>
                      <a:pt x="1007775" y="677753"/>
                      <a:pt x="1017612" y="672388"/>
                    </a:cubicBezTo>
                    <a:cubicBezTo>
                      <a:pt x="1031025" y="662553"/>
                      <a:pt x="1040861" y="650035"/>
                      <a:pt x="1046227" y="633940"/>
                    </a:cubicBezTo>
                    <a:cubicBezTo>
                      <a:pt x="1046227" y="632152"/>
                      <a:pt x="1044438" y="630364"/>
                      <a:pt x="1044438" y="630364"/>
                    </a:cubicBezTo>
                    <a:cubicBezTo>
                      <a:pt x="1022083" y="653611"/>
                      <a:pt x="997045" y="672388"/>
                      <a:pt x="970219" y="685800"/>
                    </a:cubicBezTo>
                    <a:cubicBezTo>
                      <a:pt x="934450" y="704577"/>
                      <a:pt x="895999" y="701000"/>
                      <a:pt x="858442" y="706365"/>
                    </a:cubicBezTo>
                    <a:cubicBezTo>
                      <a:pt x="860231" y="702789"/>
                      <a:pt x="863808" y="702789"/>
                      <a:pt x="866490" y="702789"/>
                    </a:cubicBezTo>
                    <a:cubicBezTo>
                      <a:pt x="866490" y="697424"/>
                      <a:pt x="870067" y="695635"/>
                      <a:pt x="873644" y="692953"/>
                    </a:cubicBezTo>
                    <a:lnTo>
                      <a:pt x="879009" y="692953"/>
                    </a:lnTo>
                    <a:cubicBezTo>
                      <a:pt x="880798" y="692953"/>
                      <a:pt x="880798" y="689377"/>
                      <a:pt x="882586" y="689377"/>
                    </a:cubicBezTo>
                    <a:cubicBezTo>
                      <a:pt x="886163" y="689377"/>
                      <a:pt x="891528" y="687588"/>
                      <a:pt x="889740" y="687588"/>
                    </a:cubicBezTo>
                    <a:cubicBezTo>
                      <a:pt x="884374" y="680435"/>
                      <a:pt x="874538" y="692953"/>
                      <a:pt x="866490" y="687588"/>
                    </a:cubicBezTo>
                    <a:cubicBezTo>
                      <a:pt x="870067" y="684012"/>
                      <a:pt x="868279" y="679541"/>
                      <a:pt x="871855" y="677753"/>
                    </a:cubicBezTo>
                    <a:lnTo>
                      <a:pt x="879009" y="677753"/>
                    </a:lnTo>
                    <a:cubicBezTo>
                      <a:pt x="879009" y="674176"/>
                      <a:pt x="882586" y="670600"/>
                      <a:pt x="882586" y="670600"/>
                    </a:cubicBezTo>
                    <a:cubicBezTo>
                      <a:pt x="907624" y="655400"/>
                      <a:pt x="931768" y="643776"/>
                      <a:pt x="955017" y="630364"/>
                    </a:cubicBezTo>
                    <a:cubicBezTo>
                      <a:pt x="949652" y="630364"/>
                      <a:pt x="946969" y="635729"/>
                      <a:pt x="941604" y="632152"/>
                    </a:cubicBezTo>
                    <a:cubicBezTo>
                      <a:pt x="945181" y="632152"/>
                      <a:pt x="941604" y="626787"/>
                      <a:pt x="945181" y="626787"/>
                    </a:cubicBezTo>
                    <a:cubicBezTo>
                      <a:pt x="963959" y="621422"/>
                      <a:pt x="979161" y="611587"/>
                      <a:pt x="997939" y="604434"/>
                    </a:cubicBezTo>
                    <a:cubicBezTo>
                      <a:pt x="990785" y="604434"/>
                      <a:pt x="986314" y="609799"/>
                      <a:pt x="979161" y="604434"/>
                    </a:cubicBezTo>
                    <a:cubicBezTo>
                      <a:pt x="982738" y="602646"/>
                      <a:pt x="984526" y="599069"/>
                      <a:pt x="988997" y="599069"/>
                    </a:cubicBezTo>
                    <a:lnTo>
                      <a:pt x="988997" y="593704"/>
                    </a:lnTo>
                    <a:cubicBezTo>
                      <a:pt x="988997" y="591916"/>
                      <a:pt x="990785" y="591916"/>
                      <a:pt x="992574" y="591916"/>
                    </a:cubicBezTo>
                    <a:cubicBezTo>
                      <a:pt x="990785" y="591916"/>
                      <a:pt x="988997" y="590128"/>
                      <a:pt x="988997" y="590128"/>
                    </a:cubicBezTo>
                    <a:cubicBezTo>
                      <a:pt x="990785" y="586551"/>
                      <a:pt x="996151" y="588340"/>
                      <a:pt x="998833" y="584763"/>
                    </a:cubicBezTo>
                    <a:cubicBezTo>
                      <a:pt x="997045" y="584763"/>
                      <a:pt x="993468" y="584763"/>
                      <a:pt x="993468" y="582975"/>
                    </a:cubicBezTo>
                    <a:cubicBezTo>
                      <a:pt x="998833" y="575822"/>
                      <a:pt x="1006881" y="574928"/>
                      <a:pt x="1015823" y="573139"/>
                    </a:cubicBezTo>
                    <a:cubicBezTo>
                      <a:pt x="1014035" y="569563"/>
                      <a:pt x="1008670" y="573139"/>
                      <a:pt x="1008670" y="569563"/>
                    </a:cubicBezTo>
                    <a:cubicBezTo>
                      <a:pt x="1008670" y="567774"/>
                      <a:pt x="1010458" y="567774"/>
                      <a:pt x="1012247" y="567774"/>
                    </a:cubicBezTo>
                    <a:lnTo>
                      <a:pt x="1008670" y="567774"/>
                    </a:lnTo>
                    <a:cubicBezTo>
                      <a:pt x="1005093" y="565986"/>
                      <a:pt x="1006881" y="562410"/>
                      <a:pt x="1006881" y="560621"/>
                    </a:cubicBezTo>
                    <a:cubicBezTo>
                      <a:pt x="1016718" y="548998"/>
                      <a:pt x="1016718" y="533797"/>
                      <a:pt x="1022083" y="520385"/>
                    </a:cubicBezTo>
                    <a:cubicBezTo>
                      <a:pt x="1020294" y="520385"/>
                      <a:pt x="1018506" y="520385"/>
                      <a:pt x="1018506" y="518597"/>
                    </a:cubicBezTo>
                    <a:cubicBezTo>
                      <a:pt x="1001516" y="537374"/>
                      <a:pt x="974690" y="543633"/>
                      <a:pt x="949652" y="550786"/>
                    </a:cubicBezTo>
                    <a:lnTo>
                      <a:pt x="938027" y="550786"/>
                    </a:lnTo>
                    <a:cubicBezTo>
                      <a:pt x="929979" y="554362"/>
                      <a:pt x="917460" y="554362"/>
                      <a:pt x="909412" y="548998"/>
                    </a:cubicBezTo>
                    <a:cubicBezTo>
                      <a:pt x="902259" y="545421"/>
                      <a:pt x="899576" y="540950"/>
                      <a:pt x="892422" y="535586"/>
                    </a:cubicBezTo>
                    <a:cubicBezTo>
                      <a:pt x="879009" y="527538"/>
                      <a:pt x="865596" y="520385"/>
                      <a:pt x="850394" y="515021"/>
                    </a:cubicBezTo>
                    <a:cubicBezTo>
                      <a:pt x="808367" y="501609"/>
                      <a:pt x="764550" y="494456"/>
                      <a:pt x="720734" y="496244"/>
                    </a:cubicBezTo>
                    <a:cubicBezTo>
                      <a:pt x="739512" y="486408"/>
                      <a:pt x="760079" y="485514"/>
                      <a:pt x="779752" y="479255"/>
                    </a:cubicBezTo>
                    <a:cubicBezTo>
                      <a:pt x="808367" y="471208"/>
                      <a:pt x="835193" y="460479"/>
                      <a:pt x="865596" y="462267"/>
                    </a:cubicBezTo>
                    <a:cubicBezTo>
                      <a:pt x="860231" y="460479"/>
                      <a:pt x="853971" y="462267"/>
                      <a:pt x="848606" y="462267"/>
                    </a:cubicBezTo>
                    <a:cubicBezTo>
                      <a:pt x="825357" y="460479"/>
                      <a:pt x="801213" y="467632"/>
                      <a:pt x="776175" y="472102"/>
                    </a:cubicBezTo>
                    <a:cubicBezTo>
                      <a:pt x="759185" y="475679"/>
                      <a:pt x="743983" y="481938"/>
                      <a:pt x="726993" y="485514"/>
                    </a:cubicBezTo>
                    <a:cubicBezTo>
                      <a:pt x="717157" y="489091"/>
                      <a:pt x="711792" y="498926"/>
                      <a:pt x="700167" y="497138"/>
                    </a:cubicBezTo>
                    <a:lnTo>
                      <a:pt x="700167" y="491773"/>
                    </a:lnTo>
                    <a:cubicBezTo>
                      <a:pt x="717157" y="471208"/>
                      <a:pt x="737724" y="451537"/>
                      <a:pt x="764550" y="449749"/>
                    </a:cubicBezTo>
                    <a:cubicBezTo>
                      <a:pt x="794953" y="444384"/>
                      <a:pt x="823568" y="449749"/>
                      <a:pt x="853971" y="453325"/>
                    </a:cubicBezTo>
                    <a:cubicBezTo>
                      <a:pt x="876327" y="455114"/>
                      <a:pt x="895999" y="460479"/>
                      <a:pt x="918354" y="464949"/>
                    </a:cubicBezTo>
                    <a:cubicBezTo>
                      <a:pt x="926402" y="464949"/>
                      <a:pt x="928191" y="478361"/>
                      <a:pt x="935344" y="480149"/>
                    </a:cubicBezTo>
                    <a:cubicBezTo>
                      <a:pt x="945181" y="483726"/>
                      <a:pt x="955911" y="480149"/>
                      <a:pt x="965748" y="487302"/>
                    </a:cubicBezTo>
                    <a:cubicBezTo>
                      <a:pt x="965748" y="483726"/>
                      <a:pt x="963959" y="480149"/>
                      <a:pt x="965748" y="477467"/>
                    </a:cubicBezTo>
                    <a:cubicBezTo>
                      <a:pt x="972901" y="470314"/>
                      <a:pt x="980949" y="479255"/>
                      <a:pt x="988103" y="475679"/>
                    </a:cubicBezTo>
                    <a:cubicBezTo>
                      <a:pt x="1001516" y="467632"/>
                      <a:pt x="976478" y="452431"/>
                      <a:pt x="969324" y="439913"/>
                    </a:cubicBezTo>
                    <a:cubicBezTo>
                      <a:pt x="969324" y="438125"/>
                      <a:pt x="971113" y="436337"/>
                      <a:pt x="971113" y="436337"/>
                    </a:cubicBezTo>
                    <a:cubicBezTo>
                      <a:pt x="984526" y="447961"/>
                      <a:pt x="994362" y="461373"/>
                      <a:pt x="1011352" y="470314"/>
                    </a:cubicBezTo>
                    <a:cubicBezTo>
                      <a:pt x="1019400" y="473890"/>
                      <a:pt x="1039967" y="478361"/>
                      <a:pt x="1036390" y="468526"/>
                    </a:cubicBezTo>
                    <a:cubicBezTo>
                      <a:pt x="1028342" y="449749"/>
                      <a:pt x="1011352" y="434549"/>
                      <a:pt x="997045" y="417560"/>
                    </a:cubicBezTo>
                    <a:lnTo>
                      <a:pt x="997045" y="410407"/>
                    </a:lnTo>
                    <a:cubicBezTo>
                      <a:pt x="993468" y="410407"/>
                      <a:pt x="993468" y="408619"/>
                      <a:pt x="991680" y="406831"/>
                    </a:cubicBezTo>
                    <a:lnTo>
                      <a:pt x="991680" y="399677"/>
                    </a:lnTo>
                    <a:cubicBezTo>
                      <a:pt x="984526" y="396101"/>
                      <a:pt x="986314" y="389842"/>
                      <a:pt x="983632" y="384477"/>
                    </a:cubicBezTo>
                    <a:cubicBezTo>
                      <a:pt x="978267" y="376430"/>
                      <a:pt x="981843" y="363912"/>
                      <a:pt x="978267" y="354077"/>
                    </a:cubicBezTo>
                    <a:cubicBezTo>
                      <a:pt x="974690" y="344241"/>
                      <a:pt x="972901" y="335300"/>
                      <a:pt x="971113" y="325464"/>
                    </a:cubicBezTo>
                    <a:cubicBezTo>
                      <a:pt x="965748" y="296852"/>
                      <a:pt x="959488" y="271816"/>
                      <a:pt x="955911" y="244098"/>
                    </a:cubicBezTo>
                    <a:cubicBezTo>
                      <a:pt x="952334" y="211910"/>
                      <a:pt x="974690" y="186874"/>
                      <a:pt x="989891" y="158262"/>
                    </a:cubicBezTo>
                    <a:cubicBezTo>
                      <a:pt x="1001516" y="137696"/>
                      <a:pt x="1014929" y="118026"/>
                      <a:pt x="1037284" y="104614"/>
                    </a:cubicBezTo>
                    <a:cubicBezTo>
                      <a:pt x="1042650" y="84049"/>
                      <a:pt x="1056063" y="67060"/>
                      <a:pt x="1069476" y="50966"/>
                    </a:cubicBezTo>
                    <a:cubicBezTo>
                      <a:pt x="1082889" y="34871"/>
                      <a:pt x="1105244" y="24142"/>
                      <a:pt x="1121340" y="16989"/>
                    </a:cubicBezTo>
                    <a:cubicBezTo>
                      <a:pt x="1144590" y="6259"/>
                      <a:pt x="1166051" y="0"/>
                      <a:pt x="1166051" y="0"/>
                    </a:cubicBezTo>
                    <a:lnTo>
                      <a:pt x="0" y="0"/>
                    </a:lnTo>
                    <a:lnTo>
                      <a:pt x="0" y="894133"/>
                    </a:lnTo>
                    <a:lnTo>
                      <a:pt x="828933" y="894133"/>
                    </a:lnTo>
                    <a:cubicBezTo>
                      <a:pt x="861125" y="870886"/>
                      <a:pt x="893317" y="860156"/>
                      <a:pt x="938027" y="837803"/>
                    </a:cubicBezTo>
                    <a:cubicBezTo>
                      <a:pt x="959488" y="828861"/>
                      <a:pt x="1007775" y="806508"/>
                      <a:pt x="1023871" y="790414"/>
                    </a:cubicBezTo>
                    <a:moveTo>
                      <a:pt x="764550" y="668812"/>
                    </a:moveTo>
                    <a:cubicBezTo>
                      <a:pt x="760973" y="668812"/>
                      <a:pt x="754714" y="670600"/>
                      <a:pt x="756502" y="667023"/>
                    </a:cubicBezTo>
                    <a:cubicBezTo>
                      <a:pt x="758291" y="658976"/>
                      <a:pt x="769915" y="658976"/>
                      <a:pt x="777069" y="655400"/>
                    </a:cubicBezTo>
                    <a:cubicBezTo>
                      <a:pt x="780646" y="653611"/>
                      <a:pt x="785117" y="650035"/>
                      <a:pt x="788694" y="651823"/>
                    </a:cubicBezTo>
                    <a:cubicBezTo>
                      <a:pt x="792271" y="657188"/>
                      <a:pt x="796742" y="655400"/>
                      <a:pt x="800319" y="658976"/>
                    </a:cubicBezTo>
                    <a:cubicBezTo>
                      <a:pt x="789588" y="668812"/>
                      <a:pt x="776175" y="664341"/>
                      <a:pt x="764550" y="668812"/>
                    </a:cubicBezTo>
                    <a:moveTo>
                      <a:pt x="505229" y="632152"/>
                    </a:moveTo>
                    <a:cubicBezTo>
                      <a:pt x="505229" y="632152"/>
                      <a:pt x="503441" y="630364"/>
                      <a:pt x="503441" y="628576"/>
                    </a:cubicBezTo>
                    <a:cubicBezTo>
                      <a:pt x="525796" y="599963"/>
                      <a:pt x="541892" y="573139"/>
                      <a:pt x="557988" y="542739"/>
                    </a:cubicBezTo>
                    <a:cubicBezTo>
                      <a:pt x="580343" y="531115"/>
                      <a:pt x="598227" y="514126"/>
                      <a:pt x="615217" y="495350"/>
                    </a:cubicBezTo>
                    <a:cubicBezTo>
                      <a:pt x="643832" y="464949"/>
                      <a:pt x="674235" y="438125"/>
                      <a:pt x="710003" y="421137"/>
                    </a:cubicBezTo>
                    <a:cubicBezTo>
                      <a:pt x="723416" y="415772"/>
                      <a:pt x="740406" y="417560"/>
                      <a:pt x="753820" y="422925"/>
                    </a:cubicBezTo>
                    <a:cubicBezTo>
                      <a:pt x="748454" y="430078"/>
                      <a:pt x="740406" y="428290"/>
                      <a:pt x="733253" y="432760"/>
                    </a:cubicBezTo>
                    <a:cubicBezTo>
                      <a:pt x="731464" y="432760"/>
                      <a:pt x="729676" y="432760"/>
                      <a:pt x="727888" y="430972"/>
                    </a:cubicBezTo>
                    <a:cubicBezTo>
                      <a:pt x="729676" y="429184"/>
                      <a:pt x="729676" y="427396"/>
                      <a:pt x="729676" y="425607"/>
                    </a:cubicBezTo>
                    <a:cubicBezTo>
                      <a:pt x="712686" y="444384"/>
                      <a:pt x="689436" y="452431"/>
                      <a:pt x="676023" y="474785"/>
                    </a:cubicBezTo>
                    <a:cubicBezTo>
                      <a:pt x="666187" y="491773"/>
                      <a:pt x="659033" y="513232"/>
                      <a:pt x="637572" y="518597"/>
                    </a:cubicBezTo>
                    <a:cubicBezTo>
                      <a:pt x="630419" y="520385"/>
                      <a:pt x="639361" y="513232"/>
                      <a:pt x="635784" y="515021"/>
                    </a:cubicBezTo>
                    <a:cubicBezTo>
                      <a:pt x="583025" y="547209"/>
                      <a:pt x="546363" y="586551"/>
                      <a:pt x="505229" y="632152"/>
                    </a:cubicBezTo>
                    <a:moveTo>
                      <a:pt x="645620" y="520385"/>
                    </a:moveTo>
                    <a:cubicBezTo>
                      <a:pt x="643832" y="523962"/>
                      <a:pt x="642043" y="523962"/>
                      <a:pt x="640255" y="527538"/>
                    </a:cubicBezTo>
                    <a:cubicBezTo>
                      <a:pt x="638466" y="531115"/>
                      <a:pt x="636678" y="532903"/>
                      <a:pt x="633101" y="534692"/>
                    </a:cubicBezTo>
                    <a:cubicBezTo>
                      <a:pt x="631313" y="534692"/>
                      <a:pt x="629524" y="534692"/>
                      <a:pt x="629524" y="532903"/>
                    </a:cubicBezTo>
                    <a:cubicBezTo>
                      <a:pt x="631313" y="525750"/>
                      <a:pt x="636678" y="519491"/>
                      <a:pt x="642938" y="517703"/>
                    </a:cubicBezTo>
                    <a:cubicBezTo>
                      <a:pt x="645620" y="516809"/>
                      <a:pt x="645620" y="518597"/>
                      <a:pt x="645620" y="520385"/>
                    </a:cubicBezTo>
                    <a:moveTo>
                      <a:pt x="724311" y="773425"/>
                    </a:moveTo>
                    <a:cubicBezTo>
                      <a:pt x="723416" y="775213"/>
                      <a:pt x="721628" y="777002"/>
                      <a:pt x="719840" y="778790"/>
                    </a:cubicBezTo>
                    <a:cubicBezTo>
                      <a:pt x="721628" y="778790"/>
                      <a:pt x="723416" y="780578"/>
                      <a:pt x="721628" y="781472"/>
                    </a:cubicBezTo>
                    <a:cubicBezTo>
                      <a:pt x="718051" y="785049"/>
                      <a:pt x="713580" y="788625"/>
                      <a:pt x="709109" y="790414"/>
                    </a:cubicBezTo>
                    <a:lnTo>
                      <a:pt x="706426" y="790414"/>
                    </a:lnTo>
                    <a:cubicBezTo>
                      <a:pt x="704638" y="792202"/>
                      <a:pt x="701955" y="793990"/>
                      <a:pt x="700167" y="796673"/>
                    </a:cubicBezTo>
                    <a:cubicBezTo>
                      <a:pt x="698379" y="798461"/>
                      <a:pt x="688542" y="797567"/>
                      <a:pt x="691225" y="794884"/>
                    </a:cubicBezTo>
                    <a:cubicBezTo>
                      <a:pt x="695696" y="791308"/>
                      <a:pt x="699273" y="786837"/>
                      <a:pt x="703744" y="783261"/>
                    </a:cubicBezTo>
                    <a:cubicBezTo>
                      <a:pt x="706426" y="781472"/>
                      <a:pt x="709109" y="778790"/>
                      <a:pt x="710898" y="776107"/>
                    </a:cubicBezTo>
                    <a:cubicBezTo>
                      <a:pt x="711792" y="774319"/>
                      <a:pt x="712686" y="773425"/>
                      <a:pt x="714474" y="772531"/>
                    </a:cubicBezTo>
                    <a:cubicBezTo>
                      <a:pt x="717157" y="770743"/>
                      <a:pt x="726099" y="769849"/>
                      <a:pt x="724311" y="773425"/>
                    </a:cubicBezTo>
                    <a:moveTo>
                      <a:pt x="693908" y="760013"/>
                    </a:moveTo>
                    <a:cubicBezTo>
                      <a:pt x="686754" y="764484"/>
                      <a:pt x="680494" y="768954"/>
                      <a:pt x="674235" y="773425"/>
                    </a:cubicBezTo>
                    <a:cubicBezTo>
                      <a:pt x="667081" y="777896"/>
                      <a:pt x="659033" y="780578"/>
                      <a:pt x="651880" y="784155"/>
                    </a:cubicBezTo>
                    <a:cubicBezTo>
                      <a:pt x="650985" y="783261"/>
                      <a:pt x="650091" y="783261"/>
                      <a:pt x="649197" y="783261"/>
                    </a:cubicBezTo>
                    <a:cubicBezTo>
                      <a:pt x="642938" y="786837"/>
                      <a:pt x="637572" y="791308"/>
                      <a:pt x="632207" y="796673"/>
                    </a:cubicBezTo>
                    <a:lnTo>
                      <a:pt x="629524" y="799355"/>
                    </a:lnTo>
                    <a:lnTo>
                      <a:pt x="626842" y="802037"/>
                    </a:lnTo>
                    <a:lnTo>
                      <a:pt x="623265" y="805614"/>
                    </a:lnTo>
                    <a:cubicBezTo>
                      <a:pt x="622371" y="806508"/>
                      <a:pt x="622371" y="807402"/>
                      <a:pt x="620582" y="808296"/>
                    </a:cubicBezTo>
                    <a:cubicBezTo>
                      <a:pt x="619688" y="809190"/>
                      <a:pt x="617005" y="809190"/>
                      <a:pt x="617005" y="807402"/>
                    </a:cubicBezTo>
                    <a:cubicBezTo>
                      <a:pt x="616111" y="808296"/>
                      <a:pt x="615217" y="808296"/>
                      <a:pt x="614323" y="809190"/>
                    </a:cubicBezTo>
                    <a:cubicBezTo>
                      <a:pt x="613429" y="810085"/>
                      <a:pt x="612534" y="810085"/>
                      <a:pt x="611640" y="810979"/>
                    </a:cubicBezTo>
                    <a:lnTo>
                      <a:pt x="609852" y="810979"/>
                    </a:lnTo>
                    <a:cubicBezTo>
                      <a:pt x="608063" y="812767"/>
                      <a:pt x="605381" y="814555"/>
                      <a:pt x="603592" y="816343"/>
                    </a:cubicBezTo>
                    <a:cubicBezTo>
                      <a:pt x="600015" y="819920"/>
                      <a:pt x="596439" y="822602"/>
                      <a:pt x="593756" y="827073"/>
                    </a:cubicBezTo>
                    <a:lnTo>
                      <a:pt x="593756" y="827967"/>
                    </a:lnTo>
                    <a:lnTo>
                      <a:pt x="592862" y="828861"/>
                    </a:lnTo>
                    <a:cubicBezTo>
                      <a:pt x="592862" y="828861"/>
                      <a:pt x="592862" y="829755"/>
                      <a:pt x="591968" y="829755"/>
                    </a:cubicBezTo>
                    <a:cubicBezTo>
                      <a:pt x="591968" y="830650"/>
                      <a:pt x="591073" y="830650"/>
                      <a:pt x="591073" y="831544"/>
                    </a:cubicBezTo>
                    <a:cubicBezTo>
                      <a:pt x="591073" y="831544"/>
                      <a:pt x="590179" y="832438"/>
                      <a:pt x="589285" y="832438"/>
                    </a:cubicBezTo>
                    <a:lnTo>
                      <a:pt x="588391" y="831544"/>
                    </a:lnTo>
                    <a:cubicBezTo>
                      <a:pt x="588391" y="831544"/>
                      <a:pt x="588391" y="830650"/>
                      <a:pt x="587496" y="830650"/>
                    </a:cubicBezTo>
                    <a:cubicBezTo>
                      <a:pt x="586602" y="829755"/>
                      <a:pt x="586602" y="828861"/>
                      <a:pt x="585708" y="827967"/>
                    </a:cubicBezTo>
                    <a:lnTo>
                      <a:pt x="585708" y="827073"/>
                    </a:lnTo>
                    <a:cubicBezTo>
                      <a:pt x="587496" y="825285"/>
                      <a:pt x="589285" y="823497"/>
                      <a:pt x="591073" y="820814"/>
                    </a:cubicBezTo>
                    <a:cubicBezTo>
                      <a:pt x="591968" y="819920"/>
                      <a:pt x="591968" y="819026"/>
                      <a:pt x="592862" y="819026"/>
                    </a:cubicBezTo>
                    <a:cubicBezTo>
                      <a:pt x="593756" y="818132"/>
                      <a:pt x="594650" y="816343"/>
                      <a:pt x="595544" y="815449"/>
                    </a:cubicBezTo>
                    <a:cubicBezTo>
                      <a:pt x="595544" y="814555"/>
                      <a:pt x="596439" y="814555"/>
                      <a:pt x="596439" y="813661"/>
                    </a:cubicBezTo>
                    <a:cubicBezTo>
                      <a:pt x="598227" y="810979"/>
                      <a:pt x="600015" y="809190"/>
                      <a:pt x="601804" y="806508"/>
                    </a:cubicBezTo>
                    <a:lnTo>
                      <a:pt x="602698" y="805614"/>
                    </a:lnTo>
                    <a:cubicBezTo>
                      <a:pt x="603592" y="804720"/>
                      <a:pt x="604486" y="802931"/>
                      <a:pt x="605381" y="802037"/>
                    </a:cubicBezTo>
                    <a:cubicBezTo>
                      <a:pt x="606275" y="801143"/>
                      <a:pt x="606275" y="800249"/>
                      <a:pt x="607169" y="798461"/>
                    </a:cubicBezTo>
                    <a:lnTo>
                      <a:pt x="607169" y="797567"/>
                    </a:lnTo>
                    <a:cubicBezTo>
                      <a:pt x="608063" y="795778"/>
                      <a:pt x="608063" y="794884"/>
                      <a:pt x="608958" y="793990"/>
                    </a:cubicBezTo>
                    <a:lnTo>
                      <a:pt x="608958" y="793096"/>
                    </a:lnTo>
                    <a:cubicBezTo>
                      <a:pt x="608958" y="792202"/>
                      <a:pt x="608958" y="792202"/>
                      <a:pt x="609852" y="791308"/>
                    </a:cubicBezTo>
                    <a:cubicBezTo>
                      <a:pt x="609852" y="790414"/>
                      <a:pt x="609852" y="789519"/>
                      <a:pt x="610746" y="788625"/>
                    </a:cubicBezTo>
                    <a:lnTo>
                      <a:pt x="610746" y="787731"/>
                    </a:lnTo>
                    <a:cubicBezTo>
                      <a:pt x="612534" y="784155"/>
                      <a:pt x="615217" y="781472"/>
                      <a:pt x="617900" y="778790"/>
                    </a:cubicBezTo>
                    <a:lnTo>
                      <a:pt x="617005" y="778790"/>
                    </a:lnTo>
                    <a:cubicBezTo>
                      <a:pt x="614323" y="780578"/>
                      <a:pt x="612534" y="782366"/>
                      <a:pt x="610746" y="784155"/>
                    </a:cubicBezTo>
                    <a:cubicBezTo>
                      <a:pt x="608958" y="785943"/>
                      <a:pt x="605381" y="783261"/>
                      <a:pt x="608063" y="781472"/>
                    </a:cubicBezTo>
                    <a:cubicBezTo>
                      <a:pt x="609852" y="780578"/>
                      <a:pt x="610746" y="778790"/>
                      <a:pt x="611640" y="777896"/>
                    </a:cubicBezTo>
                    <a:cubicBezTo>
                      <a:pt x="614323" y="775213"/>
                      <a:pt x="617005" y="771637"/>
                      <a:pt x="620582" y="768954"/>
                    </a:cubicBezTo>
                    <a:cubicBezTo>
                      <a:pt x="622371" y="767166"/>
                      <a:pt x="624159" y="766272"/>
                      <a:pt x="625948" y="765378"/>
                    </a:cubicBezTo>
                    <a:lnTo>
                      <a:pt x="626842" y="764484"/>
                    </a:lnTo>
                    <a:cubicBezTo>
                      <a:pt x="627736" y="762695"/>
                      <a:pt x="629524" y="761801"/>
                      <a:pt x="630419" y="760013"/>
                    </a:cubicBezTo>
                    <a:cubicBezTo>
                      <a:pt x="646514" y="744813"/>
                      <a:pt x="674235" y="744813"/>
                      <a:pt x="694802" y="734977"/>
                    </a:cubicBezTo>
                    <a:cubicBezTo>
                      <a:pt x="702850" y="731401"/>
                      <a:pt x="713580" y="736766"/>
                      <a:pt x="721628" y="734977"/>
                    </a:cubicBezTo>
                    <a:cubicBezTo>
                      <a:pt x="726993" y="734977"/>
                      <a:pt x="731464" y="734977"/>
                      <a:pt x="736830" y="738554"/>
                    </a:cubicBezTo>
                    <a:cubicBezTo>
                      <a:pt x="721628" y="741236"/>
                      <a:pt x="708215" y="751072"/>
                      <a:pt x="693908" y="760013"/>
                    </a:cubicBezTo>
                    <a:moveTo>
                      <a:pt x="728782" y="641988"/>
                    </a:moveTo>
                    <a:cubicBezTo>
                      <a:pt x="726993" y="640199"/>
                      <a:pt x="734147" y="641988"/>
                      <a:pt x="735935" y="638411"/>
                    </a:cubicBezTo>
                    <a:lnTo>
                      <a:pt x="722522" y="638411"/>
                    </a:lnTo>
                    <a:cubicBezTo>
                      <a:pt x="720734" y="638411"/>
                      <a:pt x="720734" y="636623"/>
                      <a:pt x="720734" y="634834"/>
                    </a:cubicBezTo>
                    <a:cubicBezTo>
                      <a:pt x="712686" y="636623"/>
                      <a:pt x="701955" y="640199"/>
                      <a:pt x="693908" y="641988"/>
                    </a:cubicBezTo>
                    <a:cubicBezTo>
                      <a:pt x="682283" y="645564"/>
                      <a:pt x="671552" y="653611"/>
                      <a:pt x="658139" y="657188"/>
                    </a:cubicBezTo>
                    <a:cubicBezTo>
                      <a:pt x="639361" y="664341"/>
                      <a:pt x="624159" y="679541"/>
                      <a:pt x="604486" y="685800"/>
                    </a:cubicBezTo>
                    <a:cubicBezTo>
                      <a:pt x="602698" y="685800"/>
                      <a:pt x="602698" y="684012"/>
                      <a:pt x="602698" y="682223"/>
                    </a:cubicBezTo>
                    <a:cubicBezTo>
                      <a:pt x="604486" y="676859"/>
                      <a:pt x="610746" y="675070"/>
                      <a:pt x="614323" y="670600"/>
                    </a:cubicBezTo>
                    <a:cubicBezTo>
                      <a:pt x="614323" y="668812"/>
                      <a:pt x="614323" y="667023"/>
                      <a:pt x="612534" y="667023"/>
                    </a:cubicBezTo>
                    <a:cubicBezTo>
                      <a:pt x="625948" y="648246"/>
                      <a:pt x="644726" y="638411"/>
                      <a:pt x="661716" y="623211"/>
                    </a:cubicBezTo>
                    <a:lnTo>
                      <a:pt x="661716" y="617846"/>
                    </a:lnTo>
                    <a:cubicBezTo>
                      <a:pt x="667081" y="610693"/>
                      <a:pt x="675129" y="608010"/>
                      <a:pt x="678706" y="599069"/>
                    </a:cubicBezTo>
                    <a:cubicBezTo>
                      <a:pt x="680494" y="593704"/>
                      <a:pt x="687648" y="587445"/>
                      <a:pt x="695696" y="583869"/>
                    </a:cubicBezTo>
                    <a:cubicBezTo>
                      <a:pt x="693908" y="582081"/>
                      <a:pt x="690331" y="582081"/>
                      <a:pt x="690331" y="578504"/>
                    </a:cubicBezTo>
                    <a:cubicBezTo>
                      <a:pt x="683177" y="578504"/>
                      <a:pt x="676918" y="582081"/>
                      <a:pt x="669764" y="576716"/>
                    </a:cubicBezTo>
                    <a:cubicBezTo>
                      <a:pt x="673341" y="574033"/>
                      <a:pt x="676918" y="572245"/>
                      <a:pt x="680494" y="570457"/>
                    </a:cubicBezTo>
                    <a:cubicBezTo>
                      <a:pt x="678706" y="570457"/>
                      <a:pt x="677812" y="569563"/>
                      <a:pt x="676918" y="567774"/>
                    </a:cubicBezTo>
                    <a:cubicBezTo>
                      <a:pt x="675129" y="564198"/>
                      <a:pt x="680494" y="560621"/>
                      <a:pt x="684965" y="559727"/>
                    </a:cubicBezTo>
                    <a:cubicBezTo>
                      <a:pt x="692119" y="557939"/>
                      <a:pt x="700167" y="557939"/>
                      <a:pt x="705532" y="552574"/>
                    </a:cubicBezTo>
                    <a:cubicBezTo>
                      <a:pt x="693908" y="550786"/>
                      <a:pt x="680494" y="556151"/>
                      <a:pt x="667975" y="548998"/>
                    </a:cubicBezTo>
                    <a:cubicBezTo>
                      <a:pt x="676023" y="526644"/>
                      <a:pt x="690331" y="508762"/>
                      <a:pt x="710003" y="498032"/>
                    </a:cubicBezTo>
                    <a:cubicBezTo>
                      <a:pt x="711792" y="498032"/>
                      <a:pt x="715369" y="498032"/>
                      <a:pt x="715369" y="499820"/>
                    </a:cubicBezTo>
                    <a:cubicBezTo>
                      <a:pt x="715369" y="507868"/>
                      <a:pt x="710003" y="515021"/>
                      <a:pt x="701955" y="516809"/>
                    </a:cubicBezTo>
                    <a:cubicBezTo>
                      <a:pt x="715369" y="520385"/>
                      <a:pt x="728782" y="520385"/>
                      <a:pt x="742195" y="526644"/>
                    </a:cubicBezTo>
                    <a:cubicBezTo>
                      <a:pt x="740406" y="530221"/>
                      <a:pt x="736830" y="528433"/>
                      <a:pt x="735041" y="528433"/>
                    </a:cubicBezTo>
                    <a:cubicBezTo>
                      <a:pt x="743089" y="533797"/>
                      <a:pt x="753820" y="530221"/>
                      <a:pt x="761868" y="536480"/>
                    </a:cubicBezTo>
                    <a:cubicBezTo>
                      <a:pt x="756502" y="541845"/>
                      <a:pt x="752031" y="536480"/>
                      <a:pt x="746666" y="536480"/>
                    </a:cubicBezTo>
                    <a:cubicBezTo>
                      <a:pt x="799424" y="551680"/>
                      <a:pt x="854865" y="563304"/>
                      <a:pt x="898682" y="597281"/>
                    </a:cubicBezTo>
                    <a:cubicBezTo>
                      <a:pt x="861125" y="616058"/>
                      <a:pt x="822674" y="624105"/>
                      <a:pt x="782434" y="633046"/>
                    </a:cubicBezTo>
                    <a:cubicBezTo>
                      <a:pt x="777069" y="633046"/>
                      <a:pt x="774387" y="633046"/>
                      <a:pt x="769021" y="631258"/>
                    </a:cubicBezTo>
                    <a:cubicBezTo>
                      <a:pt x="769021" y="633046"/>
                      <a:pt x="769021" y="636623"/>
                      <a:pt x="767233" y="636623"/>
                    </a:cubicBezTo>
                    <a:cubicBezTo>
                      <a:pt x="760079" y="636623"/>
                      <a:pt x="755608" y="636623"/>
                      <a:pt x="750243" y="640199"/>
                    </a:cubicBezTo>
                    <a:cubicBezTo>
                      <a:pt x="743983" y="645564"/>
                      <a:pt x="734147" y="647352"/>
                      <a:pt x="728782" y="641988"/>
                    </a:cubicBezTo>
                  </a:path>
                </a:pathLst>
              </a:custGeom>
              <a:solidFill>
                <a:srgbClr val="000091"/>
              </a:solidFill>
              <a:ln w="893" cap="flat">
                <a:noFill/>
                <a:prstDash val="solid"/>
                <a:miter/>
              </a:ln>
            </p:spPr>
            <p:txBody>
              <a:bodyPr rtlCol="0" anchor="ctr"/>
              <a:lstStyle/>
              <a:p>
                <a:endParaRPr lang="fr-FR"/>
              </a:p>
            </p:txBody>
          </p:sp>
          <p:sp>
            <p:nvSpPr>
              <p:cNvPr id="63" name="Forme libre 62">
                <a:extLst>
                  <a:ext uri="{FF2B5EF4-FFF2-40B4-BE49-F238E27FC236}">
                    <a16:creationId xmlns:a16="http://schemas.microsoft.com/office/drawing/2014/main" id="{B4F883C2-212D-B627-13CB-8C849DE88486}"/>
                  </a:ext>
                </a:extLst>
              </p:cNvPr>
              <p:cNvSpPr/>
              <p:nvPr/>
            </p:nvSpPr>
            <p:spPr>
              <a:xfrm>
                <a:off x="4569124" y="894132"/>
                <a:ext cx="1085135" cy="894132"/>
              </a:xfrm>
              <a:custGeom>
                <a:avLst/>
                <a:gdLst>
                  <a:gd name="connsiteX0" fmla="*/ 1084241 w 1085135"/>
                  <a:gd name="connsiteY0" fmla="*/ 0 h 894132"/>
                  <a:gd name="connsiteX1" fmla="*/ 123859 w 1085135"/>
                  <a:gd name="connsiteY1" fmla="*/ 0 h 894132"/>
                  <a:gd name="connsiteX2" fmla="*/ 132801 w 1085135"/>
                  <a:gd name="connsiteY2" fmla="*/ 4471 h 894132"/>
                  <a:gd name="connsiteX3" fmla="*/ 156945 w 1085135"/>
                  <a:gd name="connsiteY3" fmla="*/ 16989 h 894132"/>
                  <a:gd name="connsiteX4" fmla="*/ 189136 w 1085135"/>
                  <a:gd name="connsiteY4" fmla="*/ 43813 h 894132"/>
                  <a:gd name="connsiteX5" fmla="*/ 194501 w 1085135"/>
                  <a:gd name="connsiteY5" fmla="*/ 66166 h 894132"/>
                  <a:gd name="connsiteX6" fmla="*/ 181088 w 1085135"/>
                  <a:gd name="connsiteY6" fmla="*/ 91202 h 894132"/>
                  <a:gd name="connsiteX7" fmla="*/ 145320 w 1085135"/>
                  <a:gd name="connsiteY7" fmla="*/ 94778 h 894132"/>
                  <a:gd name="connsiteX8" fmla="*/ 124753 w 1085135"/>
                  <a:gd name="connsiteY8" fmla="*/ 91202 h 894132"/>
                  <a:gd name="connsiteX9" fmla="*/ 190925 w 1085135"/>
                  <a:gd name="connsiteY9" fmla="*/ 136802 h 894132"/>
                  <a:gd name="connsiteX10" fmla="*/ 206126 w 1085135"/>
                  <a:gd name="connsiteY10" fmla="*/ 142167 h 894132"/>
                  <a:gd name="connsiteX11" fmla="*/ 207915 w 1085135"/>
                  <a:gd name="connsiteY11" fmla="*/ 147532 h 894132"/>
                  <a:gd name="connsiteX12" fmla="*/ 202549 w 1085135"/>
                  <a:gd name="connsiteY12" fmla="*/ 157367 h 894132"/>
                  <a:gd name="connsiteX13" fmla="*/ 207915 w 1085135"/>
                  <a:gd name="connsiteY13" fmla="*/ 157367 h 894132"/>
                  <a:gd name="connsiteX14" fmla="*/ 226693 w 1085135"/>
                  <a:gd name="connsiteY14" fmla="*/ 142167 h 894132"/>
                  <a:gd name="connsiteX15" fmla="*/ 233847 w 1085135"/>
                  <a:gd name="connsiteY15" fmla="*/ 167203 h 894132"/>
                  <a:gd name="connsiteX16" fmla="*/ 213280 w 1085135"/>
                  <a:gd name="connsiteY16" fmla="*/ 184191 h 894132"/>
                  <a:gd name="connsiteX17" fmla="*/ 213280 w 1085135"/>
                  <a:gd name="connsiteY17" fmla="*/ 195815 h 894132"/>
                  <a:gd name="connsiteX18" fmla="*/ 221328 w 1085135"/>
                  <a:gd name="connsiteY18" fmla="*/ 216380 h 894132"/>
                  <a:gd name="connsiteX19" fmla="*/ 232952 w 1085135"/>
                  <a:gd name="connsiteY19" fmla="*/ 253934 h 894132"/>
                  <a:gd name="connsiteX20" fmla="*/ 244577 w 1085135"/>
                  <a:gd name="connsiteY20" fmla="*/ 329935 h 894132"/>
                  <a:gd name="connsiteX21" fmla="*/ 242789 w 1085135"/>
                  <a:gd name="connsiteY21" fmla="*/ 368383 h 894132"/>
                  <a:gd name="connsiteX22" fmla="*/ 261567 w 1085135"/>
                  <a:gd name="connsiteY22" fmla="*/ 404148 h 894132"/>
                  <a:gd name="connsiteX23" fmla="*/ 280346 w 1085135"/>
                  <a:gd name="connsiteY23" fmla="*/ 430972 h 894132"/>
                  <a:gd name="connsiteX24" fmla="*/ 300912 w 1085135"/>
                  <a:gd name="connsiteY24" fmla="*/ 484620 h 894132"/>
                  <a:gd name="connsiteX25" fmla="*/ 265144 w 1085135"/>
                  <a:gd name="connsiteY25" fmla="*/ 501609 h 894132"/>
                  <a:gd name="connsiteX26" fmla="*/ 268721 w 1085135"/>
                  <a:gd name="connsiteY26" fmla="*/ 532009 h 894132"/>
                  <a:gd name="connsiteX27" fmla="*/ 246366 w 1085135"/>
                  <a:gd name="connsiteY27" fmla="*/ 561516 h 894132"/>
                  <a:gd name="connsiteX28" fmla="*/ 257990 w 1085135"/>
                  <a:gd name="connsiteY28" fmla="*/ 568669 h 894132"/>
                  <a:gd name="connsiteX29" fmla="*/ 263356 w 1085135"/>
                  <a:gd name="connsiteY29" fmla="*/ 591022 h 894132"/>
                  <a:gd name="connsiteX30" fmla="*/ 246366 w 1085135"/>
                  <a:gd name="connsiteY30" fmla="*/ 621422 h 894132"/>
                  <a:gd name="connsiteX31" fmla="*/ 244577 w 1085135"/>
                  <a:gd name="connsiteY31" fmla="*/ 658976 h 894132"/>
                  <a:gd name="connsiteX32" fmla="*/ 214174 w 1085135"/>
                  <a:gd name="connsiteY32" fmla="*/ 684012 h 894132"/>
                  <a:gd name="connsiteX33" fmla="*/ 181982 w 1085135"/>
                  <a:gd name="connsiteY33" fmla="*/ 685800 h 894132"/>
                  <a:gd name="connsiteX34" fmla="*/ 172146 w 1085135"/>
                  <a:gd name="connsiteY34" fmla="*/ 682223 h 894132"/>
                  <a:gd name="connsiteX35" fmla="*/ 86302 w 1085135"/>
                  <a:gd name="connsiteY35" fmla="*/ 670600 h 894132"/>
                  <a:gd name="connsiteX36" fmla="*/ 63052 w 1085135"/>
                  <a:gd name="connsiteY36" fmla="*/ 676859 h 894132"/>
                  <a:gd name="connsiteX37" fmla="*/ 42486 w 1085135"/>
                  <a:gd name="connsiteY37" fmla="*/ 694741 h 894132"/>
                  <a:gd name="connsiteX38" fmla="*/ 38909 w 1085135"/>
                  <a:gd name="connsiteY38" fmla="*/ 699212 h 894132"/>
                  <a:gd name="connsiteX39" fmla="*/ 37120 w 1085135"/>
                  <a:gd name="connsiteY39" fmla="*/ 701894 h 894132"/>
                  <a:gd name="connsiteX40" fmla="*/ 35332 w 1085135"/>
                  <a:gd name="connsiteY40" fmla="*/ 703683 h 894132"/>
                  <a:gd name="connsiteX41" fmla="*/ 21919 w 1085135"/>
                  <a:gd name="connsiteY41" fmla="*/ 723354 h 894132"/>
                  <a:gd name="connsiteX42" fmla="*/ 21024 w 1085135"/>
                  <a:gd name="connsiteY42" fmla="*/ 724248 h 894132"/>
                  <a:gd name="connsiteX43" fmla="*/ 19236 w 1085135"/>
                  <a:gd name="connsiteY43" fmla="*/ 726930 h 894132"/>
                  <a:gd name="connsiteX44" fmla="*/ 6717 w 1085135"/>
                  <a:gd name="connsiteY44" fmla="*/ 758225 h 894132"/>
                  <a:gd name="connsiteX45" fmla="*/ 8506 w 1085135"/>
                  <a:gd name="connsiteY45" fmla="*/ 837803 h 894132"/>
                  <a:gd name="connsiteX46" fmla="*/ 101503 w 1085135"/>
                  <a:gd name="connsiteY46" fmla="*/ 873568 h 894132"/>
                  <a:gd name="connsiteX47" fmla="*/ 141743 w 1085135"/>
                  <a:gd name="connsiteY47" fmla="*/ 894133 h 894132"/>
                  <a:gd name="connsiteX48" fmla="*/ 1085135 w 1085135"/>
                  <a:gd name="connsiteY48" fmla="*/ 894133 h 894132"/>
                  <a:gd name="connsiteX49" fmla="*/ 1085135 w 1085135"/>
                  <a:gd name="connsiteY49" fmla="*/ 0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135" h="894132">
                    <a:moveTo>
                      <a:pt x="1084241" y="0"/>
                    </a:moveTo>
                    <a:lnTo>
                      <a:pt x="123859" y="0"/>
                    </a:lnTo>
                    <a:cubicBezTo>
                      <a:pt x="123859" y="0"/>
                      <a:pt x="125647" y="0"/>
                      <a:pt x="132801" y="4471"/>
                    </a:cubicBezTo>
                    <a:cubicBezTo>
                      <a:pt x="140849" y="8941"/>
                      <a:pt x="150685" y="14306"/>
                      <a:pt x="156945" y="16989"/>
                    </a:cubicBezTo>
                    <a:cubicBezTo>
                      <a:pt x="169463" y="23247"/>
                      <a:pt x="181088" y="31295"/>
                      <a:pt x="189136" y="43813"/>
                    </a:cubicBezTo>
                    <a:cubicBezTo>
                      <a:pt x="192713" y="49177"/>
                      <a:pt x="197184" y="59013"/>
                      <a:pt x="194501" y="66166"/>
                    </a:cubicBezTo>
                    <a:cubicBezTo>
                      <a:pt x="190925" y="74213"/>
                      <a:pt x="189136" y="88519"/>
                      <a:pt x="181088" y="91202"/>
                    </a:cubicBezTo>
                    <a:cubicBezTo>
                      <a:pt x="171252" y="96566"/>
                      <a:pt x="157839" y="96566"/>
                      <a:pt x="145320" y="94778"/>
                    </a:cubicBezTo>
                    <a:cubicBezTo>
                      <a:pt x="138166" y="94778"/>
                      <a:pt x="131907" y="92990"/>
                      <a:pt x="124753" y="91202"/>
                    </a:cubicBezTo>
                    <a:cubicBezTo>
                      <a:pt x="149791" y="101037"/>
                      <a:pt x="173935" y="113555"/>
                      <a:pt x="190925" y="136802"/>
                    </a:cubicBezTo>
                    <a:cubicBezTo>
                      <a:pt x="192713" y="140379"/>
                      <a:pt x="198972" y="142167"/>
                      <a:pt x="206126" y="142167"/>
                    </a:cubicBezTo>
                    <a:cubicBezTo>
                      <a:pt x="207915" y="142167"/>
                      <a:pt x="207915" y="145744"/>
                      <a:pt x="207915" y="147532"/>
                    </a:cubicBezTo>
                    <a:cubicBezTo>
                      <a:pt x="204338" y="151108"/>
                      <a:pt x="200761" y="152897"/>
                      <a:pt x="202549" y="157367"/>
                    </a:cubicBezTo>
                    <a:lnTo>
                      <a:pt x="207915" y="157367"/>
                    </a:lnTo>
                    <a:cubicBezTo>
                      <a:pt x="215962" y="153791"/>
                      <a:pt x="215068" y="136802"/>
                      <a:pt x="226693" y="142167"/>
                    </a:cubicBezTo>
                    <a:cubicBezTo>
                      <a:pt x="234741" y="147532"/>
                      <a:pt x="238318" y="159156"/>
                      <a:pt x="233847" y="167203"/>
                    </a:cubicBezTo>
                    <a:cubicBezTo>
                      <a:pt x="226693" y="174356"/>
                      <a:pt x="220433" y="178827"/>
                      <a:pt x="213280" y="184191"/>
                    </a:cubicBezTo>
                    <a:cubicBezTo>
                      <a:pt x="211491" y="187768"/>
                      <a:pt x="211491" y="192239"/>
                      <a:pt x="213280" y="195815"/>
                    </a:cubicBezTo>
                    <a:cubicBezTo>
                      <a:pt x="218645" y="202968"/>
                      <a:pt x="220433" y="209227"/>
                      <a:pt x="221328" y="216380"/>
                    </a:cubicBezTo>
                    <a:cubicBezTo>
                      <a:pt x="226693" y="228004"/>
                      <a:pt x="228481" y="241416"/>
                      <a:pt x="232952" y="253934"/>
                    </a:cubicBezTo>
                    <a:cubicBezTo>
                      <a:pt x="240106" y="278970"/>
                      <a:pt x="246366" y="304899"/>
                      <a:pt x="244577" y="329935"/>
                    </a:cubicBezTo>
                    <a:cubicBezTo>
                      <a:pt x="244577" y="343347"/>
                      <a:pt x="237423" y="354971"/>
                      <a:pt x="242789" y="368383"/>
                    </a:cubicBezTo>
                    <a:cubicBezTo>
                      <a:pt x="246366" y="381795"/>
                      <a:pt x="254413" y="391630"/>
                      <a:pt x="261567" y="404148"/>
                    </a:cubicBezTo>
                    <a:cubicBezTo>
                      <a:pt x="268721" y="413984"/>
                      <a:pt x="274980" y="421137"/>
                      <a:pt x="280346" y="430972"/>
                    </a:cubicBezTo>
                    <a:cubicBezTo>
                      <a:pt x="290182" y="447961"/>
                      <a:pt x="308960" y="464949"/>
                      <a:pt x="300912" y="484620"/>
                    </a:cubicBezTo>
                    <a:cubicBezTo>
                      <a:pt x="295547" y="496244"/>
                      <a:pt x="277663" y="494456"/>
                      <a:pt x="265144" y="501609"/>
                    </a:cubicBezTo>
                    <a:cubicBezTo>
                      <a:pt x="255308" y="509656"/>
                      <a:pt x="263356" y="523962"/>
                      <a:pt x="268721" y="532009"/>
                    </a:cubicBezTo>
                    <a:cubicBezTo>
                      <a:pt x="276769" y="547209"/>
                      <a:pt x="258885" y="557045"/>
                      <a:pt x="246366" y="561516"/>
                    </a:cubicBezTo>
                    <a:cubicBezTo>
                      <a:pt x="249942" y="566880"/>
                      <a:pt x="256202" y="565092"/>
                      <a:pt x="257990" y="568669"/>
                    </a:cubicBezTo>
                    <a:cubicBezTo>
                      <a:pt x="259779" y="576716"/>
                      <a:pt x="267827" y="582081"/>
                      <a:pt x="263356" y="591022"/>
                    </a:cubicBezTo>
                    <a:cubicBezTo>
                      <a:pt x="256202" y="600857"/>
                      <a:pt x="236529" y="606222"/>
                      <a:pt x="246366" y="621422"/>
                    </a:cubicBezTo>
                    <a:cubicBezTo>
                      <a:pt x="253519" y="633046"/>
                      <a:pt x="249048" y="646458"/>
                      <a:pt x="244577" y="658976"/>
                    </a:cubicBezTo>
                    <a:cubicBezTo>
                      <a:pt x="239212" y="672388"/>
                      <a:pt x="227587" y="681329"/>
                      <a:pt x="214174" y="684012"/>
                    </a:cubicBezTo>
                    <a:cubicBezTo>
                      <a:pt x="204338" y="687588"/>
                      <a:pt x="191819" y="687588"/>
                      <a:pt x="181982" y="685800"/>
                    </a:cubicBezTo>
                    <a:cubicBezTo>
                      <a:pt x="178406" y="684012"/>
                      <a:pt x="174829" y="682223"/>
                      <a:pt x="172146" y="682223"/>
                    </a:cubicBezTo>
                    <a:cubicBezTo>
                      <a:pt x="143531" y="678647"/>
                      <a:pt x="114917" y="670600"/>
                      <a:pt x="86302" y="670600"/>
                    </a:cubicBezTo>
                    <a:cubicBezTo>
                      <a:pt x="78254" y="672388"/>
                      <a:pt x="69312" y="674176"/>
                      <a:pt x="63052" y="676859"/>
                    </a:cubicBezTo>
                    <a:cubicBezTo>
                      <a:pt x="55899" y="682223"/>
                      <a:pt x="48745" y="688482"/>
                      <a:pt x="42486" y="694741"/>
                    </a:cubicBezTo>
                    <a:cubicBezTo>
                      <a:pt x="41591" y="696530"/>
                      <a:pt x="39803" y="697424"/>
                      <a:pt x="38909" y="699212"/>
                    </a:cubicBezTo>
                    <a:cubicBezTo>
                      <a:pt x="38014" y="700106"/>
                      <a:pt x="37120" y="701000"/>
                      <a:pt x="37120" y="701894"/>
                    </a:cubicBezTo>
                    <a:lnTo>
                      <a:pt x="35332" y="703683"/>
                    </a:lnTo>
                    <a:cubicBezTo>
                      <a:pt x="29967" y="709942"/>
                      <a:pt x="26390" y="716201"/>
                      <a:pt x="21919" y="723354"/>
                    </a:cubicBezTo>
                    <a:cubicBezTo>
                      <a:pt x="21919" y="724248"/>
                      <a:pt x="21024" y="724248"/>
                      <a:pt x="21024" y="724248"/>
                    </a:cubicBezTo>
                    <a:cubicBezTo>
                      <a:pt x="21024" y="725142"/>
                      <a:pt x="20130" y="726036"/>
                      <a:pt x="19236" y="726930"/>
                    </a:cubicBezTo>
                    <a:cubicBezTo>
                      <a:pt x="13871" y="736766"/>
                      <a:pt x="9400" y="747495"/>
                      <a:pt x="6717" y="758225"/>
                    </a:cubicBezTo>
                    <a:cubicBezTo>
                      <a:pt x="-4908" y="796673"/>
                      <a:pt x="458" y="829755"/>
                      <a:pt x="8506" y="837803"/>
                    </a:cubicBezTo>
                    <a:cubicBezTo>
                      <a:pt x="10294" y="839591"/>
                      <a:pt x="63947" y="856579"/>
                      <a:pt x="101503" y="873568"/>
                    </a:cubicBezTo>
                    <a:cubicBezTo>
                      <a:pt x="119388" y="881615"/>
                      <a:pt x="131012" y="886980"/>
                      <a:pt x="141743" y="894133"/>
                    </a:cubicBezTo>
                    <a:lnTo>
                      <a:pt x="1085135" y="894133"/>
                    </a:lnTo>
                    <a:lnTo>
                      <a:pt x="1085135" y="0"/>
                    </a:lnTo>
                    <a:close/>
                  </a:path>
                </a:pathLst>
              </a:custGeom>
              <a:solidFill>
                <a:srgbClr val="E1000F"/>
              </a:solidFill>
              <a:ln w="893" cap="flat">
                <a:noFill/>
                <a:prstDash val="solid"/>
                <a:miter/>
              </a:ln>
            </p:spPr>
            <p:txBody>
              <a:bodyPr rtlCol="0" anchor="ctr"/>
              <a:lstStyle/>
              <a:p>
                <a:endParaRPr lang="fr-FR"/>
              </a:p>
            </p:txBody>
          </p:sp>
          <p:sp>
            <p:nvSpPr>
              <p:cNvPr id="64" name="Forme libre 63">
                <a:extLst>
                  <a:ext uri="{FF2B5EF4-FFF2-40B4-BE49-F238E27FC236}">
                    <a16:creationId xmlns:a16="http://schemas.microsoft.com/office/drawing/2014/main" id="{1882FA65-38E4-B7CC-52E0-5F8A2C7AD656}"/>
                  </a:ext>
                </a:extLst>
              </p:cNvPr>
              <p:cNvSpPr/>
              <p:nvPr/>
            </p:nvSpPr>
            <p:spPr>
              <a:xfrm>
                <a:off x="4684935" y="1205549"/>
                <a:ext cx="109897" cy="97202"/>
              </a:xfrm>
              <a:custGeom>
                <a:avLst/>
                <a:gdLst>
                  <a:gd name="connsiteX0" fmla="*/ 65277 w 109897"/>
                  <a:gd name="connsiteY0" fmla="*/ 15836 h 97202"/>
                  <a:gd name="connsiteX1" fmla="*/ 82267 w 109897"/>
                  <a:gd name="connsiteY1" fmla="*/ 21201 h 97202"/>
                  <a:gd name="connsiteX2" fmla="*/ 48287 w 109897"/>
                  <a:gd name="connsiteY2" fmla="*/ 51602 h 97202"/>
                  <a:gd name="connsiteX3" fmla="*/ 42922 w 109897"/>
                  <a:gd name="connsiteY3" fmla="*/ 51602 h 97202"/>
                  <a:gd name="connsiteX4" fmla="*/ 34874 w 109897"/>
                  <a:gd name="connsiteY4" fmla="*/ 63225 h 97202"/>
                  <a:gd name="connsiteX5" fmla="*/ 19673 w 109897"/>
                  <a:gd name="connsiteY5" fmla="*/ 65014 h 97202"/>
                  <a:gd name="connsiteX6" fmla="*/ 44711 w 109897"/>
                  <a:gd name="connsiteY6" fmla="*/ 74849 h 97202"/>
                  <a:gd name="connsiteX7" fmla="*/ 50076 w 109897"/>
                  <a:gd name="connsiteY7" fmla="*/ 82002 h 97202"/>
                  <a:gd name="connsiteX8" fmla="*/ 53653 w 109897"/>
                  <a:gd name="connsiteY8" fmla="*/ 80214 h 97202"/>
                  <a:gd name="connsiteX9" fmla="*/ 57229 w 109897"/>
                  <a:gd name="connsiteY9" fmla="*/ 82002 h 97202"/>
                  <a:gd name="connsiteX10" fmla="*/ 57229 w 109897"/>
                  <a:gd name="connsiteY10" fmla="*/ 89155 h 97202"/>
                  <a:gd name="connsiteX11" fmla="*/ 36663 w 109897"/>
                  <a:gd name="connsiteY11" fmla="*/ 94520 h 97202"/>
                  <a:gd name="connsiteX12" fmla="*/ 76008 w 109897"/>
                  <a:gd name="connsiteY12" fmla="*/ 94520 h 97202"/>
                  <a:gd name="connsiteX13" fmla="*/ 83162 w 109897"/>
                  <a:gd name="connsiteY13" fmla="*/ 65908 h 97202"/>
                  <a:gd name="connsiteX14" fmla="*/ 79585 w 109897"/>
                  <a:gd name="connsiteY14" fmla="*/ 60543 h 97202"/>
                  <a:gd name="connsiteX15" fmla="*/ 89421 w 109897"/>
                  <a:gd name="connsiteY15" fmla="*/ 50708 h 97202"/>
                  <a:gd name="connsiteX16" fmla="*/ 99257 w 109897"/>
                  <a:gd name="connsiteY16" fmla="*/ 45343 h 97202"/>
                  <a:gd name="connsiteX17" fmla="*/ 93892 w 109897"/>
                  <a:gd name="connsiteY17" fmla="*/ 37296 h 97202"/>
                  <a:gd name="connsiteX18" fmla="*/ 109094 w 109897"/>
                  <a:gd name="connsiteY18" fmla="*/ 10472 h 97202"/>
                  <a:gd name="connsiteX19" fmla="*/ 85844 w 109897"/>
                  <a:gd name="connsiteY19" fmla="*/ 1530 h 97202"/>
                  <a:gd name="connsiteX20" fmla="*/ 57229 w 109897"/>
                  <a:gd name="connsiteY20" fmla="*/ 3319 h 97202"/>
                  <a:gd name="connsiteX21" fmla="*/ 32192 w 109897"/>
                  <a:gd name="connsiteY21" fmla="*/ 10472 h 97202"/>
                  <a:gd name="connsiteX22" fmla="*/ 0 w 109897"/>
                  <a:gd name="connsiteY22" fmla="*/ 27460 h 97202"/>
                  <a:gd name="connsiteX23" fmla="*/ 36663 w 109897"/>
                  <a:gd name="connsiteY23" fmla="*/ 17625 h 97202"/>
                  <a:gd name="connsiteX24" fmla="*/ 65277 w 109897"/>
                  <a:gd name="connsiteY24" fmla="*/ 15836 h 9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897" h="97202">
                    <a:moveTo>
                      <a:pt x="65277" y="15836"/>
                    </a:moveTo>
                    <a:cubicBezTo>
                      <a:pt x="72431" y="17625"/>
                      <a:pt x="82267" y="17625"/>
                      <a:pt x="82267" y="21201"/>
                    </a:cubicBezTo>
                    <a:cubicBezTo>
                      <a:pt x="78691" y="34613"/>
                      <a:pt x="59018" y="38190"/>
                      <a:pt x="48287" y="51602"/>
                    </a:cubicBezTo>
                    <a:lnTo>
                      <a:pt x="42922" y="51602"/>
                    </a:lnTo>
                    <a:cubicBezTo>
                      <a:pt x="37557" y="55178"/>
                      <a:pt x="39345" y="63225"/>
                      <a:pt x="34874" y="63225"/>
                    </a:cubicBezTo>
                    <a:cubicBezTo>
                      <a:pt x="29509" y="61437"/>
                      <a:pt x="25038" y="63225"/>
                      <a:pt x="19673" y="65014"/>
                    </a:cubicBezTo>
                    <a:cubicBezTo>
                      <a:pt x="26826" y="72167"/>
                      <a:pt x="34874" y="76637"/>
                      <a:pt x="44711" y="74849"/>
                    </a:cubicBezTo>
                    <a:cubicBezTo>
                      <a:pt x="46499" y="74849"/>
                      <a:pt x="50076" y="78426"/>
                      <a:pt x="50076" y="82002"/>
                    </a:cubicBezTo>
                    <a:cubicBezTo>
                      <a:pt x="50076" y="82002"/>
                      <a:pt x="51864" y="82002"/>
                      <a:pt x="53653" y="80214"/>
                    </a:cubicBezTo>
                    <a:cubicBezTo>
                      <a:pt x="55441" y="80214"/>
                      <a:pt x="57229" y="80214"/>
                      <a:pt x="57229" y="82002"/>
                    </a:cubicBezTo>
                    <a:lnTo>
                      <a:pt x="57229" y="89155"/>
                    </a:lnTo>
                    <a:cubicBezTo>
                      <a:pt x="51864" y="96308"/>
                      <a:pt x="43816" y="92732"/>
                      <a:pt x="36663" y="94520"/>
                    </a:cubicBezTo>
                    <a:cubicBezTo>
                      <a:pt x="50076" y="98097"/>
                      <a:pt x="63489" y="98097"/>
                      <a:pt x="76008" y="94520"/>
                    </a:cubicBezTo>
                    <a:cubicBezTo>
                      <a:pt x="85844" y="90944"/>
                      <a:pt x="76008" y="73955"/>
                      <a:pt x="83162" y="65908"/>
                    </a:cubicBezTo>
                    <a:cubicBezTo>
                      <a:pt x="79585" y="65908"/>
                      <a:pt x="83162" y="60543"/>
                      <a:pt x="79585" y="60543"/>
                    </a:cubicBezTo>
                    <a:cubicBezTo>
                      <a:pt x="83162" y="56967"/>
                      <a:pt x="86738" y="52496"/>
                      <a:pt x="89421" y="50708"/>
                    </a:cubicBezTo>
                    <a:cubicBezTo>
                      <a:pt x="92998" y="50708"/>
                      <a:pt x="97469" y="48919"/>
                      <a:pt x="99257" y="45343"/>
                    </a:cubicBezTo>
                    <a:cubicBezTo>
                      <a:pt x="99257" y="41766"/>
                      <a:pt x="92104" y="39978"/>
                      <a:pt x="93892" y="37296"/>
                    </a:cubicBezTo>
                    <a:cubicBezTo>
                      <a:pt x="103728" y="30143"/>
                      <a:pt x="112671" y="20307"/>
                      <a:pt x="109094" y="10472"/>
                    </a:cubicBezTo>
                    <a:cubicBezTo>
                      <a:pt x="107305" y="5107"/>
                      <a:pt x="93892" y="5107"/>
                      <a:pt x="85844" y="1530"/>
                    </a:cubicBezTo>
                    <a:cubicBezTo>
                      <a:pt x="77796" y="-2046"/>
                      <a:pt x="67066" y="1530"/>
                      <a:pt x="57229" y="3319"/>
                    </a:cubicBezTo>
                    <a:cubicBezTo>
                      <a:pt x="49182" y="3319"/>
                      <a:pt x="40239" y="8683"/>
                      <a:pt x="32192" y="10472"/>
                    </a:cubicBezTo>
                    <a:cubicBezTo>
                      <a:pt x="20567" y="14048"/>
                      <a:pt x="9836" y="20307"/>
                      <a:pt x="0" y="27460"/>
                    </a:cubicBezTo>
                    <a:cubicBezTo>
                      <a:pt x="11625" y="22095"/>
                      <a:pt x="23249" y="20307"/>
                      <a:pt x="36663" y="17625"/>
                    </a:cubicBezTo>
                    <a:cubicBezTo>
                      <a:pt x="46499" y="15836"/>
                      <a:pt x="54547" y="14048"/>
                      <a:pt x="65277" y="15836"/>
                    </a:cubicBezTo>
                  </a:path>
                </a:pathLst>
              </a:custGeom>
              <a:solidFill>
                <a:srgbClr val="808080"/>
              </a:solidFill>
              <a:ln w="893" cap="flat">
                <a:noFill/>
                <a:prstDash val="solid"/>
                <a:miter/>
              </a:ln>
            </p:spPr>
            <p:txBody>
              <a:bodyPr rtlCol="0" anchor="ctr"/>
              <a:lstStyle/>
              <a:p>
                <a:endParaRPr lang="fr-FR"/>
              </a:p>
            </p:txBody>
          </p:sp>
        </p:grpSp>
        <p:sp>
          <p:nvSpPr>
            <p:cNvPr id="60" name="Forme libre 59">
              <a:extLst>
                <a:ext uri="{FF2B5EF4-FFF2-40B4-BE49-F238E27FC236}">
                  <a16:creationId xmlns:a16="http://schemas.microsoft.com/office/drawing/2014/main" id="{B664CACB-77F3-F987-1723-74C2CAFF7160}"/>
                </a:ext>
              </a:extLst>
            </p:cNvPr>
            <p:cNvSpPr/>
            <p:nvPr/>
          </p:nvSpPr>
          <p:spPr>
            <a:xfrm>
              <a:off x="3189814" y="2048458"/>
              <a:ext cx="5812369" cy="1982292"/>
            </a:xfrm>
            <a:custGeom>
              <a:avLst/>
              <a:gdLst>
                <a:gd name="connsiteX0" fmla="*/ 0 w 5812369"/>
                <a:gd name="connsiteY0" fmla="*/ 857474 h 1982292"/>
                <a:gd name="connsiteX1" fmla="*/ 0 w 5812369"/>
                <a:gd name="connsiteY1" fmla="*/ 186874 h 1982292"/>
                <a:gd name="connsiteX2" fmla="*/ 203880 w 5812369"/>
                <a:gd name="connsiteY2" fmla="*/ 186874 h 1982292"/>
                <a:gd name="connsiteX3" fmla="*/ 377357 w 5812369"/>
                <a:gd name="connsiteY3" fmla="*/ 240522 h 1982292"/>
                <a:gd name="connsiteX4" fmla="*/ 441740 w 5812369"/>
                <a:gd name="connsiteY4" fmla="*/ 387160 h 1982292"/>
                <a:gd name="connsiteX5" fmla="*/ 414020 w 5812369"/>
                <a:gd name="connsiteY5" fmla="*/ 490879 h 1982292"/>
                <a:gd name="connsiteX6" fmla="*/ 335329 w 5812369"/>
                <a:gd name="connsiteY6" fmla="*/ 560621 h 1982292"/>
                <a:gd name="connsiteX7" fmla="*/ 544574 w 5812369"/>
                <a:gd name="connsiteY7" fmla="*/ 857474 h 1982292"/>
                <a:gd name="connsiteX8" fmla="*/ 382722 w 5812369"/>
                <a:gd name="connsiteY8" fmla="*/ 857474 h 1982292"/>
                <a:gd name="connsiteX9" fmla="*/ 204774 w 5812369"/>
                <a:gd name="connsiteY9" fmla="*/ 586551 h 1982292"/>
                <a:gd name="connsiteX10" fmla="*/ 135920 w 5812369"/>
                <a:gd name="connsiteY10" fmla="*/ 586551 h 1982292"/>
                <a:gd name="connsiteX11" fmla="*/ 135920 w 5812369"/>
                <a:gd name="connsiteY11" fmla="*/ 857474 h 1982292"/>
                <a:gd name="connsiteX12" fmla="*/ 135920 w 5812369"/>
                <a:gd name="connsiteY12" fmla="*/ 471208 h 1982292"/>
                <a:gd name="connsiteX13" fmla="*/ 211928 w 5812369"/>
                <a:gd name="connsiteY13" fmla="*/ 471208 h 1982292"/>
                <a:gd name="connsiteX14" fmla="*/ 278100 w 5812369"/>
                <a:gd name="connsiteY14" fmla="*/ 448855 h 1982292"/>
                <a:gd name="connsiteX15" fmla="*/ 302243 w 5812369"/>
                <a:gd name="connsiteY15" fmla="*/ 385371 h 1982292"/>
                <a:gd name="connsiteX16" fmla="*/ 278100 w 5812369"/>
                <a:gd name="connsiteY16" fmla="*/ 324570 h 1982292"/>
                <a:gd name="connsiteX17" fmla="*/ 211928 w 5812369"/>
                <a:gd name="connsiteY17" fmla="*/ 303111 h 1982292"/>
                <a:gd name="connsiteX18" fmla="*/ 135920 w 5812369"/>
                <a:gd name="connsiteY18" fmla="*/ 303111 h 1982292"/>
                <a:gd name="connsiteX19" fmla="*/ 639361 w 5812369"/>
                <a:gd name="connsiteY19" fmla="*/ 857474 h 1982292"/>
                <a:gd name="connsiteX20" fmla="*/ 639361 w 5812369"/>
                <a:gd name="connsiteY20" fmla="*/ 186874 h 1982292"/>
                <a:gd name="connsiteX21" fmla="*/ 1028342 w 5812369"/>
                <a:gd name="connsiteY21" fmla="*/ 186874 h 1982292"/>
                <a:gd name="connsiteX22" fmla="*/ 1028342 w 5812369"/>
                <a:gd name="connsiteY22" fmla="*/ 303111 h 1982292"/>
                <a:gd name="connsiteX23" fmla="*/ 774387 w 5812369"/>
                <a:gd name="connsiteY23" fmla="*/ 303111 h 1982292"/>
                <a:gd name="connsiteX24" fmla="*/ 774387 w 5812369"/>
                <a:gd name="connsiteY24" fmla="*/ 457796 h 1982292"/>
                <a:gd name="connsiteX25" fmla="*/ 989891 w 5812369"/>
                <a:gd name="connsiteY25" fmla="*/ 457796 h 1982292"/>
                <a:gd name="connsiteX26" fmla="*/ 989891 w 5812369"/>
                <a:gd name="connsiteY26" fmla="*/ 574033 h 1982292"/>
                <a:gd name="connsiteX27" fmla="*/ 774387 w 5812369"/>
                <a:gd name="connsiteY27" fmla="*/ 574033 h 1982292"/>
                <a:gd name="connsiteX28" fmla="*/ 774387 w 5812369"/>
                <a:gd name="connsiteY28" fmla="*/ 741236 h 1982292"/>
                <a:gd name="connsiteX29" fmla="*/ 1028342 w 5812369"/>
                <a:gd name="connsiteY29" fmla="*/ 741236 h 1982292"/>
                <a:gd name="connsiteX30" fmla="*/ 1028342 w 5812369"/>
                <a:gd name="connsiteY30" fmla="*/ 857474 h 1982292"/>
                <a:gd name="connsiteX31" fmla="*/ 770810 w 5812369"/>
                <a:gd name="connsiteY31" fmla="*/ 129649 h 1982292"/>
                <a:gd name="connsiteX32" fmla="*/ 878115 w 5812369"/>
                <a:gd name="connsiteY32" fmla="*/ 0 h 1982292"/>
                <a:gd name="connsiteX33" fmla="*/ 1017612 w 5812369"/>
                <a:gd name="connsiteY33" fmla="*/ 0 h 1982292"/>
                <a:gd name="connsiteX34" fmla="*/ 894211 w 5812369"/>
                <a:gd name="connsiteY34" fmla="*/ 129649 h 1982292"/>
                <a:gd name="connsiteX35" fmla="*/ 1193771 w 5812369"/>
                <a:gd name="connsiteY35" fmla="*/ 857474 h 1982292"/>
                <a:gd name="connsiteX36" fmla="*/ 1193771 w 5812369"/>
                <a:gd name="connsiteY36" fmla="*/ 186874 h 1982292"/>
                <a:gd name="connsiteX37" fmla="*/ 1414641 w 5812369"/>
                <a:gd name="connsiteY37" fmla="*/ 186874 h 1982292"/>
                <a:gd name="connsiteX38" fmla="*/ 1587224 w 5812369"/>
                <a:gd name="connsiteY38" fmla="*/ 240522 h 1982292"/>
                <a:gd name="connsiteX39" fmla="*/ 1650713 w 5812369"/>
                <a:gd name="connsiteY39" fmla="*/ 387160 h 1982292"/>
                <a:gd name="connsiteX40" fmla="*/ 1587224 w 5812369"/>
                <a:gd name="connsiteY40" fmla="*/ 532903 h 1982292"/>
                <a:gd name="connsiteX41" fmla="*/ 1414641 w 5812369"/>
                <a:gd name="connsiteY41" fmla="*/ 586551 h 1982292"/>
                <a:gd name="connsiteX42" fmla="*/ 1329691 w 5812369"/>
                <a:gd name="connsiteY42" fmla="*/ 586551 h 1982292"/>
                <a:gd name="connsiteX43" fmla="*/ 1329691 w 5812369"/>
                <a:gd name="connsiteY43" fmla="*/ 857474 h 1982292"/>
                <a:gd name="connsiteX44" fmla="*/ 1329691 w 5812369"/>
                <a:gd name="connsiteY44" fmla="*/ 471208 h 1982292"/>
                <a:gd name="connsiteX45" fmla="*/ 1420007 w 5812369"/>
                <a:gd name="connsiteY45" fmla="*/ 471208 h 1982292"/>
                <a:gd name="connsiteX46" fmla="*/ 1487967 w 5812369"/>
                <a:gd name="connsiteY46" fmla="*/ 447961 h 1982292"/>
                <a:gd name="connsiteX47" fmla="*/ 1512110 w 5812369"/>
                <a:gd name="connsiteY47" fmla="*/ 385371 h 1982292"/>
                <a:gd name="connsiteX48" fmla="*/ 1487072 w 5812369"/>
                <a:gd name="connsiteY48" fmla="*/ 324570 h 1982292"/>
                <a:gd name="connsiteX49" fmla="*/ 1420007 w 5812369"/>
                <a:gd name="connsiteY49" fmla="*/ 303111 h 1982292"/>
                <a:gd name="connsiteX50" fmla="*/ 1329691 w 5812369"/>
                <a:gd name="connsiteY50" fmla="*/ 303111 h 1982292"/>
                <a:gd name="connsiteX51" fmla="*/ 1759807 w 5812369"/>
                <a:gd name="connsiteY51" fmla="*/ 595493 h 1982292"/>
                <a:gd name="connsiteX52" fmla="*/ 1759807 w 5812369"/>
                <a:gd name="connsiteY52" fmla="*/ 186874 h 1982292"/>
                <a:gd name="connsiteX53" fmla="*/ 1895727 w 5812369"/>
                <a:gd name="connsiteY53" fmla="*/ 186874 h 1982292"/>
                <a:gd name="connsiteX54" fmla="*/ 1895727 w 5812369"/>
                <a:gd name="connsiteY54" fmla="*/ 606222 h 1982292"/>
                <a:gd name="connsiteX55" fmla="*/ 1931495 w 5812369"/>
                <a:gd name="connsiteY55" fmla="*/ 711730 h 1982292"/>
                <a:gd name="connsiteX56" fmla="*/ 2030753 w 5812369"/>
                <a:gd name="connsiteY56" fmla="*/ 749283 h 1982292"/>
                <a:gd name="connsiteX57" fmla="*/ 2129116 w 5812369"/>
                <a:gd name="connsiteY57" fmla="*/ 711730 h 1982292"/>
                <a:gd name="connsiteX58" fmla="*/ 2164884 w 5812369"/>
                <a:gd name="connsiteY58" fmla="*/ 606222 h 1982292"/>
                <a:gd name="connsiteX59" fmla="*/ 2164884 w 5812369"/>
                <a:gd name="connsiteY59" fmla="*/ 186874 h 1982292"/>
                <a:gd name="connsiteX60" fmla="*/ 2300804 w 5812369"/>
                <a:gd name="connsiteY60" fmla="*/ 186874 h 1982292"/>
                <a:gd name="connsiteX61" fmla="*/ 2300804 w 5812369"/>
                <a:gd name="connsiteY61" fmla="*/ 595493 h 1982292"/>
                <a:gd name="connsiteX62" fmla="*/ 2228373 w 5812369"/>
                <a:gd name="connsiteY62" fmla="*/ 802037 h 1982292"/>
                <a:gd name="connsiteX63" fmla="*/ 2029858 w 5812369"/>
                <a:gd name="connsiteY63" fmla="*/ 876250 h 1982292"/>
                <a:gd name="connsiteX64" fmla="*/ 1832238 w 5812369"/>
                <a:gd name="connsiteY64" fmla="*/ 802037 h 1982292"/>
                <a:gd name="connsiteX65" fmla="*/ 1759807 w 5812369"/>
                <a:gd name="connsiteY65" fmla="*/ 595493 h 1982292"/>
                <a:gd name="connsiteX66" fmla="*/ 2477858 w 5812369"/>
                <a:gd name="connsiteY66" fmla="*/ 857474 h 1982292"/>
                <a:gd name="connsiteX67" fmla="*/ 2477858 w 5812369"/>
                <a:gd name="connsiteY67" fmla="*/ 186874 h 1982292"/>
                <a:gd name="connsiteX68" fmla="*/ 2667431 w 5812369"/>
                <a:gd name="connsiteY68" fmla="*/ 186874 h 1982292"/>
                <a:gd name="connsiteX69" fmla="*/ 2831071 w 5812369"/>
                <a:gd name="connsiteY69" fmla="*/ 235157 h 1982292"/>
                <a:gd name="connsiteX70" fmla="*/ 2890983 w 5812369"/>
                <a:gd name="connsiteY70" fmla="*/ 369277 h 1982292"/>
                <a:gd name="connsiteX71" fmla="*/ 2820341 w 5812369"/>
                <a:gd name="connsiteY71" fmla="*/ 501609 h 1982292"/>
                <a:gd name="connsiteX72" fmla="*/ 2901714 w 5812369"/>
                <a:gd name="connsiteY72" fmla="*/ 565986 h 1982292"/>
                <a:gd name="connsiteX73" fmla="*/ 2930329 w 5812369"/>
                <a:gd name="connsiteY73" fmla="*/ 659870 h 1982292"/>
                <a:gd name="connsiteX74" fmla="*/ 2863263 w 5812369"/>
                <a:gd name="connsiteY74" fmla="*/ 804720 h 1982292"/>
                <a:gd name="connsiteX75" fmla="*/ 2681738 w 5812369"/>
                <a:gd name="connsiteY75" fmla="*/ 857474 h 1982292"/>
                <a:gd name="connsiteX76" fmla="*/ 2612884 w 5812369"/>
                <a:gd name="connsiteY76" fmla="*/ 741236 h 1982292"/>
                <a:gd name="connsiteX77" fmla="*/ 2689786 w 5812369"/>
                <a:gd name="connsiteY77" fmla="*/ 741236 h 1982292"/>
                <a:gd name="connsiteX78" fmla="*/ 2764005 w 5812369"/>
                <a:gd name="connsiteY78" fmla="*/ 717989 h 1982292"/>
                <a:gd name="connsiteX79" fmla="*/ 2790832 w 5812369"/>
                <a:gd name="connsiteY79" fmla="*/ 652717 h 1982292"/>
                <a:gd name="connsiteX80" fmla="*/ 2764005 w 5812369"/>
                <a:gd name="connsiteY80" fmla="*/ 588340 h 1982292"/>
                <a:gd name="connsiteX81" fmla="*/ 2689786 w 5812369"/>
                <a:gd name="connsiteY81" fmla="*/ 565986 h 1982292"/>
                <a:gd name="connsiteX82" fmla="*/ 2612884 w 5812369"/>
                <a:gd name="connsiteY82" fmla="*/ 565986 h 1982292"/>
                <a:gd name="connsiteX83" fmla="*/ 2612884 w 5812369"/>
                <a:gd name="connsiteY83" fmla="*/ 449749 h 1982292"/>
                <a:gd name="connsiteX84" fmla="*/ 2670113 w 5812369"/>
                <a:gd name="connsiteY84" fmla="*/ 449749 h 1982292"/>
                <a:gd name="connsiteX85" fmla="*/ 2730025 w 5812369"/>
                <a:gd name="connsiteY85" fmla="*/ 430078 h 1982292"/>
                <a:gd name="connsiteX86" fmla="*/ 2751486 w 5812369"/>
                <a:gd name="connsiteY86" fmla="*/ 375536 h 1982292"/>
                <a:gd name="connsiteX87" fmla="*/ 2730025 w 5812369"/>
                <a:gd name="connsiteY87" fmla="*/ 322782 h 1982292"/>
                <a:gd name="connsiteX88" fmla="*/ 2670113 w 5812369"/>
                <a:gd name="connsiteY88" fmla="*/ 303111 h 1982292"/>
                <a:gd name="connsiteX89" fmla="*/ 2612884 w 5812369"/>
                <a:gd name="connsiteY89" fmla="*/ 303111 h 1982292"/>
                <a:gd name="connsiteX90" fmla="*/ 3077873 w 5812369"/>
                <a:gd name="connsiteY90" fmla="*/ 857474 h 1982292"/>
                <a:gd name="connsiteX91" fmla="*/ 3077873 w 5812369"/>
                <a:gd name="connsiteY91" fmla="*/ 186874 h 1982292"/>
                <a:gd name="connsiteX92" fmla="*/ 3212899 w 5812369"/>
                <a:gd name="connsiteY92" fmla="*/ 186874 h 1982292"/>
                <a:gd name="connsiteX93" fmla="*/ 3212899 w 5812369"/>
                <a:gd name="connsiteY93" fmla="*/ 734083 h 1982292"/>
                <a:gd name="connsiteX94" fmla="*/ 3466855 w 5812369"/>
                <a:gd name="connsiteY94" fmla="*/ 734083 h 1982292"/>
                <a:gd name="connsiteX95" fmla="*/ 3466855 w 5812369"/>
                <a:gd name="connsiteY95" fmla="*/ 857474 h 1982292"/>
                <a:gd name="connsiteX96" fmla="*/ 3595621 w 5812369"/>
                <a:gd name="connsiteY96" fmla="*/ 857474 h 1982292"/>
                <a:gd name="connsiteX97" fmla="*/ 3595621 w 5812369"/>
                <a:gd name="connsiteY97" fmla="*/ 186874 h 1982292"/>
                <a:gd name="connsiteX98" fmla="*/ 3730647 w 5812369"/>
                <a:gd name="connsiteY98" fmla="*/ 186874 h 1982292"/>
                <a:gd name="connsiteX99" fmla="*/ 3730647 w 5812369"/>
                <a:gd name="connsiteY99" fmla="*/ 857474 h 1982292"/>
                <a:gd name="connsiteX100" fmla="*/ 3896076 w 5812369"/>
                <a:gd name="connsiteY100" fmla="*/ 658976 h 1982292"/>
                <a:gd name="connsiteX101" fmla="*/ 3870144 w 5812369"/>
                <a:gd name="connsiteY101" fmla="*/ 522174 h 1982292"/>
                <a:gd name="connsiteX102" fmla="*/ 3896076 w 5812369"/>
                <a:gd name="connsiteY102" fmla="*/ 386265 h 1982292"/>
                <a:gd name="connsiteX103" fmla="*/ 3967613 w 5812369"/>
                <a:gd name="connsiteY103" fmla="*/ 272711 h 1982292"/>
                <a:gd name="connsiteX104" fmla="*/ 4080284 w 5812369"/>
                <a:gd name="connsiteY104" fmla="*/ 195815 h 1982292"/>
                <a:gd name="connsiteX105" fmla="*/ 4224252 w 5812369"/>
                <a:gd name="connsiteY105" fmla="*/ 167203 h 1982292"/>
                <a:gd name="connsiteX106" fmla="*/ 4368220 w 5812369"/>
                <a:gd name="connsiteY106" fmla="*/ 195815 h 1982292"/>
                <a:gd name="connsiteX107" fmla="*/ 4480890 w 5812369"/>
                <a:gd name="connsiteY107" fmla="*/ 272711 h 1982292"/>
                <a:gd name="connsiteX108" fmla="*/ 4552427 w 5812369"/>
                <a:gd name="connsiteY108" fmla="*/ 386265 h 1982292"/>
                <a:gd name="connsiteX109" fmla="*/ 4578359 w 5812369"/>
                <a:gd name="connsiteY109" fmla="*/ 522174 h 1982292"/>
                <a:gd name="connsiteX110" fmla="*/ 4543485 w 5812369"/>
                <a:gd name="connsiteY110" fmla="*/ 679541 h 1982292"/>
                <a:gd name="connsiteX111" fmla="*/ 4446910 w 5812369"/>
                <a:gd name="connsiteY111" fmla="*/ 802037 h 1982292"/>
                <a:gd name="connsiteX112" fmla="*/ 4487150 w 5812369"/>
                <a:gd name="connsiteY112" fmla="*/ 840485 h 1982292"/>
                <a:gd name="connsiteX113" fmla="*/ 4626646 w 5812369"/>
                <a:gd name="connsiteY113" fmla="*/ 903968 h 1982292"/>
                <a:gd name="connsiteX114" fmla="*/ 4674934 w 5812369"/>
                <a:gd name="connsiteY114" fmla="*/ 896815 h 1982292"/>
                <a:gd name="connsiteX115" fmla="*/ 4674934 w 5812369"/>
                <a:gd name="connsiteY115" fmla="*/ 1012159 h 1982292"/>
                <a:gd name="connsiteX116" fmla="*/ 4604291 w 5812369"/>
                <a:gd name="connsiteY116" fmla="*/ 1023782 h 1982292"/>
                <a:gd name="connsiteX117" fmla="*/ 4395940 w 5812369"/>
                <a:gd name="connsiteY117" fmla="*/ 936157 h 1982292"/>
                <a:gd name="connsiteX118" fmla="*/ 4316355 w 5812369"/>
                <a:gd name="connsiteY118" fmla="*/ 864627 h 1982292"/>
                <a:gd name="connsiteX119" fmla="*/ 4224252 w 5812369"/>
                <a:gd name="connsiteY119" fmla="*/ 876250 h 1982292"/>
                <a:gd name="connsiteX120" fmla="*/ 4080284 w 5812369"/>
                <a:gd name="connsiteY120" fmla="*/ 847638 h 1982292"/>
                <a:gd name="connsiteX121" fmla="*/ 3967613 w 5812369"/>
                <a:gd name="connsiteY121" fmla="*/ 771637 h 1982292"/>
                <a:gd name="connsiteX122" fmla="*/ 3896076 w 5812369"/>
                <a:gd name="connsiteY122" fmla="*/ 658976 h 1982292"/>
                <a:gd name="connsiteX123" fmla="*/ 4070447 w 5812369"/>
                <a:gd name="connsiteY123" fmla="*/ 360336 h 1982292"/>
                <a:gd name="connsiteX124" fmla="*/ 4008747 w 5812369"/>
                <a:gd name="connsiteY124" fmla="*/ 522174 h 1982292"/>
                <a:gd name="connsiteX125" fmla="*/ 4070447 w 5812369"/>
                <a:gd name="connsiteY125" fmla="*/ 684012 h 1982292"/>
                <a:gd name="connsiteX126" fmla="*/ 4225146 w 5812369"/>
                <a:gd name="connsiteY126" fmla="*/ 749283 h 1982292"/>
                <a:gd name="connsiteX127" fmla="*/ 4335134 w 5812369"/>
                <a:gd name="connsiteY127" fmla="*/ 719777 h 1982292"/>
                <a:gd name="connsiteX128" fmla="*/ 4412036 w 5812369"/>
                <a:gd name="connsiteY128" fmla="*/ 637517 h 1982292"/>
                <a:gd name="connsiteX129" fmla="*/ 4439756 w 5812369"/>
                <a:gd name="connsiteY129" fmla="*/ 522174 h 1982292"/>
                <a:gd name="connsiteX130" fmla="*/ 4378056 w 5812369"/>
                <a:gd name="connsiteY130" fmla="*/ 360336 h 1982292"/>
                <a:gd name="connsiteX131" fmla="*/ 4224252 w 5812369"/>
                <a:gd name="connsiteY131" fmla="*/ 295064 h 1982292"/>
                <a:gd name="connsiteX132" fmla="*/ 4069553 w 5812369"/>
                <a:gd name="connsiteY132" fmla="*/ 360336 h 1982292"/>
                <a:gd name="connsiteX133" fmla="*/ 4705337 w 5812369"/>
                <a:gd name="connsiteY133" fmla="*/ 595493 h 1982292"/>
                <a:gd name="connsiteX134" fmla="*/ 4705337 w 5812369"/>
                <a:gd name="connsiteY134" fmla="*/ 186874 h 1982292"/>
                <a:gd name="connsiteX135" fmla="*/ 4841257 w 5812369"/>
                <a:gd name="connsiteY135" fmla="*/ 186874 h 1982292"/>
                <a:gd name="connsiteX136" fmla="*/ 4841257 w 5812369"/>
                <a:gd name="connsiteY136" fmla="*/ 606222 h 1982292"/>
                <a:gd name="connsiteX137" fmla="*/ 4877025 w 5812369"/>
                <a:gd name="connsiteY137" fmla="*/ 711730 h 1982292"/>
                <a:gd name="connsiteX138" fmla="*/ 4976283 w 5812369"/>
                <a:gd name="connsiteY138" fmla="*/ 749283 h 1982292"/>
                <a:gd name="connsiteX139" fmla="*/ 5074646 w 5812369"/>
                <a:gd name="connsiteY139" fmla="*/ 711730 h 1982292"/>
                <a:gd name="connsiteX140" fmla="*/ 5110414 w 5812369"/>
                <a:gd name="connsiteY140" fmla="*/ 606222 h 1982292"/>
                <a:gd name="connsiteX141" fmla="*/ 5110414 w 5812369"/>
                <a:gd name="connsiteY141" fmla="*/ 186874 h 1982292"/>
                <a:gd name="connsiteX142" fmla="*/ 5246334 w 5812369"/>
                <a:gd name="connsiteY142" fmla="*/ 186874 h 1982292"/>
                <a:gd name="connsiteX143" fmla="*/ 5246334 w 5812369"/>
                <a:gd name="connsiteY143" fmla="*/ 595493 h 1982292"/>
                <a:gd name="connsiteX144" fmla="*/ 5173903 w 5812369"/>
                <a:gd name="connsiteY144" fmla="*/ 802037 h 1982292"/>
                <a:gd name="connsiteX145" fmla="*/ 4975389 w 5812369"/>
                <a:gd name="connsiteY145" fmla="*/ 876250 h 1982292"/>
                <a:gd name="connsiteX146" fmla="*/ 4777768 w 5812369"/>
                <a:gd name="connsiteY146" fmla="*/ 802037 h 1982292"/>
                <a:gd name="connsiteX147" fmla="*/ 4705337 w 5812369"/>
                <a:gd name="connsiteY147" fmla="*/ 595493 h 1982292"/>
                <a:gd name="connsiteX148" fmla="*/ 5423388 w 5812369"/>
                <a:gd name="connsiteY148" fmla="*/ 857474 h 1982292"/>
                <a:gd name="connsiteX149" fmla="*/ 5423388 w 5812369"/>
                <a:gd name="connsiteY149" fmla="*/ 186874 h 1982292"/>
                <a:gd name="connsiteX150" fmla="*/ 5812370 w 5812369"/>
                <a:gd name="connsiteY150" fmla="*/ 186874 h 1982292"/>
                <a:gd name="connsiteX151" fmla="*/ 5812370 w 5812369"/>
                <a:gd name="connsiteY151" fmla="*/ 303111 h 1982292"/>
                <a:gd name="connsiteX152" fmla="*/ 5558414 w 5812369"/>
                <a:gd name="connsiteY152" fmla="*/ 303111 h 1982292"/>
                <a:gd name="connsiteX153" fmla="*/ 5558414 w 5812369"/>
                <a:gd name="connsiteY153" fmla="*/ 457796 h 1982292"/>
                <a:gd name="connsiteX154" fmla="*/ 5773919 w 5812369"/>
                <a:gd name="connsiteY154" fmla="*/ 457796 h 1982292"/>
                <a:gd name="connsiteX155" fmla="*/ 5773919 w 5812369"/>
                <a:gd name="connsiteY155" fmla="*/ 574033 h 1982292"/>
                <a:gd name="connsiteX156" fmla="*/ 5558414 w 5812369"/>
                <a:gd name="connsiteY156" fmla="*/ 574033 h 1982292"/>
                <a:gd name="connsiteX157" fmla="*/ 5558414 w 5812369"/>
                <a:gd name="connsiteY157" fmla="*/ 741236 h 1982292"/>
                <a:gd name="connsiteX158" fmla="*/ 5812370 w 5812369"/>
                <a:gd name="connsiteY158" fmla="*/ 741236 h 1982292"/>
                <a:gd name="connsiteX159" fmla="*/ 5812370 w 5812369"/>
                <a:gd name="connsiteY159" fmla="*/ 857474 h 1982292"/>
                <a:gd name="connsiteX160" fmla="*/ 0 w 5812369"/>
                <a:gd name="connsiteY160" fmla="*/ 1827608 h 1982292"/>
                <a:gd name="connsiteX161" fmla="*/ 0 w 5812369"/>
                <a:gd name="connsiteY161" fmla="*/ 1157008 h 1982292"/>
                <a:gd name="connsiteX162" fmla="*/ 388982 w 5812369"/>
                <a:gd name="connsiteY162" fmla="*/ 1157008 h 1982292"/>
                <a:gd name="connsiteX163" fmla="*/ 388982 w 5812369"/>
                <a:gd name="connsiteY163" fmla="*/ 1273245 h 1982292"/>
                <a:gd name="connsiteX164" fmla="*/ 135920 w 5812369"/>
                <a:gd name="connsiteY164" fmla="*/ 1273245 h 1982292"/>
                <a:gd name="connsiteX165" fmla="*/ 135920 w 5812369"/>
                <a:gd name="connsiteY165" fmla="*/ 1427930 h 1982292"/>
                <a:gd name="connsiteX166" fmla="*/ 351425 w 5812369"/>
                <a:gd name="connsiteY166" fmla="*/ 1427930 h 1982292"/>
                <a:gd name="connsiteX167" fmla="*/ 351425 w 5812369"/>
                <a:gd name="connsiteY167" fmla="*/ 1544168 h 1982292"/>
                <a:gd name="connsiteX168" fmla="*/ 135920 w 5812369"/>
                <a:gd name="connsiteY168" fmla="*/ 1544168 h 1982292"/>
                <a:gd name="connsiteX169" fmla="*/ 135920 w 5812369"/>
                <a:gd name="connsiteY169" fmla="*/ 1827608 h 1982292"/>
                <a:gd name="connsiteX170" fmla="*/ 517748 w 5812369"/>
                <a:gd name="connsiteY170" fmla="*/ 1827608 h 1982292"/>
                <a:gd name="connsiteX171" fmla="*/ 517748 w 5812369"/>
                <a:gd name="connsiteY171" fmla="*/ 1157008 h 1982292"/>
                <a:gd name="connsiteX172" fmla="*/ 721628 w 5812369"/>
                <a:gd name="connsiteY172" fmla="*/ 1157008 h 1982292"/>
                <a:gd name="connsiteX173" fmla="*/ 895999 w 5812369"/>
                <a:gd name="connsiteY173" fmla="*/ 1210656 h 1982292"/>
                <a:gd name="connsiteX174" fmla="*/ 959488 w 5812369"/>
                <a:gd name="connsiteY174" fmla="*/ 1357294 h 1982292"/>
                <a:gd name="connsiteX175" fmla="*/ 931768 w 5812369"/>
                <a:gd name="connsiteY175" fmla="*/ 1461907 h 1982292"/>
                <a:gd name="connsiteX176" fmla="*/ 853077 w 5812369"/>
                <a:gd name="connsiteY176" fmla="*/ 1530756 h 1982292"/>
                <a:gd name="connsiteX177" fmla="*/ 1062322 w 5812369"/>
                <a:gd name="connsiteY177" fmla="*/ 1827608 h 1982292"/>
                <a:gd name="connsiteX178" fmla="*/ 900470 w 5812369"/>
                <a:gd name="connsiteY178" fmla="*/ 1827608 h 1982292"/>
                <a:gd name="connsiteX179" fmla="*/ 722522 w 5812369"/>
                <a:gd name="connsiteY179" fmla="*/ 1556686 h 1982292"/>
                <a:gd name="connsiteX180" fmla="*/ 653668 w 5812369"/>
                <a:gd name="connsiteY180" fmla="*/ 1556686 h 1982292"/>
                <a:gd name="connsiteX181" fmla="*/ 653668 w 5812369"/>
                <a:gd name="connsiteY181" fmla="*/ 1827608 h 1982292"/>
                <a:gd name="connsiteX182" fmla="*/ 653668 w 5812369"/>
                <a:gd name="connsiteY182" fmla="*/ 1441342 h 1982292"/>
                <a:gd name="connsiteX183" fmla="*/ 729676 w 5812369"/>
                <a:gd name="connsiteY183" fmla="*/ 1441342 h 1982292"/>
                <a:gd name="connsiteX184" fmla="*/ 796742 w 5812369"/>
                <a:gd name="connsiteY184" fmla="*/ 1418989 h 1982292"/>
                <a:gd name="connsiteX185" fmla="*/ 819991 w 5812369"/>
                <a:gd name="connsiteY185" fmla="*/ 1355506 h 1982292"/>
                <a:gd name="connsiteX186" fmla="*/ 796742 w 5812369"/>
                <a:gd name="connsiteY186" fmla="*/ 1294705 h 1982292"/>
                <a:gd name="connsiteX187" fmla="*/ 729676 w 5812369"/>
                <a:gd name="connsiteY187" fmla="*/ 1273245 h 1982292"/>
                <a:gd name="connsiteX188" fmla="*/ 653668 w 5812369"/>
                <a:gd name="connsiteY188" fmla="*/ 1273245 h 1982292"/>
                <a:gd name="connsiteX189" fmla="*/ 1100773 w 5812369"/>
                <a:gd name="connsiteY189" fmla="*/ 1827608 h 1982292"/>
                <a:gd name="connsiteX190" fmla="*/ 1353835 w 5812369"/>
                <a:gd name="connsiteY190" fmla="*/ 1157008 h 1982292"/>
                <a:gd name="connsiteX191" fmla="*/ 1530889 w 5812369"/>
                <a:gd name="connsiteY191" fmla="*/ 1157008 h 1982292"/>
                <a:gd name="connsiteX192" fmla="*/ 1783950 w 5812369"/>
                <a:gd name="connsiteY192" fmla="*/ 1827608 h 1982292"/>
                <a:gd name="connsiteX193" fmla="*/ 1639982 w 5812369"/>
                <a:gd name="connsiteY193" fmla="*/ 1827608 h 1982292"/>
                <a:gd name="connsiteX194" fmla="*/ 1575599 w 5812369"/>
                <a:gd name="connsiteY194" fmla="*/ 1653252 h 1982292"/>
                <a:gd name="connsiteX195" fmla="*/ 1308230 w 5812369"/>
                <a:gd name="connsiteY195" fmla="*/ 1653252 h 1982292"/>
                <a:gd name="connsiteX196" fmla="*/ 1244741 w 5812369"/>
                <a:gd name="connsiteY196" fmla="*/ 1827608 h 1982292"/>
                <a:gd name="connsiteX197" fmla="*/ 1350258 w 5812369"/>
                <a:gd name="connsiteY197" fmla="*/ 1537015 h 1982292"/>
                <a:gd name="connsiteX198" fmla="*/ 1534466 w 5812369"/>
                <a:gd name="connsiteY198" fmla="*/ 1537015 h 1982292"/>
                <a:gd name="connsiteX199" fmla="*/ 1442362 w 5812369"/>
                <a:gd name="connsiteY199" fmla="*/ 1285763 h 1982292"/>
                <a:gd name="connsiteX200" fmla="*/ 1896621 w 5812369"/>
                <a:gd name="connsiteY200" fmla="*/ 1827608 h 1982292"/>
                <a:gd name="connsiteX201" fmla="*/ 1896621 w 5812369"/>
                <a:gd name="connsiteY201" fmla="*/ 1157008 h 1982292"/>
                <a:gd name="connsiteX202" fmla="*/ 2070098 w 5812369"/>
                <a:gd name="connsiteY202" fmla="*/ 1157008 h 1982292"/>
                <a:gd name="connsiteX203" fmla="*/ 2368764 w 5812369"/>
                <a:gd name="connsiteY203" fmla="*/ 1637158 h 1982292"/>
                <a:gd name="connsiteX204" fmla="*/ 2368764 w 5812369"/>
                <a:gd name="connsiteY204" fmla="*/ 1157008 h 1982292"/>
                <a:gd name="connsiteX205" fmla="*/ 2503790 w 5812369"/>
                <a:gd name="connsiteY205" fmla="*/ 1157008 h 1982292"/>
                <a:gd name="connsiteX206" fmla="*/ 2503790 w 5812369"/>
                <a:gd name="connsiteY206" fmla="*/ 1827608 h 1982292"/>
                <a:gd name="connsiteX207" fmla="*/ 2330313 w 5812369"/>
                <a:gd name="connsiteY207" fmla="*/ 1827608 h 1982292"/>
                <a:gd name="connsiteX208" fmla="*/ 2031647 w 5812369"/>
                <a:gd name="connsiteY208" fmla="*/ 1345670 h 1982292"/>
                <a:gd name="connsiteX209" fmla="*/ 2031647 w 5812369"/>
                <a:gd name="connsiteY209" fmla="*/ 1827608 h 1982292"/>
                <a:gd name="connsiteX210" fmla="*/ 2644181 w 5812369"/>
                <a:gd name="connsiteY210" fmla="*/ 1492308 h 1982292"/>
                <a:gd name="connsiteX211" fmla="*/ 2670113 w 5812369"/>
                <a:gd name="connsiteY211" fmla="*/ 1356400 h 1982292"/>
                <a:gd name="connsiteX212" fmla="*/ 2741650 w 5812369"/>
                <a:gd name="connsiteY212" fmla="*/ 1242845 h 1982292"/>
                <a:gd name="connsiteX213" fmla="*/ 2854321 w 5812369"/>
                <a:gd name="connsiteY213" fmla="*/ 1166844 h 1982292"/>
                <a:gd name="connsiteX214" fmla="*/ 2999183 w 5812369"/>
                <a:gd name="connsiteY214" fmla="*/ 1138231 h 1982292"/>
                <a:gd name="connsiteX215" fmla="*/ 3160141 w 5812369"/>
                <a:gd name="connsiteY215" fmla="*/ 1173997 h 1982292"/>
                <a:gd name="connsiteX216" fmla="*/ 3279965 w 5812369"/>
                <a:gd name="connsiteY216" fmla="*/ 1274140 h 1982292"/>
                <a:gd name="connsiteX217" fmla="*/ 3173554 w 5812369"/>
                <a:gd name="connsiteY217" fmla="*/ 1357294 h 1982292"/>
                <a:gd name="connsiteX218" fmla="*/ 3099334 w 5812369"/>
                <a:gd name="connsiteY218" fmla="*/ 1290234 h 1982292"/>
                <a:gd name="connsiteX219" fmla="*/ 2999183 w 5812369"/>
                <a:gd name="connsiteY219" fmla="*/ 1265198 h 1982292"/>
                <a:gd name="connsiteX220" fmla="*/ 2844484 w 5812369"/>
                <a:gd name="connsiteY220" fmla="*/ 1330470 h 1982292"/>
                <a:gd name="connsiteX221" fmla="*/ 2782784 w 5812369"/>
                <a:gd name="connsiteY221" fmla="*/ 1492308 h 1982292"/>
                <a:gd name="connsiteX222" fmla="*/ 2844484 w 5812369"/>
                <a:gd name="connsiteY222" fmla="*/ 1655040 h 1982292"/>
                <a:gd name="connsiteX223" fmla="*/ 2999183 w 5812369"/>
                <a:gd name="connsiteY223" fmla="*/ 1719418 h 1982292"/>
                <a:gd name="connsiteX224" fmla="*/ 3099334 w 5812369"/>
                <a:gd name="connsiteY224" fmla="*/ 1695276 h 1982292"/>
                <a:gd name="connsiteX225" fmla="*/ 3173554 w 5812369"/>
                <a:gd name="connsiteY225" fmla="*/ 1627322 h 1982292"/>
                <a:gd name="connsiteX226" fmla="*/ 3279965 w 5812369"/>
                <a:gd name="connsiteY226" fmla="*/ 1709582 h 1982292"/>
                <a:gd name="connsiteX227" fmla="*/ 3181602 w 5812369"/>
                <a:gd name="connsiteY227" fmla="*/ 1798996 h 1982292"/>
                <a:gd name="connsiteX228" fmla="*/ 3051047 w 5812369"/>
                <a:gd name="connsiteY228" fmla="*/ 1842808 h 1982292"/>
                <a:gd name="connsiteX229" fmla="*/ 2967885 w 5812369"/>
                <a:gd name="connsiteY229" fmla="*/ 1982293 h 1982292"/>
                <a:gd name="connsiteX230" fmla="*/ 2848061 w 5812369"/>
                <a:gd name="connsiteY230" fmla="*/ 1982293 h 1982292"/>
                <a:gd name="connsiteX231" fmla="*/ 2932117 w 5812369"/>
                <a:gd name="connsiteY231" fmla="*/ 1841020 h 1982292"/>
                <a:gd name="connsiteX232" fmla="*/ 2780995 w 5812369"/>
                <a:gd name="connsiteY232" fmla="*/ 1775748 h 1982292"/>
                <a:gd name="connsiteX233" fmla="*/ 2679055 w 5812369"/>
                <a:gd name="connsiteY233" fmla="*/ 1651464 h 1982292"/>
                <a:gd name="connsiteX234" fmla="*/ 2644181 w 5812369"/>
                <a:gd name="connsiteY234" fmla="*/ 1492308 h 1982292"/>
                <a:gd name="connsiteX235" fmla="*/ 3319310 w 5812369"/>
                <a:gd name="connsiteY235" fmla="*/ 1827608 h 1982292"/>
                <a:gd name="connsiteX236" fmla="*/ 3572372 w 5812369"/>
                <a:gd name="connsiteY236" fmla="*/ 1157008 h 1982292"/>
                <a:gd name="connsiteX237" fmla="*/ 3749426 w 5812369"/>
                <a:gd name="connsiteY237" fmla="*/ 1157008 h 1982292"/>
                <a:gd name="connsiteX238" fmla="*/ 4002487 w 5812369"/>
                <a:gd name="connsiteY238" fmla="*/ 1827608 h 1982292"/>
                <a:gd name="connsiteX239" fmla="*/ 3858519 w 5812369"/>
                <a:gd name="connsiteY239" fmla="*/ 1827608 h 1982292"/>
                <a:gd name="connsiteX240" fmla="*/ 3795030 w 5812369"/>
                <a:gd name="connsiteY240" fmla="*/ 1653252 h 1982292"/>
                <a:gd name="connsiteX241" fmla="*/ 3527661 w 5812369"/>
                <a:gd name="connsiteY241" fmla="*/ 1653252 h 1982292"/>
                <a:gd name="connsiteX242" fmla="*/ 3463278 w 5812369"/>
                <a:gd name="connsiteY242" fmla="*/ 1827608 h 1982292"/>
                <a:gd name="connsiteX243" fmla="*/ 3569689 w 5812369"/>
                <a:gd name="connsiteY243" fmla="*/ 1537015 h 1982292"/>
                <a:gd name="connsiteX244" fmla="*/ 3753002 w 5812369"/>
                <a:gd name="connsiteY244" fmla="*/ 1537015 h 1982292"/>
                <a:gd name="connsiteX245" fmla="*/ 3660899 w 5812369"/>
                <a:gd name="connsiteY245" fmla="*/ 1285763 h 1982292"/>
                <a:gd name="connsiteX246" fmla="*/ 4115158 w 5812369"/>
                <a:gd name="connsiteY246" fmla="*/ 1827608 h 1982292"/>
                <a:gd name="connsiteX247" fmla="*/ 4115158 w 5812369"/>
                <a:gd name="connsiteY247" fmla="*/ 1157008 h 1982292"/>
                <a:gd name="connsiteX248" fmla="*/ 4251078 w 5812369"/>
                <a:gd name="connsiteY248" fmla="*/ 1157008 h 1982292"/>
                <a:gd name="connsiteX249" fmla="*/ 4251078 w 5812369"/>
                <a:gd name="connsiteY249" fmla="*/ 1827608 h 1982292"/>
                <a:gd name="connsiteX250" fmla="*/ 4386998 w 5812369"/>
                <a:gd name="connsiteY250" fmla="*/ 1734618 h 1982292"/>
                <a:gd name="connsiteX251" fmla="*/ 4485361 w 5812369"/>
                <a:gd name="connsiteY251" fmla="*/ 1644311 h 1982292"/>
                <a:gd name="connsiteX252" fmla="*/ 4553321 w 5812369"/>
                <a:gd name="connsiteY252" fmla="*/ 1705112 h 1982292"/>
                <a:gd name="connsiteX253" fmla="*/ 4632906 w 5812369"/>
                <a:gd name="connsiteY253" fmla="*/ 1726571 h 1982292"/>
                <a:gd name="connsiteX254" fmla="*/ 4695501 w 5812369"/>
                <a:gd name="connsiteY254" fmla="*/ 1706006 h 1982292"/>
                <a:gd name="connsiteX255" fmla="*/ 4718750 w 5812369"/>
                <a:gd name="connsiteY255" fmla="*/ 1648781 h 1982292"/>
                <a:gd name="connsiteX256" fmla="*/ 4706231 w 5812369"/>
                <a:gd name="connsiteY256" fmla="*/ 1609439 h 1982292"/>
                <a:gd name="connsiteX257" fmla="*/ 4671357 w 5812369"/>
                <a:gd name="connsiteY257" fmla="*/ 1579933 h 1982292"/>
                <a:gd name="connsiteX258" fmla="*/ 4622175 w 5812369"/>
                <a:gd name="connsiteY258" fmla="*/ 1554897 h 1982292"/>
                <a:gd name="connsiteX259" fmla="*/ 4565840 w 5812369"/>
                <a:gd name="connsiteY259" fmla="*/ 1528967 h 1982292"/>
                <a:gd name="connsiteX260" fmla="*/ 4510399 w 5812369"/>
                <a:gd name="connsiteY260" fmla="*/ 1498567 h 1982292"/>
                <a:gd name="connsiteX261" fmla="*/ 4461217 w 5812369"/>
                <a:gd name="connsiteY261" fmla="*/ 1459225 h 1982292"/>
                <a:gd name="connsiteX262" fmla="*/ 4426343 w 5812369"/>
                <a:gd name="connsiteY262" fmla="*/ 1404683 h 1982292"/>
                <a:gd name="connsiteX263" fmla="*/ 4412930 w 5812369"/>
                <a:gd name="connsiteY263" fmla="*/ 1332258 h 1982292"/>
                <a:gd name="connsiteX264" fmla="*/ 4473736 w 5812369"/>
                <a:gd name="connsiteY264" fmla="*/ 1194562 h 1982292"/>
                <a:gd name="connsiteX265" fmla="*/ 4627541 w 5812369"/>
                <a:gd name="connsiteY265" fmla="*/ 1138231 h 1982292"/>
                <a:gd name="connsiteX266" fmla="*/ 4860930 w 5812369"/>
                <a:gd name="connsiteY266" fmla="*/ 1250892 h 1982292"/>
                <a:gd name="connsiteX267" fmla="*/ 4761672 w 5812369"/>
                <a:gd name="connsiteY267" fmla="*/ 1340305 h 1982292"/>
                <a:gd name="connsiteX268" fmla="*/ 4628435 w 5812369"/>
                <a:gd name="connsiteY268" fmla="*/ 1256257 h 1982292"/>
                <a:gd name="connsiteX269" fmla="*/ 4572100 w 5812369"/>
                <a:gd name="connsiteY269" fmla="*/ 1276822 h 1982292"/>
                <a:gd name="connsiteX270" fmla="*/ 4550639 w 5812369"/>
                <a:gd name="connsiteY270" fmla="*/ 1326893 h 1982292"/>
                <a:gd name="connsiteX271" fmla="*/ 4561369 w 5812369"/>
                <a:gd name="connsiteY271" fmla="*/ 1361765 h 1982292"/>
                <a:gd name="connsiteX272" fmla="*/ 4589090 w 5812369"/>
                <a:gd name="connsiteY272" fmla="*/ 1389483 h 1982292"/>
                <a:gd name="connsiteX273" fmla="*/ 4630223 w 5812369"/>
                <a:gd name="connsiteY273" fmla="*/ 1412730 h 1982292"/>
                <a:gd name="connsiteX274" fmla="*/ 4677616 w 5812369"/>
                <a:gd name="connsiteY274" fmla="*/ 1435084 h 1982292"/>
                <a:gd name="connsiteX275" fmla="*/ 4728586 w 5812369"/>
                <a:gd name="connsiteY275" fmla="*/ 1458331 h 1982292"/>
                <a:gd name="connsiteX276" fmla="*/ 4776874 w 5812369"/>
                <a:gd name="connsiteY276" fmla="*/ 1488731 h 1982292"/>
                <a:gd name="connsiteX277" fmla="*/ 4818008 w 5812369"/>
                <a:gd name="connsiteY277" fmla="*/ 1528073 h 1982292"/>
                <a:gd name="connsiteX278" fmla="*/ 4845728 w 5812369"/>
                <a:gd name="connsiteY278" fmla="*/ 1579039 h 1982292"/>
                <a:gd name="connsiteX279" fmla="*/ 4856459 w 5812369"/>
                <a:gd name="connsiteY279" fmla="*/ 1646099 h 1982292"/>
                <a:gd name="connsiteX280" fmla="*/ 4791181 w 5812369"/>
                <a:gd name="connsiteY280" fmla="*/ 1791843 h 1982292"/>
                <a:gd name="connsiteX281" fmla="*/ 4634694 w 5812369"/>
                <a:gd name="connsiteY281" fmla="*/ 1846385 h 1982292"/>
                <a:gd name="connsiteX282" fmla="*/ 4492515 w 5812369"/>
                <a:gd name="connsiteY282" fmla="*/ 1818667 h 1982292"/>
                <a:gd name="connsiteX283" fmla="*/ 4386998 w 5812369"/>
                <a:gd name="connsiteY283" fmla="*/ 1734618 h 1982292"/>
                <a:gd name="connsiteX284" fmla="*/ 5007580 w 5812369"/>
                <a:gd name="connsiteY284" fmla="*/ 1827608 h 1982292"/>
                <a:gd name="connsiteX285" fmla="*/ 5007580 w 5812369"/>
                <a:gd name="connsiteY285" fmla="*/ 1157008 h 1982292"/>
                <a:gd name="connsiteX286" fmla="*/ 5396562 w 5812369"/>
                <a:gd name="connsiteY286" fmla="*/ 1157008 h 1982292"/>
                <a:gd name="connsiteX287" fmla="*/ 5396562 w 5812369"/>
                <a:gd name="connsiteY287" fmla="*/ 1273245 h 1982292"/>
                <a:gd name="connsiteX288" fmla="*/ 5143500 w 5812369"/>
                <a:gd name="connsiteY288" fmla="*/ 1273245 h 1982292"/>
                <a:gd name="connsiteX289" fmla="*/ 5143500 w 5812369"/>
                <a:gd name="connsiteY289" fmla="*/ 1427930 h 1982292"/>
                <a:gd name="connsiteX290" fmla="*/ 5359005 w 5812369"/>
                <a:gd name="connsiteY290" fmla="*/ 1427930 h 1982292"/>
                <a:gd name="connsiteX291" fmla="*/ 5359005 w 5812369"/>
                <a:gd name="connsiteY291" fmla="*/ 1544168 h 1982292"/>
                <a:gd name="connsiteX292" fmla="*/ 5143500 w 5812369"/>
                <a:gd name="connsiteY292" fmla="*/ 1544168 h 1982292"/>
                <a:gd name="connsiteX293" fmla="*/ 5143500 w 5812369"/>
                <a:gd name="connsiteY293" fmla="*/ 1711371 h 1982292"/>
                <a:gd name="connsiteX294" fmla="*/ 5396562 w 5812369"/>
                <a:gd name="connsiteY294" fmla="*/ 1711371 h 1982292"/>
                <a:gd name="connsiteX295" fmla="*/ 5396562 w 5812369"/>
                <a:gd name="connsiteY295" fmla="*/ 1827608 h 198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812369" h="1982292">
                  <a:moveTo>
                    <a:pt x="0" y="857474"/>
                  </a:moveTo>
                  <a:lnTo>
                    <a:pt x="0" y="186874"/>
                  </a:lnTo>
                  <a:lnTo>
                    <a:pt x="203880" y="186874"/>
                  </a:lnTo>
                  <a:cubicBezTo>
                    <a:pt x="277804" y="186874"/>
                    <a:pt x="335624" y="204756"/>
                    <a:pt x="377357" y="240522"/>
                  </a:cubicBezTo>
                  <a:cubicBezTo>
                    <a:pt x="419680" y="276287"/>
                    <a:pt x="441141" y="325169"/>
                    <a:pt x="441740" y="387160"/>
                  </a:cubicBezTo>
                  <a:cubicBezTo>
                    <a:pt x="441740" y="427100"/>
                    <a:pt x="432503" y="461668"/>
                    <a:pt x="414020" y="490879"/>
                  </a:cubicBezTo>
                  <a:cubicBezTo>
                    <a:pt x="395536" y="520681"/>
                    <a:pt x="369309" y="543928"/>
                    <a:pt x="335329" y="560621"/>
                  </a:cubicBezTo>
                  <a:lnTo>
                    <a:pt x="544574" y="857474"/>
                  </a:lnTo>
                  <a:lnTo>
                    <a:pt x="382722" y="857474"/>
                  </a:lnTo>
                  <a:lnTo>
                    <a:pt x="204774" y="586551"/>
                  </a:lnTo>
                  <a:lnTo>
                    <a:pt x="135920" y="586551"/>
                  </a:lnTo>
                  <a:lnTo>
                    <a:pt x="135920" y="857474"/>
                  </a:lnTo>
                  <a:close/>
                  <a:moveTo>
                    <a:pt x="135920" y="471208"/>
                  </a:moveTo>
                  <a:lnTo>
                    <a:pt x="211928" y="471208"/>
                  </a:lnTo>
                  <a:cubicBezTo>
                    <a:pt x="240543" y="471208"/>
                    <a:pt x="262603" y="463760"/>
                    <a:pt x="278100" y="448855"/>
                  </a:cubicBezTo>
                  <a:cubicBezTo>
                    <a:pt x="294195" y="433950"/>
                    <a:pt x="302243" y="412794"/>
                    <a:pt x="302243" y="385371"/>
                  </a:cubicBezTo>
                  <a:cubicBezTo>
                    <a:pt x="302243" y="359737"/>
                    <a:pt x="294195" y="339475"/>
                    <a:pt x="278100" y="324570"/>
                  </a:cubicBezTo>
                  <a:cubicBezTo>
                    <a:pt x="262004" y="309665"/>
                    <a:pt x="239944" y="302512"/>
                    <a:pt x="211928" y="303111"/>
                  </a:cubicBezTo>
                  <a:lnTo>
                    <a:pt x="135920" y="303111"/>
                  </a:lnTo>
                  <a:close/>
                  <a:moveTo>
                    <a:pt x="639361" y="857474"/>
                  </a:moveTo>
                  <a:lnTo>
                    <a:pt x="639361" y="186874"/>
                  </a:lnTo>
                  <a:lnTo>
                    <a:pt x="1028342" y="186874"/>
                  </a:lnTo>
                  <a:lnTo>
                    <a:pt x="1028342" y="303111"/>
                  </a:lnTo>
                  <a:lnTo>
                    <a:pt x="774387" y="303111"/>
                  </a:lnTo>
                  <a:lnTo>
                    <a:pt x="774387" y="457796"/>
                  </a:lnTo>
                  <a:lnTo>
                    <a:pt x="989891" y="457796"/>
                  </a:lnTo>
                  <a:lnTo>
                    <a:pt x="989891" y="574033"/>
                  </a:lnTo>
                  <a:lnTo>
                    <a:pt x="774387" y="574033"/>
                  </a:lnTo>
                  <a:lnTo>
                    <a:pt x="774387" y="741236"/>
                  </a:lnTo>
                  <a:lnTo>
                    <a:pt x="1028342" y="741236"/>
                  </a:lnTo>
                  <a:lnTo>
                    <a:pt x="1028342" y="857474"/>
                  </a:lnTo>
                  <a:close/>
                  <a:moveTo>
                    <a:pt x="770810" y="129649"/>
                  </a:moveTo>
                  <a:lnTo>
                    <a:pt x="878115" y="0"/>
                  </a:lnTo>
                  <a:lnTo>
                    <a:pt x="1017612" y="0"/>
                  </a:lnTo>
                  <a:lnTo>
                    <a:pt x="894211" y="129649"/>
                  </a:lnTo>
                  <a:close/>
                  <a:moveTo>
                    <a:pt x="1193771" y="857474"/>
                  </a:moveTo>
                  <a:lnTo>
                    <a:pt x="1193771" y="186874"/>
                  </a:lnTo>
                  <a:lnTo>
                    <a:pt x="1414641" y="186874"/>
                  </a:lnTo>
                  <a:cubicBezTo>
                    <a:pt x="1487967" y="186874"/>
                    <a:pt x="1545491" y="204756"/>
                    <a:pt x="1587224" y="240522"/>
                  </a:cubicBezTo>
                  <a:cubicBezTo>
                    <a:pt x="1629547" y="276287"/>
                    <a:pt x="1650713" y="325169"/>
                    <a:pt x="1650713" y="387160"/>
                  </a:cubicBezTo>
                  <a:cubicBezTo>
                    <a:pt x="1650713" y="449150"/>
                    <a:pt x="1629547" y="497737"/>
                    <a:pt x="1587224" y="532903"/>
                  </a:cubicBezTo>
                  <a:cubicBezTo>
                    <a:pt x="1544901" y="568669"/>
                    <a:pt x="1487368" y="586551"/>
                    <a:pt x="1414641" y="586551"/>
                  </a:cubicBezTo>
                  <a:lnTo>
                    <a:pt x="1329691" y="586551"/>
                  </a:lnTo>
                  <a:lnTo>
                    <a:pt x="1329691" y="857474"/>
                  </a:lnTo>
                  <a:close/>
                  <a:moveTo>
                    <a:pt x="1329691" y="471208"/>
                  </a:moveTo>
                  <a:lnTo>
                    <a:pt x="1420007" y="471208"/>
                  </a:lnTo>
                  <a:cubicBezTo>
                    <a:pt x="1449220" y="471208"/>
                    <a:pt x="1471871" y="463456"/>
                    <a:pt x="1487967" y="447961"/>
                  </a:cubicBezTo>
                  <a:cubicBezTo>
                    <a:pt x="1504062" y="433056"/>
                    <a:pt x="1512110" y="412195"/>
                    <a:pt x="1512110" y="385371"/>
                  </a:cubicBezTo>
                  <a:cubicBezTo>
                    <a:pt x="1512110" y="359737"/>
                    <a:pt x="1503767" y="339475"/>
                    <a:pt x="1487072" y="324570"/>
                  </a:cubicBezTo>
                  <a:cubicBezTo>
                    <a:pt x="1470977" y="309665"/>
                    <a:pt x="1448621" y="302512"/>
                    <a:pt x="1420007" y="303111"/>
                  </a:cubicBezTo>
                  <a:lnTo>
                    <a:pt x="1329691" y="303111"/>
                  </a:lnTo>
                  <a:close/>
                  <a:moveTo>
                    <a:pt x="1759807" y="595493"/>
                  </a:moveTo>
                  <a:lnTo>
                    <a:pt x="1759807" y="186874"/>
                  </a:lnTo>
                  <a:lnTo>
                    <a:pt x="1895727" y="186874"/>
                  </a:lnTo>
                  <a:lnTo>
                    <a:pt x="1895727" y="606222"/>
                  </a:lnTo>
                  <a:cubicBezTo>
                    <a:pt x="1895727" y="650929"/>
                    <a:pt x="1907647" y="686095"/>
                    <a:pt x="1931495" y="711730"/>
                  </a:cubicBezTo>
                  <a:cubicBezTo>
                    <a:pt x="1955344" y="736766"/>
                    <a:pt x="1988430" y="749283"/>
                    <a:pt x="2030753" y="749283"/>
                  </a:cubicBezTo>
                  <a:cubicBezTo>
                    <a:pt x="2072485" y="749283"/>
                    <a:pt x="2105267" y="736766"/>
                    <a:pt x="2129116" y="711730"/>
                  </a:cubicBezTo>
                  <a:cubicBezTo>
                    <a:pt x="2152964" y="686694"/>
                    <a:pt x="2164884" y="651528"/>
                    <a:pt x="2164884" y="606222"/>
                  </a:cubicBezTo>
                  <a:lnTo>
                    <a:pt x="2164884" y="186874"/>
                  </a:lnTo>
                  <a:lnTo>
                    <a:pt x="2300804" y="186874"/>
                  </a:lnTo>
                  <a:lnTo>
                    <a:pt x="2300804" y="595493"/>
                  </a:lnTo>
                  <a:cubicBezTo>
                    <a:pt x="2300804" y="683717"/>
                    <a:pt x="2276661" y="752565"/>
                    <a:pt x="2228373" y="802037"/>
                  </a:cubicBezTo>
                  <a:cubicBezTo>
                    <a:pt x="2180086" y="851510"/>
                    <a:pt x="2113914" y="876250"/>
                    <a:pt x="2029858" y="876250"/>
                  </a:cubicBezTo>
                  <a:cubicBezTo>
                    <a:pt x="1946402" y="876250"/>
                    <a:pt x="1880525" y="851510"/>
                    <a:pt x="1832238" y="802037"/>
                  </a:cubicBezTo>
                  <a:cubicBezTo>
                    <a:pt x="1783950" y="751966"/>
                    <a:pt x="1759807" y="683118"/>
                    <a:pt x="1759807" y="595493"/>
                  </a:cubicBezTo>
                  <a:close/>
                  <a:moveTo>
                    <a:pt x="2477858" y="857474"/>
                  </a:moveTo>
                  <a:lnTo>
                    <a:pt x="2477858" y="186874"/>
                  </a:lnTo>
                  <a:lnTo>
                    <a:pt x="2667431" y="186874"/>
                  </a:lnTo>
                  <a:cubicBezTo>
                    <a:pt x="2737179" y="186874"/>
                    <a:pt x="2791726" y="202968"/>
                    <a:pt x="2831071" y="235157"/>
                  </a:cubicBezTo>
                  <a:cubicBezTo>
                    <a:pt x="2871016" y="267346"/>
                    <a:pt x="2890983" y="312052"/>
                    <a:pt x="2890983" y="369277"/>
                  </a:cubicBezTo>
                  <a:cubicBezTo>
                    <a:pt x="2890983" y="424713"/>
                    <a:pt x="2867439" y="468821"/>
                    <a:pt x="2820341" y="501609"/>
                  </a:cubicBezTo>
                  <a:cubicBezTo>
                    <a:pt x="2855510" y="517703"/>
                    <a:pt x="2882640" y="539162"/>
                    <a:pt x="2901714" y="565986"/>
                  </a:cubicBezTo>
                  <a:cubicBezTo>
                    <a:pt x="2920787" y="593409"/>
                    <a:pt x="2930329" y="624704"/>
                    <a:pt x="2930329" y="659870"/>
                  </a:cubicBezTo>
                  <a:cubicBezTo>
                    <a:pt x="2930329" y="721270"/>
                    <a:pt x="2907973" y="769553"/>
                    <a:pt x="2863263" y="804720"/>
                  </a:cubicBezTo>
                  <a:cubicBezTo>
                    <a:pt x="2819151" y="839886"/>
                    <a:pt x="2758640" y="857474"/>
                    <a:pt x="2681738" y="857474"/>
                  </a:cubicBezTo>
                  <a:close/>
                  <a:moveTo>
                    <a:pt x="2612884" y="741236"/>
                  </a:moveTo>
                  <a:lnTo>
                    <a:pt x="2689786" y="741236"/>
                  </a:lnTo>
                  <a:cubicBezTo>
                    <a:pt x="2721378" y="741236"/>
                    <a:pt x="2746121" y="733484"/>
                    <a:pt x="2764005" y="717989"/>
                  </a:cubicBezTo>
                  <a:cubicBezTo>
                    <a:pt x="2781890" y="701894"/>
                    <a:pt x="2790832" y="680140"/>
                    <a:pt x="2790832" y="652717"/>
                  </a:cubicBezTo>
                  <a:cubicBezTo>
                    <a:pt x="2790832" y="625294"/>
                    <a:pt x="2781890" y="603835"/>
                    <a:pt x="2764005" y="588340"/>
                  </a:cubicBezTo>
                  <a:cubicBezTo>
                    <a:pt x="2746121" y="573434"/>
                    <a:pt x="2721378" y="565986"/>
                    <a:pt x="2689786" y="565986"/>
                  </a:cubicBezTo>
                  <a:lnTo>
                    <a:pt x="2612884" y="565986"/>
                  </a:lnTo>
                  <a:close/>
                  <a:moveTo>
                    <a:pt x="2612884" y="449749"/>
                  </a:moveTo>
                  <a:lnTo>
                    <a:pt x="2670113" y="449749"/>
                  </a:lnTo>
                  <a:cubicBezTo>
                    <a:pt x="2695750" y="449749"/>
                    <a:pt x="2715718" y="443195"/>
                    <a:pt x="2730025" y="430078"/>
                  </a:cubicBezTo>
                  <a:cubicBezTo>
                    <a:pt x="2744333" y="417560"/>
                    <a:pt x="2751486" y="399382"/>
                    <a:pt x="2751486" y="375536"/>
                  </a:cubicBezTo>
                  <a:cubicBezTo>
                    <a:pt x="2751486" y="352887"/>
                    <a:pt x="2744333" y="335300"/>
                    <a:pt x="2730025" y="322782"/>
                  </a:cubicBezTo>
                  <a:cubicBezTo>
                    <a:pt x="2716317" y="309665"/>
                    <a:pt x="2696341" y="303111"/>
                    <a:pt x="2670113" y="303111"/>
                  </a:cubicBezTo>
                  <a:lnTo>
                    <a:pt x="2612884" y="303111"/>
                  </a:lnTo>
                  <a:close/>
                  <a:moveTo>
                    <a:pt x="3077873" y="857474"/>
                  </a:moveTo>
                  <a:lnTo>
                    <a:pt x="3077873" y="186874"/>
                  </a:lnTo>
                  <a:lnTo>
                    <a:pt x="3212899" y="186874"/>
                  </a:lnTo>
                  <a:lnTo>
                    <a:pt x="3212899" y="734083"/>
                  </a:lnTo>
                  <a:lnTo>
                    <a:pt x="3466855" y="734083"/>
                  </a:lnTo>
                  <a:lnTo>
                    <a:pt x="3466855" y="857474"/>
                  </a:lnTo>
                  <a:close/>
                  <a:moveTo>
                    <a:pt x="3595621" y="857474"/>
                  </a:moveTo>
                  <a:lnTo>
                    <a:pt x="3595621" y="186874"/>
                  </a:lnTo>
                  <a:lnTo>
                    <a:pt x="3730647" y="186874"/>
                  </a:lnTo>
                  <a:lnTo>
                    <a:pt x="3730647" y="857474"/>
                  </a:lnTo>
                  <a:close/>
                  <a:moveTo>
                    <a:pt x="3896076" y="658976"/>
                  </a:moveTo>
                  <a:cubicBezTo>
                    <a:pt x="3878791" y="615459"/>
                    <a:pt x="3870144" y="569858"/>
                    <a:pt x="3870144" y="522174"/>
                  </a:cubicBezTo>
                  <a:cubicBezTo>
                    <a:pt x="3870144" y="474489"/>
                    <a:pt x="3878791" y="429184"/>
                    <a:pt x="3896076" y="386265"/>
                  </a:cubicBezTo>
                  <a:cubicBezTo>
                    <a:pt x="3913361" y="342748"/>
                    <a:pt x="3937210" y="304899"/>
                    <a:pt x="3967613" y="272711"/>
                  </a:cubicBezTo>
                  <a:cubicBezTo>
                    <a:pt x="3998615" y="240522"/>
                    <a:pt x="4036172" y="214887"/>
                    <a:pt x="4080284" y="195815"/>
                  </a:cubicBezTo>
                  <a:cubicBezTo>
                    <a:pt x="4124994" y="176743"/>
                    <a:pt x="4172986" y="167203"/>
                    <a:pt x="4224252" y="167203"/>
                  </a:cubicBezTo>
                  <a:cubicBezTo>
                    <a:pt x="4275517" y="167203"/>
                    <a:pt x="4323509" y="176743"/>
                    <a:pt x="4368220" y="195815"/>
                  </a:cubicBezTo>
                  <a:cubicBezTo>
                    <a:pt x="4412930" y="214887"/>
                    <a:pt x="4450487" y="240522"/>
                    <a:pt x="4480890" y="272711"/>
                  </a:cubicBezTo>
                  <a:cubicBezTo>
                    <a:pt x="4511293" y="304899"/>
                    <a:pt x="4535142" y="342748"/>
                    <a:pt x="4552427" y="386265"/>
                  </a:cubicBezTo>
                  <a:cubicBezTo>
                    <a:pt x="4569712" y="429184"/>
                    <a:pt x="4578359" y="474489"/>
                    <a:pt x="4578359" y="522174"/>
                  </a:cubicBezTo>
                  <a:cubicBezTo>
                    <a:pt x="4578359" y="578209"/>
                    <a:pt x="4566734" y="630659"/>
                    <a:pt x="4543485" y="679541"/>
                  </a:cubicBezTo>
                  <a:cubicBezTo>
                    <a:pt x="4520235" y="728423"/>
                    <a:pt x="4488044" y="769250"/>
                    <a:pt x="4446910" y="802037"/>
                  </a:cubicBezTo>
                  <a:lnTo>
                    <a:pt x="4487150" y="840485"/>
                  </a:lnTo>
                  <a:cubicBezTo>
                    <a:pt x="4534248" y="883403"/>
                    <a:pt x="4580747" y="904567"/>
                    <a:pt x="4626646" y="903968"/>
                  </a:cubicBezTo>
                  <a:cubicBezTo>
                    <a:pt x="4645720" y="903968"/>
                    <a:pt x="4661816" y="901581"/>
                    <a:pt x="4674934" y="896815"/>
                  </a:cubicBezTo>
                  <a:lnTo>
                    <a:pt x="4674934" y="1012159"/>
                  </a:lnTo>
                  <a:cubicBezTo>
                    <a:pt x="4654072" y="1020501"/>
                    <a:pt x="4630518" y="1024381"/>
                    <a:pt x="4604291" y="1023782"/>
                  </a:cubicBezTo>
                  <a:cubicBezTo>
                    <a:pt x="4532155" y="1023782"/>
                    <a:pt x="4462711" y="994571"/>
                    <a:pt x="4395940" y="936157"/>
                  </a:cubicBezTo>
                  <a:lnTo>
                    <a:pt x="4316355" y="864627"/>
                  </a:lnTo>
                  <a:cubicBezTo>
                    <a:pt x="4287142" y="872379"/>
                    <a:pt x="4256443" y="876250"/>
                    <a:pt x="4224252" y="876250"/>
                  </a:cubicBezTo>
                  <a:cubicBezTo>
                    <a:pt x="4172986" y="876250"/>
                    <a:pt x="4124994" y="866710"/>
                    <a:pt x="4080284" y="847638"/>
                  </a:cubicBezTo>
                  <a:cubicBezTo>
                    <a:pt x="4036172" y="828566"/>
                    <a:pt x="3998615" y="803227"/>
                    <a:pt x="3967613" y="771637"/>
                  </a:cubicBezTo>
                  <a:cubicBezTo>
                    <a:pt x="3937210" y="739448"/>
                    <a:pt x="3913361" y="701894"/>
                    <a:pt x="3896076" y="658976"/>
                  </a:cubicBezTo>
                  <a:close/>
                  <a:moveTo>
                    <a:pt x="4070447" y="360336"/>
                  </a:moveTo>
                  <a:cubicBezTo>
                    <a:pt x="4029913" y="403853"/>
                    <a:pt x="4009346" y="457796"/>
                    <a:pt x="4008747" y="522174"/>
                  </a:cubicBezTo>
                  <a:cubicBezTo>
                    <a:pt x="4008747" y="586551"/>
                    <a:pt x="4029314" y="640494"/>
                    <a:pt x="4070447" y="684012"/>
                  </a:cubicBezTo>
                  <a:cubicBezTo>
                    <a:pt x="4110982" y="727529"/>
                    <a:pt x="4162551" y="749283"/>
                    <a:pt x="4225146" y="749283"/>
                  </a:cubicBezTo>
                  <a:cubicBezTo>
                    <a:pt x="4266280" y="749283"/>
                    <a:pt x="4302942" y="739448"/>
                    <a:pt x="4335134" y="719777"/>
                  </a:cubicBezTo>
                  <a:cubicBezTo>
                    <a:pt x="4367924" y="700106"/>
                    <a:pt x="4393553" y="672683"/>
                    <a:pt x="4412036" y="637517"/>
                  </a:cubicBezTo>
                  <a:cubicBezTo>
                    <a:pt x="4430519" y="602941"/>
                    <a:pt x="4439756" y="564493"/>
                    <a:pt x="4439756" y="522174"/>
                  </a:cubicBezTo>
                  <a:cubicBezTo>
                    <a:pt x="4439756" y="457796"/>
                    <a:pt x="4419190" y="403853"/>
                    <a:pt x="4378056" y="360336"/>
                  </a:cubicBezTo>
                  <a:cubicBezTo>
                    <a:pt x="4337521" y="316818"/>
                    <a:pt x="4286247" y="295064"/>
                    <a:pt x="4224252" y="295064"/>
                  </a:cubicBezTo>
                  <a:cubicBezTo>
                    <a:pt x="4161657" y="295064"/>
                    <a:pt x="4110088" y="316818"/>
                    <a:pt x="4069553" y="360336"/>
                  </a:cubicBezTo>
                  <a:close/>
                  <a:moveTo>
                    <a:pt x="4705337" y="595493"/>
                  </a:moveTo>
                  <a:lnTo>
                    <a:pt x="4705337" y="186874"/>
                  </a:lnTo>
                  <a:lnTo>
                    <a:pt x="4841257" y="186874"/>
                  </a:lnTo>
                  <a:lnTo>
                    <a:pt x="4841257" y="606222"/>
                  </a:lnTo>
                  <a:cubicBezTo>
                    <a:pt x="4841257" y="650929"/>
                    <a:pt x="4853177" y="686095"/>
                    <a:pt x="4877025" y="711730"/>
                  </a:cubicBezTo>
                  <a:cubicBezTo>
                    <a:pt x="4900874" y="736766"/>
                    <a:pt x="4933960" y="749283"/>
                    <a:pt x="4976283" y="749283"/>
                  </a:cubicBezTo>
                  <a:cubicBezTo>
                    <a:pt x="5018016" y="749283"/>
                    <a:pt x="5050797" y="736766"/>
                    <a:pt x="5074646" y="711730"/>
                  </a:cubicBezTo>
                  <a:cubicBezTo>
                    <a:pt x="5098495" y="686694"/>
                    <a:pt x="5110414" y="651528"/>
                    <a:pt x="5110414" y="606222"/>
                  </a:cubicBezTo>
                  <a:lnTo>
                    <a:pt x="5110414" y="186874"/>
                  </a:lnTo>
                  <a:lnTo>
                    <a:pt x="5246334" y="186874"/>
                  </a:lnTo>
                  <a:lnTo>
                    <a:pt x="5246334" y="595493"/>
                  </a:lnTo>
                  <a:cubicBezTo>
                    <a:pt x="5246334" y="683717"/>
                    <a:pt x="5222191" y="752565"/>
                    <a:pt x="5173903" y="802037"/>
                  </a:cubicBezTo>
                  <a:cubicBezTo>
                    <a:pt x="5125616" y="852109"/>
                    <a:pt x="5059444" y="876849"/>
                    <a:pt x="4975389" y="876250"/>
                  </a:cubicBezTo>
                  <a:cubicBezTo>
                    <a:pt x="4891932" y="876250"/>
                    <a:pt x="4826055" y="851510"/>
                    <a:pt x="4777768" y="802037"/>
                  </a:cubicBezTo>
                  <a:cubicBezTo>
                    <a:pt x="4729481" y="751966"/>
                    <a:pt x="4705337" y="683118"/>
                    <a:pt x="4705337" y="595493"/>
                  </a:cubicBezTo>
                  <a:close/>
                  <a:moveTo>
                    <a:pt x="5423388" y="857474"/>
                  </a:moveTo>
                  <a:lnTo>
                    <a:pt x="5423388" y="186874"/>
                  </a:lnTo>
                  <a:lnTo>
                    <a:pt x="5812370" y="186874"/>
                  </a:lnTo>
                  <a:lnTo>
                    <a:pt x="5812370" y="303111"/>
                  </a:lnTo>
                  <a:lnTo>
                    <a:pt x="5558414" y="303111"/>
                  </a:lnTo>
                  <a:lnTo>
                    <a:pt x="5558414" y="457796"/>
                  </a:lnTo>
                  <a:lnTo>
                    <a:pt x="5773919" y="457796"/>
                  </a:lnTo>
                  <a:lnTo>
                    <a:pt x="5773919" y="574033"/>
                  </a:lnTo>
                  <a:lnTo>
                    <a:pt x="5558414" y="574033"/>
                  </a:lnTo>
                  <a:lnTo>
                    <a:pt x="5558414" y="741236"/>
                  </a:lnTo>
                  <a:lnTo>
                    <a:pt x="5812370" y="741236"/>
                  </a:lnTo>
                  <a:lnTo>
                    <a:pt x="5812370" y="857474"/>
                  </a:lnTo>
                  <a:close/>
                  <a:moveTo>
                    <a:pt x="0" y="1827608"/>
                  </a:moveTo>
                  <a:lnTo>
                    <a:pt x="0" y="1157008"/>
                  </a:lnTo>
                  <a:lnTo>
                    <a:pt x="388982" y="1157008"/>
                  </a:lnTo>
                  <a:lnTo>
                    <a:pt x="388982" y="1273245"/>
                  </a:lnTo>
                  <a:lnTo>
                    <a:pt x="135920" y="1273245"/>
                  </a:lnTo>
                  <a:lnTo>
                    <a:pt x="135920" y="1427930"/>
                  </a:lnTo>
                  <a:lnTo>
                    <a:pt x="351425" y="1427930"/>
                  </a:lnTo>
                  <a:lnTo>
                    <a:pt x="351425" y="1544168"/>
                  </a:lnTo>
                  <a:lnTo>
                    <a:pt x="135920" y="1544168"/>
                  </a:lnTo>
                  <a:lnTo>
                    <a:pt x="135920" y="1827608"/>
                  </a:lnTo>
                  <a:close/>
                  <a:moveTo>
                    <a:pt x="517748" y="1827608"/>
                  </a:moveTo>
                  <a:lnTo>
                    <a:pt x="517748" y="1157008"/>
                  </a:lnTo>
                  <a:lnTo>
                    <a:pt x="721628" y="1157008"/>
                  </a:lnTo>
                  <a:cubicBezTo>
                    <a:pt x="794953" y="1157008"/>
                    <a:pt x="853077" y="1174891"/>
                    <a:pt x="895999" y="1210656"/>
                  </a:cubicBezTo>
                  <a:cubicBezTo>
                    <a:pt x="938322" y="1246421"/>
                    <a:pt x="959488" y="1295304"/>
                    <a:pt x="959488" y="1357294"/>
                  </a:cubicBezTo>
                  <a:cubicBezTo>
                    <a:pt x="959488" y="1397235"/>
                    <a:pt x="950251" y="1432106"/>
                    <a:pt x="931768" y="1461907"/>
                  </a:cubicBezTo>
                  <a:cubicBezTo>
                    <a:pt x="913284" y="1491709"/>
                    <a:pt x="887057" y="1514661"/>
                    <a:pt x="853077" y="1530756"/>
                  </a:cubicBezTo>
                  <a:lnTo>
                    <a:pt x="1062322" y="1827608"/>
                  </a:lnTo>
                  <a:lnTo>
                    <a:pt x="900470" y="1827608"/>
                  </a:lnTo>
                  <a:lnTo>
                    <a:pt x="722522" y="1556686"/>
                  </a:lnTo>
                  <a:lnTo>
                    <a:pt x="653668" y="1556686"/>
                  </a:lnTo>
                  <a:lnTo>
                    <a:pt x="653668" y="1827608"/>
                  </a:lnTo>
                  <a:close/>
                  <a:moveTo>
                    <a:pt x="653668" y="1441342"/>
                  </a:moveTo>
                  <a:lnTo>
                    <a:pt x="729676" y="1441342"/>
                  </a:lnTo>
                  <a:cubicBezTo>
                    <a:pt x="758291" y="1441342"/>
                    <a:pt x="780646" y="1433894"/>
                    <a:pt x="796742" y="1418989"/>
                  </a:cubicBezTo>
                  <a:cubicBezTo>
                    <a:pt x="812838" y="1404084"/>
                    <a:pt x="820590" y="1382929"/>
                    <a:pt x="819991" y="1355506"/>
                  </a:cubicBezTo>
                  <a:cubicBezTo>
                    <a:pt x="819991" y="1329871"/>
                    <a:pt x="812238" y="1309610"/>
                    <a:pt x="796742" y="1294705"/>
                  </a:cubicBezTo>
                  <a:cubicBezTo>
                    <a:pt x="781245" y="1279799"/>
                    <a:pt x="758890" y="1272646"/>
                    <a:pt x="729676" y="1273245"/>
                  </a:cubicBezTo>
                  <a:lnTo>
                    <a:pt x="653668" y="1273245"/>
                  </a:lnTo>
                  <a:close/>
                  <a:moveTo>
                    <a:pt x="1100773" y="1827608"/>
                  </a:moveTo>
                  <a:lnTo>
                    <a:pt x="1353835" y="1157008"/>
                  </a:lnTo>
                  <a:lnTo>
                    <a:pt x="1530889" y="1157008"/>
                  </a:lnTo>
                  <a:lnTo>
                    <a:pt x="1783950" y="1827608"/>
                  </a:lnTo>
                  <a:lnTo>
                    <a:pt x="1639982" y="1827608"/>
                  </a:lnTo>
                  <a:lnTo>
                    <a:pt x="1575599" y="1653252"/>
                  </a:lnTo>
                  <a:lnTo>
                    <a:pt x="1308230" y="1653252"/>
                  </a:lnTo>
                  <a:lnTo>
                    <a:pt x="1244741" y="1827608"/>
                  </a:lnTo>
                  <a:close/>
                  <a:moveTo>
                    <a:pt x="1350258" y="1537015"/>
                  </a:moveTo>
                  <a:lnTo>
                    <a:pt x="1534466" y="1537015"/>
                  </a:lnTo>
                  <a:lnTo>
                    <a:pt x="1442362" y="1285763"/>
                  </a:lnTo>
                  <a:close/>
                  <a:moveTo>
                    <a:pt x="1896621" y="1827608"/>
                  </a:moveTo>
                  <a:lnTo>
                    <a:pt x="1896621" y="1157008"/>
                  </a:lnTo>
                  <a:lnTo>
                    <a:pt x="2070098" y="1157008"/>
                  </a:lnTo>
                  <a:lnTo>
                    <a:pt x="2368764" y="1637158"/>
                  </a:lnTo>
                  <a:lnTo>
                    <a:pt x="2368764" y="1157008"/>
                  </a:lnTo>
                  <a:lnTo>
                    <a:pt x="2503790" y="1157008"/>
                  </a:lnTo>
                  <a:lnTo>
                    <a:pt x="2503790" y="1827608"/>
                  </a:lnTo>
                  <a:lnTo>
                    <a:pt x="2330313" y="1827608"/>
                  </a:lnTo>
                  <a:lnTo>
                    <a:pt x="2031647" y="1345670"/>
                  </a:lnTo>
                  <a:lnTo>
                    <a:pt x="2031647" y="1827608"/>
                  </a:lnTo>
                  <a:close/>
                  <a:moveTo>
                    <a:pt x="2644181" y="1492308"/>
                  </a:moveTo>
                  <a:cubicBezTo>
                    <a:pt x="2644181" y="1444624"/>
                    <a:pt x="2652828" y="1399318"/>
                    <a:pt x="2670113" y="1356400"/>
                  </a:cubicBezTo>
                  <a:cubicBezTo>
                    <a:pt x="2687398" y="1312882"/>
                    <a:pt x="2711247" y="1275034"/>
                    <a:pt x="2741650" y="1242845"/>
                  </a:cubicBezTo>
                  <a:cubicBezTo>
                    <a:pt x="2772652" y="1210656"/>
                    <a:pt x="2810209" y="1185325"/>
                    <a:pt x="2854321" y="1166844"/>
                  </a:cubicBezTo>
                  <a:cubicBezTo>
                    <a:pt x="2899031" y="1147772"/>
                    <a:pt x="2947319" y="1138231"/>
                    <a:pt x="2999183" y="1138231"/>
                  </a:cubicBezTo>
                  <a:cubicBezTo>
                    <a:pt x="3058201" y="1138231"/>
                    <a:pt x="3111853" y="1150150"/>
                    <a:pt x="3160141" y="1173997"/>
                  </a:cubicBezTo>
                  <a:cubicBezTo>
                    <a:pt x="3209027" y="1198433"/>
                    <a:pt x="3248963" y="1231820"/>
                    <a:pt x="3279965" y="1274140"/>
                  </a:cubicBezTo>
                  <a:lnTo>
                    <a:pt x="3173554" y="1357294"/>
                  </a:lnTo>
                  <a:cubicBezTo>
                    <a:pt x="3153881" y="1329281"/>
                    <a:pt x="3129139" y="1306927"/>
                    <a:pt x="3099334" y="1290234"/>
                  </a:cubicBezTo>
                  <a:cubicBezTo>
                    <a:pt x="3069530" y="1273541"/>
                    <a:pt x="3036141" y="1265198"/>
                    <a:pt x="2999183" y="1265198"/>
                  </a:cubicBezTo>
                  <a:cubicBezTo>
                    <a:pt x="2936588" y="1265198"/>
                    <a:pt x="2885019" y="1286953"/>
                    <a:pt x="2844484" y="1330470"/>
                  </a:cubicBezTo>
                  <a:cubicBezTo>
                    <a:pt x="2803950" y="1373987"/>
                    <a:pt x="2783383" y="1427930"/>
                    <a:pt x="2782784" y="1492308"/>
                  </a:cubicBezTo>
                  <a:cubicBezTo>
                    <a:pt x="2782784" y="1556686"/>
                    <a:pt x="2803351" y="1610933"/>
                    <a:pt x="2844484" y="1655040"/>
                  </a:cubicBezTo>
                  <a:cubicBezTo>
                    <a:pt x="2885019" y="1698558"/>
                    <a:pt x="2936588" y="1720017"/>
                    <a:pt x="2999183" y="1719418"/>
                  </a:cubicBezTo>
                  <a:cubicBezTo>
                    <a:pt x="3036141" y="1719418"/>
                    <a:pt x="3069530" y="1711371"/>
                    <a:pt x="3099334" y="1695276"/>
                  </a:cubicBezTo>
                  <a:cubicBezTo>
                    <a:pt x="3129139" y="1678583"/>
                    <a:pt x="3153881" y="1655934"/>
                    <a:pt x="3173554" y="1627322"/>
                  </a:cubicBezTo>
                  <a:lnTo>
                    <a:pt x="3279965" y="1709582"/>
                  </a:lnTo>
                  <a:cubicBezTo>
                    <a:pt x="3253738" y="1745947"/>
                    <a:pt x="3220947" y="1775748"/>
                    <a:pt x="3181602" y="1798996"/>
                  </a:cubicBezTo>
                  <a:cubicBezTo>
                    <a:pt x="3142257" y="1822243"/>
                    <a:pt x="3098735" y="1836844"/>
                    <a:pt x="3051047" y="1842808"/>
                  </a:cubicBezTo>
                  <a:lnTo>
                    <a:pt x="2967885" y="1982293"/>
                  </a:lnTo>
                  <a:lnTo>
                    <a:pt x="2848061" y="1982293"/>
                  </a:lnTo>
                  <a:lnTo>
                    <a:pt x="2932117" y="1841020"/>
                  </a:lnTo>
                  <a:cubicBezTo>
                    <a:pt x="2875487" y="1830889"/>
                    <a:pt x="2825107" y="1809126"/>
                    <a:pt x="2780995" y="1775748"/>
                  </a:cubicBezTo>
                  <a:cubicBezTo>
                    <a:pt x="2736884" y="1742370"/>
                    <a:pt x="2702904" y="1700936"/>
                    <a:pt x="2679055" y="1651464"/>
                  </a:cubicBezTo>
                  <a:cubicBezTo>
                    <a:pt x="2655207" y="1601991"/>
                    <a:pt x="2643582" y="1548934"/>
                    <a:pt x="2644181" y="1492308"/>
                  </a:cubicBezTo>
                  <a:close/>
                  <a:moveTo>
                    <a:pt x="3319310" y="1827608"/>
                  </a:moveTo>
                  <a:lnTo>
                    <a:pt x="3572372" y="1157008"/>
                  </a:lnTo>
                  <a:lnTo>
                    <a:pt x="3749426" y="1157008"/>
                  </a:lnTo>
                  <a:lnTo>
                    <a:pt x="4002487" y="1827608"/>
                  </a:lnTo>
                  <a:lnTo>
                    <a:pt x="3858519" y="1827608"/>
                  </a:lnTo>
                  <a:lnTo>
                    <a:pt x="3795030" y="1653252"/>
                  </a:lnTo>
                  <a:lnTo>
                    <a:pt x="3527661" y="1653252"/>
                  </a:lnTo>
                  <a:lnTo>
                    <a:pt x="3463278" y="1827608"/>
                  </a:lnTo>
                  <a:close/>
                  <a:moveTo>
                    <a:pt x="3569689" y="1537015"/>
                  </a:moveTo>
                  <a:lnTo>
                    <a:pt x="3753002" y="1537015"/>
                  </a:lnTo>
                  <a:lnTo>
                    <a:pt x="3660899" y="1285763"/>
                  </a:lnTo>
                  <a:close/>
                  <a:moveTo>
                    <a:pt x="4115158" y="1827608"/>
                  </a:moveTo>
                  <a:lnTo>
                    <a:pt x="4115158" y="1157008"/>
                  </a:lnTo>
                  <a:lnTo>
                    <a:pt x="4251078" y="1157008"/>
                  </a:lnTo>
                  <a:lnTo>
                    <a:pt x="4251078" y="1827608"/>
                  </a:lnTo>
                  <a:close/>
                  <a:moveTo>
                    <a:pt x="4386998" y="1734618"/>
                  </a:moveTo>
                  <a:lnTo>
                    <a:pt x="4485361" y="1644311"/>
                  </a:lnTo>
                  <a:cubicBezTo>
                    <a:pt x="4505633" y="1670536"/>
                    <a:pt x="4528283" y="1690806"/>
                    <a:pt x="4553321" y="1705112"/>
                  </a:cubicBezTo>
                  <a:cubicBezTo>
                    <a:pt x="4578958" y="1719418"/>
                    <a:pt x="4605481" y="1726571"/>
                    <a:pt x="4632906" y="1726571"/>
                  </a:cubicBezTo>
                  <a:cubicBezTo>
                    <a:pt x="4659732" y="1726571"/>
                    <a:pt x="4680594" y="1719713"/>
                    <a:pt x="4695501" y="1706006"/>
                  </a:cubicBezTo>
                  <a:cubicBezTo>
                    <a:pt x="4710997" y="1692299"/>
                    <a:pt x="4718750" y="1673218"/>
                    <a:pt x="4718750" y="1648781"/>
                  </a:cubicBezTo>
                  <a:cubicBezTo>
                    <a:pt x="4718750" y="1634475"/>
                    <a:pt x="4714574" y="1621358"/>
                    <a:pt x="4706231" y="1609439"/>
                  </a:cubicBezTo>
                  <a:cubicBezTo>
                    <a:pt x="4697289" y="1597521"/>
                    <a:pt x="4685664" y="1587685"/>
                    <a:pt x="4671357" y="1579933"/>
                  </a:cubicBezTo>
                  <a:cubicBezTo>
                    <a:pt x="4657050" y="1571591"/>
                    <a:pt x="4640659" y="1563240"/>
                    <a:pt x="4622175" y="1554897"/>
                  </a:cubicBezTo>
                  <a:cubicBezTo>
                    <a:pt x="4603692" y="1545956"/>
                    <a:pt x="4584914" y="1537310"/>
                    <a:pt x="4565840" y="1528967"/>
                  </a:cubicBezTo>
                  <a:cubicBezTo>
                    <a:pt x="4546767" y="1520625"/>
                    <a:pt x="4528283" y="1510486"/>
                    <a:pt x="4510399" y="1498567"/>
                  </a:cubicBezTo>
                  <a:cubicBezTo>
                    <a:pt x="4491916" y="1486648"/>
                    <a:pt x="4475525" y="1473531"/>
                    <a:pt x="4461217" y="1459225"/>
                  </a:cubicBezTo>
                  <a:cubicBezTo>
                    <a:pt x="4446910" y="1444919"/>
                    <a:pt x="4435285" y="1426741"/>
                    <a:pt x="4426343" y="1404683"/>
                  </a:cubicBezTo>
                  <a:cubicBezTo>
                    <a:pt x="4417401" y="1382625"/>
                    <a:pt x="4412930" y="1358483"/>
                    <a:pt x="4412930" y="1332258"/>
                  </a:cubicBezTo>
                  <a:cubicBezTo>
                    <a:pt x="4412930" y="1278011"/>
                    <a:pt x="4433202" y="1232115"/>
                    <a:pt x="4473736" y="1194562"/>
                  </a:cubicBezTo>
                  <a:cubicBezTo>
                    <a:pt x="4514271" y="1157008"/>
                    <a:pt x="4565545" y="1138231"/>
                    <a:pt x="4627541" y="1138231"/>
                  </a:cubicBezTo>
                  <a:cubicBezTo>
                    <a:pt x="4720539" y="1138231"/>
                    <a:pt x="4798335" y="1175785"/>
                    <a:pt x="4860930" y="1250892"/>
                  </a:cubicBezTo>
                  <a:lnTo>
                    <a:pt x="4761672" y="1340305"/>
                  </a:lnTo>
                  <a:cubicBezTo>
                    <a:pt x="4718750" y="1284270"/>
                    <a:pt x="4674335" y="1256257"/>
                    <a:pt x="4628435" y="1256257"/>
                  </a:cubicBezTo>
                  <a:cubicBezTo>
                    <a:pt x="4605784" y="1256257"/>
                    <a:pt x="4587006" y="1263115"/>
                    <a:pt x="4572100" y="1276822"/>
                  </a:cubicBezTo>
                  <a:cubicBezTo>
                    <a:pt x="4557193" y="1290529"/>
                    <a:pt x="4550039" y="1307222"/>
                    <a:pt x="4550639" y="1326893"/>
                  </a:cubicBezTo>
                  <a:cubicBezTo>
                    <a:pt x="4550639" y="1339411"/>
                    <a:pt x="4554215" y="1351035"/>
                    <a:pt x="4561369" y="1361765"/>
                  </a:cubicBezTo>
                  <a:cubicBezTo>
                    <a:pt x="4568523" y="1371895"/>
                    <a:pt x="4577760" y="1381140"/>
                    <a:pt x="4589090" y="1389483"/>
                  </a:cubicBezTo>
                  <a:cubicBezTo>
                    <a:pt x="4601009" y="1397235"/>
                    <a:pt x="4614727" y="1404978"/>
                    <a:pt x="4630223" y="1412730"/>
                  </a:cubicBezTo>
                  <a:lnTo>
                    <a:pt x="4677616" y="1435084"/>
                  </a:lnTo>
                  <a:cubicBezTo>
                    <a:pt x="4694902" y="1442836"/>
                    <a:pt x="4711892" y="1450579"/>
                    <a:pt x="4728586" y="1458331"/>
                  </a:cubicBezTo>
                  <a:cubicBezTo>
                    <a:pt x="4745872" y="1466673"/>
                    <a:pt x="4761967" y="1476813"/>
                    <a:pt x="4776874" y="1488731"/>
                  </a:cubicBezTo>
                  <a:cubicBezTo>
                    <a:pt x="4792371" y="1500060"/>
                    <a:pt x="4806088" y="1513168"/>
                    <a:pt x="4818008" y="1528073"/>
                  </a:cubicBezTo>
                  <a:cubicBezTo>
                    <a:pt x="4829927" y="1542379"/>
                    <a:pt x="4839173" y="1559368"/>
                    <a:pt x="4845728" y="1579039"/>
                  </a:cubicBezTo>
                  <a:cubicBezTo>
                    <a:pt x="4852882" y="1599309"/>
                    <a:pt x="4856459" y="1621662"/>
                    <a:pt x="4856459" y="1646099"/>
                  </a:cubicBezTo>
                  <a:cubicBezTo>
                    <a:pt x="4855269" y="1706900"/>
                    <a:pt x="4833504" y="1755478"/>
                    <a:pt x="4791181" y="1791843"/>
                  </a:cubicBezTo>
                  <a:cubicBezTo>
                    <a:pt x="4749448" y="1828207"/>
                    <a:pt x="4697289" y="1846385"/>
                    <a:pt x="4634694" y="1846385"/>
                  </a:cubicBezTo>
                  <a:cubicBezTo>
                    <a:pt x="4579852" y="1846385"/>
                    <a:pt x="4532459" y="1837148"/>
                    <a:pt x="4492515" y="1818667"/>
                  </a:cubicBezTo>
                  <a:cubicBezTo>
                    <a:pt x="4452571" y="1799595"/>
                    <a:pt x="4417401" y="1771573"/>
                    <a:pt x="4386998" y="1734618"/>
                  </a:cubicBezTo>
                  <a:close/>
                  <a:moveTo>
                    <a:pt x="5007580" y="1827608"/>
                  </a:moveTo>
                  <a:lnTo>
                    <a:pt x="5007580" y="1157008"/>
                  </a:lnTo>
                  <a:lnTo>
                    <a:pt x="5396562" y="1157008"/>
                  </a:lnTo>
                  <a:lnTo>
                    <a:pt x="5396562" y="1273245"/>
                  </a:lnTo>
                  <a:lnTo>
                    <a:pt x="5143500" y="1273245"/>
                  </a:lnTo>
                  <a:lnTo>
                    <a:pt x="5143500" y="1427930"/>
                  </a:lnTo>
                  <a:lnTo>
                    <a:pt x="5359005" y="1427930"/>
                  </a:lnTo>
                  <a:lnTo>
                    <a:pt x="5359005" y="1544168"/>
                  </a:lnTo>
                  <a:lnTo>
                    <a:pt x="5143500" y="1544168"/>
                  </a:lnTo>
                  <a:lnTo>
                    <a:pt x="5143500" y="1711371"/>
                  </a:lnTo>
                  <a:lnTo>
                    <a:pt x="5396562" y="1711371"/>
                  </a:lnTo>
                  <a:lnTo>
                    <a:pt x="5396562" y="1827608"/>
                  </a:lnTo>
                  <a:close/>
                </a:path>
              </a:pathLst>
            </a:custGeom>
            <a:solidFill>
              <a:srgbClr val="000000"/>
            </a:solidFill>
            <a:ln w="893" cap="flat">
              <a:noFill/>
              <a:prstDash val="solid"/>
              <a:miter/>
            </a:ln>
          </p:spPr>
          <p:txBody>
            <a:bodyPr rtlCol="0" anchor="ctr"/>
            <a:lstStyle/>
            <a:p>
              <a:endParaRPr lang="fr-FR"/>
            </a:p>
          </p:txBody>
        </p:sp>
        <p:sp>
          <p:nvSpPr>
            <p:cNvPr id="61" name="Forme libre 60">
              <a:extLst>
                <a:ext uri="{FF2B5EF4-FFF2-40B4-BE49-F238E27FC236}">
                  <a16:creationId xmlns:a16="http://schemas.microsoft.com/office/drawing/2014/main" id="{C6E10063-98BC-DBF7-D81D-6019CB375F06}"/>
                </a:ext>
              </a:extLst>
            </p:cNvPr>
            <p:cNvSpPr/>
            <p:nvPr/>
          </p:nvSpPr>
          <p:spPr>
            <a:xfrm>
              <a:off x="3189814" y="4323132"/>
              <a:ext cx="2331207" cy="1640734"/>
            </a:xfrm>
            <a:custGeom>
              <a:avLst/>
              <a:gdLst>
                <a:gd name="connsiteX0" fmla="*/ 2221220 w 2331207"/>
                <a:gd name="connsiteY0" fmla="*/ 1391271 h 1640734"/>
                <a:gd name="connsiteX1" fmla="*/ 2248940 w 2331207"/>
                <a:gd name="connsiteY1" fmla="*/ 1441342 h 1640734"/>
                <a:gd name="connsiteX2" fmla="*/ 2158625 w 2331207"/>
                <a:gd name="connsiteY2" fmla="*/ 1465484 h 1640734"/>
                <a:gd name="connsiteX3" fmla="*/ 2221220 w 2331207"/>
                <a:gd name="connsiteY3" fmla="*/ 1391271 h 1640734"/>
                <a:gd name="connsiteX4" fmla="*/ 2271295 w 2331207"/>
                <a:gd name="connsiteY4" fmla="*/ 1537909 h 1640734"/>
                <a:gd name="connsiteX5" fmla="*/ 2253411 w 2331207"/>
                <a:gd name="connsiteY5" fmla="*/ 1537909 h 1640734"/>
                <a:gd name="connsiteX6" fmla="*/ 2181874 w 2331207"/>
                <a:gd name="connsiteY6" fmla="*/ 1586192 h 1640734"/>
                <a:gd name="connsiteX7" fmla="*/ 2144317 w 2331207"/>
                <a:gd name="connsiteY7" fmla="*/ 1537909 h 1640734"/>
                <a:gd name="connsiteX8" fmla="*/ 2148788 w 2331207"/>
                <a:gd name="connsiteY8" fmla="*/ 1497673 h 1640734"/>
                <a:gd name="connsiteX9" fmla="*/ 2295439 w 2331207"/>
                <a:gd name="connsiteY9" fmla="*/ 1449390 h 1640734"/>
                <a:gd name="connsiteX10" fmla="*/ 2248940 w 2331207"/>
                <a:gd name="connsiteY10" fmla="*/ 1351929 h 1640734"/>
                <a:gd name="connsiteX11" fmla="*/ 2100501 w 2331207"/>
                <a:gd name="connsiteY11" fmla="*/ 1569203 h 1640734"/>
                <a:gd name="connsiteX12" fmla="*/ 2155942 w 2331207"/>
                <a:gd name="connsiteY12" fmla="*/ 1639840 h 1640734"/>
                <a:gd name="connsiteX13" fmla="*/ 2271295 w 2331207"/>
                <a:gd name="connsiteY13" fmla="*/ 1537909 h 1640734"/>
                <a:gd name="connsiteX14" fmla="*/ 2248046 w 2331207"/>
                <a:gd name="connsiteY14" fmla="*/ 1319740 h 1640734"/>
                <a:gd name="connsiteX15" fmla="*/ 2331207 w 2331207"/>
                <a:gd name="connsiteY15" fmla="*/ 1243739 h 1640734"/>
                <a:gd name="connsiteX16" fmla="*/ 2331207 w 2331207"/>
                <a:gd name="connsiteY16" fmla="*/ 1233009 h 1640734"/>
                <a:gd name="connsiteX17" fmla="*/ 2275766 w 2331207"/>
                <a:gd name="connsiteY17" fmla="*/ 1233009 h 1640734"/>
                <a:gd name="connsiteX18" fmla="*/ 2226585 w 2331207"/>
                <a:gd name="connsiteY18" fmla="*/ 1320634 h 1640734"/>
                <a:gd name="connsiteX19" fmla="*/ 2248046 w 2331207"/>
                <a:gd name="connsiteY19" fmla="*/ 1320634 h 1640734"/>
                <a:gd name="connsiteX20" fmla="*/ 1935966 w 2331207"/>
                <a:gd name="connsiteY20" fmla="*/ 1393059 h 1640734"/>
                <a:gd name="connsiteX21" fmla="*/ 1984254 w 2331207"/>
                <a:gd name="connsiteY21" fmla="*/ 1393059 h 1640734"/>
                <a:gd name="connsiteX22" fmla="*/ 1907351 w 2331207"/>
                <a:gd name="connsiteY22" fmla="*/ 1604075 h 1640734"/>
                <a:gd name="connsiteX23" fmla="*/ 1928813 w 2331207"/>
                <a:gd name="connsiteY23" fmla="*/ 1639840 h 1640734"/>
                <a:gd name="connsiteX24" fmla="*/ 2073675 w 2331207"/>
                <a:gd name="connsiteY24" fmla="*/ 1527179 h 1640734"/>
                <a:gd name="connsiteX25" fmla="*/ 2060262 w 2331207"/>
                <a:gd name="connsiteY25" fmla="*/ 1527179 h 1640734"/>
                <a:gd name="connsiteX26" fmla="*/ 1965475 w 2331207"/>
                <a:gd name="connsiteY26" fmla="*/ 1591557 h 1640734"/>
                <a:gd name="connsiteX27" fmla="*/ 2036118 w 2331207"/>
                <a:gd name="connsiteY27" fmla="*/ 1393059 h 1640734"/>
                <a:gd name="connsiteX28" fmla="*/ 2108549 w 2331207"/>
                <a:gd name="connsiteY28" fmla="*/ 1393059 h 1640734"/>
                <a:gd name="connsiteX29" fmla="*/ 2117491 w 2331207"/>
                <a:gd name="connsiteY29" fmla="*/ 1362659 h 1640734"/>
                <a:gd name="connsiteX30" fmla="*/ 2046848 w 2331207"/>
                <a:gd name="connsiteY30" fmla="*/ 1362659 h 1640734"/>
                <a:gd name="connsiteX31" fmla="*/ 2073675 w 2331207"/>
                <a:gd name="connsiteY31" fmla="*/ 1286657 h 1640734"/>
                <a:gd name="connsiteX32" fmla="*/ 2045954 w 2331207"/>
                <a:gd name="connsiteY32" fmla="*/ 1286657 h 1640734"/>
                <a:gd name="connsiteX33" fmla="*/ 1995878 w 2331207"/>
                <a:gd name="connsiteY33" fmla="*/ 1362659 h 1640734"/>
                <a:gd name="connsiteX34" fmla="*/ 1935966 w 2331207"/>
                <a:gd name="connsiteY34" fmla="*/ 1370706 h 1640734"/>
                <a:gd name="connsiteX35" fmla="*/ 1885890 w 2331207"/>
                <a:gd name="connsiteY35" fmla="*/ 1382330 h 1640734"/>
                <a:gd name="connsiteX36" fmla="*/ 1868900 w 2331207"/>
                <a:gd name="connsiteY36" fmla="*/ 1351929 h 1640734"/>
                <a:gd name="connsiteX37" fmla="*/ 1756230 w 2331207"/>
                <a:gd name="connsiteY37" fmla="*/ 1443131 h 1640734"/>
                <a:gd name="connsiteX38" fmla="*/ 1769643 w 2331207"/>
                <a:gd name="connsiteY38" fmla="*/ 1443131 h 1640734"/>
                <a:gd name="connsiteX39" fmla="*/ 1828661 w 2331207"/>
                <a:gd name="connsiteY39" fmla="*/ 1398424 h 1640734"/>
                <a:gd name="connsiteX40" fmla="*/ 1747288 w 2331207"/>
                <a:gd name="connsiteY40" fmla="*/ 1609439 h 1640734"/>
                <a:gd name="connsiteX41" fmla="*/ 1765172 w 2331207"/>
                <a:gd name="connsiteY41" fmla="*/ 1639840 h 1640734"/>
                <a:gd name="connsiteX42" fmla="*/ 1872477 w 2331207"/>
                <a:gd name="connsiteY42" fmla="*/ 1548638 h 1640734"/>
                <a:gd name="connsiteX43" fmla="*/ 1859064 w 2331207"/>
                <a:gd name="connsiteY43" fmla="*/ 1548638 h 1640734"/>
                <a:gd name="connsiteX44" fmla="*/ 1800046 w 2331207"/>
                <a:gd name="connsiteY44" fmla="*/ 1593345 h 1640734"/>
                <a:gd name="connsiteX45" fmla="*/ 1893938 w 2331207"/>
                <a:gd name="connsiteY45" fmla="*/ 1298281 h 1640734"/>
                <a:gd name="connsiteX46" fmla="*/ 1927024 w 2331207"/>
                <a:gd name="connsiteY46" fmla="*/ 1265198 h 1640734"/>
                <a:gd name="connsiteX47" fmla="*/ 1893938 w 2331207"/>
                <a:gd name="connsiteY47" fmla="*/ 1232115 h 1640734"/>
                <a:gd name="connsiteX48" fmla="*/ 1870689 w 2331207"/>
                <a:gd name="connsiteY48" fmla="*/ 1241951 h 1640734"/>
                <a:gd name="connsiteX49" fmla="*/ 1860853 w 2331207"/>
                <a:gd name="connsiteY49" fmla="*/ 1265198 h 1640734"/>
                <a:gd name="connsiteX50" fmla="*/ 1893938 w 2331207"/>
                <a:gd name="connsiteY50" fmla="*/ 1298281 h 1640734"/>
                <a:gd name="connsiteX51" fmla="*/ 1501380 w 2331207"/>
                <a:gd name="connsiteY51" fmla="*/ 1410942 h 1640734"/>
                <a:gd name="connsiteX52" fmla="*/ 1501380 w 2331207"/>
                <a:gd name="connsiteY52" fmla="*/ 1474425 h 1640734"/>
                <a:gd name="connsiteX53" fmla="*/ 1444150 w 2331207"/>
                <a:gd name="connsiteY53" fmla="*/ 1601392 h 1640734"/>
                <a:gd name="connsiteX54" fmla="*/ 1468294 w 2331207"/>
                <a:gd name="connsiteY54" fmla="*/ 1640734 h 1640734"/>
                <a:gd name="connsiteX55" fmla="*/ 1495120 w 2331207"/>
                <a:gd name="connsiteY55" fmla="*/ 1621957 h 1640734"/>
                <a:gd name="connsiteX56" fmla="*/ 1551456 w 2331207"/>
                <a:gd name="connsiteY56" fmla="*/ 1473531 h 1640734"/>
                <a:gd name="connsiteX57" fmla="*/ 1647136 w 2331207"/>
                <a:gd name="connsiteY57" fmla="*/ 1407365 h 1640734"/>
                <a:gd name="connsiteX58" fmla="*/ 1650713 w 2331207"/>
                <a:gd name="connsiteY58" fmla="*/ 1439554 h 1640734"/>
                <a:gd name="connsiteX59" fmla="*/ 1563975 w 2331207"/>
                <a:gd name="connsiteY59" fmla="*/ 1604969 h 1640734"/>
                <a:gd name="connsiteX60" fmla="*/ 1585436 w 2331207"/>
                <a:gd name="connsiteY60" fmla="*/ 1640734 h 1640734"/>
                <a:gd name="connsiteX61" fmla="*/ 1698106 w 2331207"/>
                <a:gd name="connsiteY61" fmla="*/ 1549533 h 1640734"/>
                <a:gd name="connsiteX62" fmla="*/ 1682905 w 2331207"/>
                <a:gd name="connsiteY62" fmla="*/ 1549533 h 1640734"/>
                <a:gd name="connsiteX63" fmla="*/ 1623887 w 2331207"/>
                <a:gd name="connsiteY63" fmla="*/ 1594239 h 1640734"/>
                <a:gd name="connsiteX64" fmla="*/ 1698106 w 2331207"/>
                <a:gd name="connsiteY64" fmla="*/ 1444025 h 1640734"/>
                <a:gd name="connsiteX65" fmla="*/ 1712414 w 2331207"/>
                <a:gd name="connsiteY65" fmla="*/ 1393059 h 1640734"/>
                <a:gd name="connsiteX66" fmla="*/ 1673068 w 2331207"/>
                <a:gd name="connsiteY66" fmla="*/ 1352823 h 1640734"/>
                <a:gd name="connsiteX67" fmla="*/ 1560398 w 2331207"/>
                <a:gd name="connsiteY67" fmla="*/ 1444919 h 1640734"/>
                <a:gd name="connsiteX68" fmla="*/ 1560398 w 2331207"/>
                <a:gd name="connsiteY68" fmla="*/ 1405577 h 1640734"/>
                <a:gd name="connsiteX69" fmla="*/ 1526418 w 2331207"/>
                <a:gd name="connsiteY69" fmla="*/ 1352823 h 1640734"/>
                <a:gd name="connsiteX70" fmla="*/ 1448621 w 2331207"/>
                <a:gd name="connsiteY70" fmla="*/ 1444025 h 1640734"/>
                <a:gd name="connsiteX71" fmla="*/ 1462035 w 2331207"/>
                <a:gd name="connsiteY71" fmla="*/ 1444025 h 1640734"/>
                <a:gd name="connsiteX72" fmla="*/ 1501380 w 2331207"/>
                <a:gd name="connsiteY72" fmla="*/ 1410942 h 1640734"/>
                <a:gd name="connsiteX73" fmla="*/ 1443256 w 2331207"/>
                <a:gd name="connsiteY73" fmla="*/ 1416307 h 1640734"/>
                <a:gd name="connsiteX74" fmla="*/ 1421795 w 2331207"/>
                <a:gd name="connsiteY74" fmla="*/ 1351929 h 1640734"/>
                <a:gd name="connsiteX75" fmla="*/ 1345787 w 2331207"/>
                <a:gd name="connsiteY75" fmla="*/ 1444025 h 1640734"/>
                <a:gd name="connsiteX76" fmla="*/ 1345787 w 2331207"/>
                <a:gd name="connsiteY76" fmla="*/ 1404683 h 1640734"/>
                <a:gd name="connsiteX77" fmla="*/ 1311807 w 2331207"/>
                <a:gd name="connsiteY77" fmla="*/ 1351929 h 1640734"/>
                <a:gd name="connsiteX78" fmla="*/ 1234011 w 2331207"/>
                <a:gd name="connsiteY78" fmla="*/ 1443131 h 1640734"/>
                <a:gd name="connsiteX79" fmla="*/ 1247424 w 2331207"/>
                <a:gd name="connsiteY79" fmla="*/ 1443131 h 1640734"/>
                <a:gd name="connsiteX80" fmla="*/ 1285875 w 2331207"/>
                <a:gd name="connsiteY80" fmla="*/ 1410048 h 1640734"/>
                <a:gd name="connsiteX81" fmla="*/ 1285875 w 2331207"/>
                <a:gd name="connsiteY81" fmla="*/ 1473531 h 1640734"/>
                <a:gd name="connsiteX82" fmla="*/ 1228646 w 2331207"/>
                <a:gd name="connsiteY82" fmla="*/ 1600498 h 1640734"/>
                <a:gd name="connsiteX83" fmla="*/ 1252789 w 2331207"/>
                <a:gd name="connsiteY83" fmla="*/ 1639840 h 1640734"/>
                <a:gd name="connsiteX84" fmla="*/ 1279616 w 2331207"/>
                <a:gd name="connsiteY84" fmla="*/ 1621063 h 1640734"/>
                <a:gd name="connsiteX85" fmla="*/ 1334162 w 2331207"/>
                <a:gd name="connsiteY85" fmla="*/ 1472637 h 1640734"/>
                <a:gd name="connsiteX86" fmla="*/ 1382450 w 2331207"/>
                <a:gd name="connsiteY86" fmla="*/ 1417201 h 1640734"/>
                <a:gd name="connsiteX87" fmla="*/ 1443256 w 2331207"/>
                <a:gd name="connsiteY87" fmla="*/ 1417201 h 1640734"/>
                <a:gd name="connsiteX88" fmla="*/ 1131177 w 2331207"/>
                <a:gd name="connsiteY88" fmla="*/ 1391271 h 1640734"/>
                <a:gd name="connsiteX89" fmla="*/ 1158897 w 2331207"/>
                <a:gd name="connsiteY89" fmla="*/ 1441342 h 1640734"/>
                <a:gd name="connsiteX90" fmla="*/ 1068582 w 2331207"/>
                <a:gd name="connsiteY90" fmla="*/ 1465484 h 1640734"/>
                <a:gd name="connsiteX91" fmla="*/ 1131177 w 2331207"/>
                <a:gd name="connsiteY91" fmla="*/ 1391271 h 1640734"/>
                <a:gd name="connsiteX92" fmla="*/ 1181252 w 2331207"/>
                <a:gd name="connsiteY92" fmla="*/ 1537909 h 1640734"/>
                <a:gd name="connsiteX93" fmla="*/ 1163368 w 2331207"/>
                <a:gd name="connsiteY93" fmla="*/ 1537909 h 1640734"/>
                <a:gd name="connsiteX94" fmla="*/ 1091831 w 2331207"/>
                <a:gd name="connsiteY94" fmla="*/ 1586192 h 1640734"/>
                <a:gd name="connsiteX95" fmla="*/ 1054274 w 2331207"/>
                <a:gd name="connsiteY95" fmla="*/ 1537909 h 1640734"/>
                <a:gd name="connsiteX96" fmla="*/ 1058746 w 2331207"/>
                <a:gd name="connsiteY96" fmla="*/ 1497673 h 1640734"/>
                <a:gd name="connsiteX97" fmla="*/ 1205396 w 2331207"/>
                <a:gd name="connsiteY97" fmla="*/ 1449390 h 1640734"/>
                <a:gd name="connsiteX98" fmla="*/ 1158897 w 2331207"/>
                <a:gd name="connsiteY98" fmla="*/ 1351929 h 1640734"/>
                <a:gd name="connsiteX99" fmla="*/ 1010458 w 2331207"/>
                <a:gd name="connsiteY99" fmla="*/ 1569203 h 1640734"/>
                <a:gd name="connsiteX100" fmla="*/ 1065899 w 2331207"/>
                <a:gd name="connsiteY100" fmla="*/ 1639840 h 1640734"/>
                <a:gd name="connsiteX101" fmla="*/ 1181252 w 2331207"/>
                <a:gd name="connsiteY101" fmla="*/ 1537909 h 1640734"/>
                <a:gd name="connsiteX102" fmla="*/ 845923 w 2331207"/>
                <a:gd name="connsiteY102" fmla="*/ 1393059 h 1640734"/>
                <a:gd name="connsiteX103" fmla="*/ 894211 w 2331207"/>
                <a:gd name="connsiteY103" fmla="*/ 1393059 h 1640734"/>
                <a:gd name="connsiteX104" fmla="*/ 817309 w 2331207"/>
                <a:gd name="connsiteY104" fmla="*/ 1604075 h 1640734"/>
                <a:gd name="connsiteX105" fmla="*/ 838770 w 2331207"/>
                <a:gd name="connsiteY105" fmla="*/ 1639840 h 1640734"/>
                <a:gd name="connsiteX106" fmla="*/ 983632 w 2331207"/>
                <a:gd name="connsiteY106" fmla="*/ 1527179 h 1640734"/>
                <a:gd name="connsiteX107" fmla="*/ 970219 w 2331207"/>
                <a:gd name="connsiteY107" fmla="*/ 1527179 h 1640734"/>
                <a:gd name="connsiteX108" fmla="*/ 875432 w 2331207"/>
                <a:gd name="connsiteY108" fmla="*/ 1591557 h 1640734"/>
                <a:gd name="connsiteX109" fmla="*/ 946075 w 2331207"/>
                <a:gd name="connsiteY109" fmla="*/ 1393059 h 1640734"/>
                <a:gd name="connsiteX110" fmla="*/ 1018506 w 2331207"/>
                <a:gd name="connsiteY110" fmla="*/ 1393059 h 1640734"/>
                <a:gd name="connsiteX111" fmla="*/ 1027448 w 2331207"/>
                <a:gd name="connsiteY111" fmla="*/ 1362659 h 1640734"/>
                <a:gd name="connsiteX112" fmla="*/ 956805 w 2331207"/>
                <a:gd name="connsiteY112" fmla="*/ 1362659 h 1640734"/>
                <a:gd name="connsiteX113" fmla="*/ 983632 w 2331207"/>
                <a:gd name="connsiteY113" fmla="*/ 1286657 h 1640734"/>
                <a:gd name="connsiteX114" fmla="*/ 955911 w 2331207"/>
                <a:gd name="connsiteY114" fmla="*/ 1286657 h 1640734"/>
                <a:gd name="connsiteX115" fmla="*/ 905835 w 2331207"/>
                <a:gd name="connsiteY115" fmla="*/ 1362659 h 1640734"/>
                <a:gd name="connsiteX116" fmla="*/ 845923 w 2331207"/>
                <a:gd name="connsiteY116" fmla="*/ 1370706 h 1640734"/>
                <a:gd name="connsiteX117" fmla="*/ 589285 w 2331207"/>
                <a:gd name="connsiteY117" fmla="*/ 1557580 h 1640734"/>
                <a:gd name="connsiteX118" fmla="*/ 702850 w 2331207"/>
                <a:gd name="connsiteY118" fmla="*/ 1403789 h 1640734"/>
                <a:gd name="connsiteX119" fmla="*/ 727888 w 2331207"/>
                <a:gd name="connsiteY119" fmla="*/ 1407365 h 1640734"/>
                <a:gd name="connsiteX120" fmla="*/ 685860 w 2331207"/>
                <a:gd name="connsiteY120" fmla="*/ 1520026 h 1640734"/>
                <a:gd name="connsiteX121" fmla="*/ 606275 w 2331207"/>
                <a:gd name="connsiteY121" fmla="*/ 1585298 h 1640734"/>
                <a:gd name="connsiteX122" fmla="*/ 589285 w 2331207"/>
                <a:gd name="connsiteY122" fmla="*/ 1557580 h 1640734"/>
                <a:gd name="connsiteX123" fmla="*/ 811943 w 2331207"/>
                <a:gd name="connsiteY123" fmla="*/ 1339411 h 1640734"/>
                <a:gd name="connsiteX124" fmla="*/ 789588 w 2331207"/>
                <a:gd name="connsiteY124" fmla="*/ 1337623 h 1640734"/>
                <a:gd name="connsiteX125" fmla="*/ 764550 w 2331207"/>
                <a:gd name="connsiteY125" fmla="*/ 1362659 h 1640734"/>
                <a:gd name="connsiteX126" fmla="*/ 760079 w 2331207"/>
                <a:gd name="connsiteY126" fmla="*/ 1362659 h 1640734"/>
                <a:gd name="connsiteX127" fmla="*/ 539209 w 2331207"/>
                <a:gd name="connsiteY127" fmla="*/ 1599604 h 1640734"/>
                <a:gd name="connsiteX128" fmla="*/ 578554 w 2331207"/>
                <a:gd name="connsiteY128" fmla="*/ 1639840 h 1640734"/>
                <a:gd name="connsiteX129" fmla="*/ 675129 w 2331207"/>
                <a:gd name="connsiteY129" fmla="*/ 1547744 h 1640734"/>
                <a:gd name="connsiteX130" fmla="*/ 673341 w 2331207"/>
                <a:gd name="connsiteY130" fmla="*/ 1564733 h 1640734"/>
                <a:gd name="connsiteX131" fmla="*/ 709109 w 2331207"/>
                <a:gd name="connsiteY131" fmla="*/ 1639840 h 1640734"/>
                <a:gd name="connsiteX132" fmla="*/ 786011 w 2331207"/>
                <a:gd name="connsiteY132" fmla="*/ 1548638 h 1640734"/>
                <a:gd name="connsiteX133" fmla="*/ 772598 w 2331207"/>
                <a:gd name="connsiteY133" fmla="*/ 1548638 h 1640734"/>
                <a:gd name="connsiteX134" fmla="*/ 734147 w 2331207"/>
                <a:gd name="connsiteY134" fmla="*/ 1581721 h 1640734"/>
                <a:gd name="connsiteX135" fmla="*/ 734147 w 2331207"/>
                <a:gd name="connsiteY135" fmla="*/ 1518238 h 1640734"/>
                <a:gd name="connsiteX136" fmla="*/ 583920 w 2331207"/>
                <a:gd name="connsiteY136" fmla="*/ 1416307 h 1640734"/>
                <a:gd name="connsiteX137" fmla="*/ 562459 w 2331207"/>
                <a:gd name="connsiteY137" fmla="*/ 1351929 h 1640734"/>
                <a:gd name="connsiteX138" fmla="*/ 486451 w 2331207"/>
                <a:gd name="connsiteY138" fmla="*/ 1444025 h 1640734"/>
                <a:gd name="connsiteX139" fmla="*/ 486451 w 2331207"/>
                <a:gd name="connsiteY139" fmla="*/ 1404683 h 1640734"/>
                <a:gd name="connsiteX140" fmla="*/ 451576 w 2331207"/>
                <a:gd name="connsiteY140" fmla="*/ 1351929 h 1640734"/>
                <a:gd name="connsiteX141" fmla="*/ 374674 w 2331207"/>
                <a:gd name="connsiteY141" fmla="*/ 1443131 h 1640734"/>
                <a:gd name="connsiteX142" fmla="*/ 388087 w 2331207"/>
                <a:gd name="connsiteY142" fmla="*/ 1443131 h 1640734"/>
                <a:gd name="connsiteX143" fmla="*/ 426539 w 2331207"/>
                <a:gd name="connsiteY143" fmla="*/ 1410048 h 1640734"/>
                <a:gd name="connsiteX144" fmla="*/ 426539 w 2331207"/>
                <a:gd name="connsiteY144" fmla="*/ 1473531 h 1640734"/>
                <a:gd name="connsiteX145" fmla="*/ 368415 w 2331207"/>
                <a:gd name="connsiteY145" fmla="*/ 1601392 h 1640734"/>
                <a:gd name="connsiteX146" fmla="*/ 392559 w 2331207"/>
                <a:gd name="connsiteY146" fmla="*/ 1640734 h 1640734"/>
                <a:gd name="connsiteX147" fmla="*/ 419385 w 2331207"/>
                <a:gd name="connsiteY147" fmla="*/ 1621957 h 1640734"/>
                <a:gd name="connsiteX148" fmla="*/ 475720 w 2331207"/>
                <a:gd name="connsiteY148" fmla="*/ 1472637 h 1640734"/>
                <a:gd name="connsiteX149" fmla="*/ 524007 w 2331207"/>
                <a:gd name="connsiteY149" fmla="*/ 1417201 h 1640734"/>
                <a:gd name="connsiteX150" fmla="*/ 583920 w 2331207"/>
                <a:gd name="connsiteY150" fmla="*/ 1417201 h 1640734"/>
                <a:gd name="connsiteX151" fmla="*/ 209245 w 2331207"/>
                <a:gd name="connsiteY151" fmla="*/ 1630004 h 1640734"/>
                <a:gd name="connsiteX152" fmla="*/ 214611 w 2331207"/>
                <a:gd name="connsiteY152" fmla="*/ 1613910 h 1640734"/>
                <a:gd name="connsiteX153" fmla="*/ 163641 w 2331207"/>
                <a:gd name="connsiteY153" fmla="*/ 1523603 h 1640734"/>
                <a:gd name="connsiteX154" fmla="*/ 190467 w 2331207"/>
                <a:gd name="connsiteY154" fmla="*/ 1451178 h 1640734"/>
                <a:gd name="connsiteX155" fmla="*/ 246802 w 2331207"/>
                <a:gd name="connsiteY155" fmla="*/ 1451178 h 1640734"/>
                <a:gd name="connsiteX156" fmla="*/ 277205 w 2331207"/>
                <a:gd name="connsiteY156" fmla="*/ 1504826 h 1640734"/>
                <a:gd name="connsiteX157" fmla="*/ 297772 w 2331207"/>
                <a:gd name="connsiteY157" fmla="*/ 1504826 h 1640734"/>
                <a:gd name="connsiteX158" fmla="*/ 344271 w 2331207"/>
                <a:gd name="connsiteY158" fmla="*/ 1376965 h 1640734"/>
                <a:gd name="connsiteX159" fmla="*/ 323704 w 2331207"/>
                <a:gd name="connsiteY159" fmla="*/ 1376965 h 1640734"/>
                <a:gd name="connsiteX160" fmla="*/ 253956 w 2331207"/>
                <a:gd name="connsiteY160" fmla="*/ 1430613 h 1640734"/>
                <a:gd name="connsiteX161" fmla="*/ 197621 w 2331207"/>
                <a:gd name="connsiteY161" fmla="*/ 1430613 h 1640734"/>
                <a:gd name="connsiteX162" fmla="*/ 236072 w 2331207"/>
                <a:gd name="connsiteY162" fmla="*/ 1325999 h 1640734"/>
                <a:gd name="connsiteX163" fmla="*/ 304032 w 2331207"/>
                <a:gd name="connsiteY163" fmla="*/ 1281293 h 1640734"/>
                <a:gd name="connsiteX164" fmla="*/ 316551 w 2331207"/>
                <a:gd name="connsiteY164" fmla="*/ 1281293 h 1640734"/>
                <a:gd name="connsiteX165" fmla="*/ 371992 w 2331207"/>
                <a:gd name="connsiteY165" fmla="*/ 1346564 h 1640734"/>
                <a:gd name="connsiteX166" fmla="*/ 391664 w 2331207"/>
                <a:gd name="connsiteY166" fmla="*/ 1346564 h 1640734"/>
                <a:gd name="connsiteX167" fmla="*/ 407760 w 2331207"/>
                <a:gd name="connsiteY167" fmla="*/ 1259833 h 1640734"/>
                <a:gd name="connsiteX168" fmla="*/ 135026 w 2331207"/>
                <a:gd name="connsiteY168" fmla="*/ 1259833 h 1640734"/>
                <a:gd name="connsiteX169" fmla="*/ 129661 w 2331207"/>
                <a:gd name="connsiteY169" fmla="*/ 1275928 h 1640734"/>
                <a:gd name="connsiteX170" fmla="*/ 165429 w 2331207"/>
                <a:gd name="connsiteY170" fmla="*/ 1366235 h 1640734"/>
                <a:gd name="connsiteX171" fmla="*/ 107305 w 2331207"/>
                <a:gd name="connsiteY171" fmla="*/ 1524497 h 1640734"/>
                <a:gd name="connsiteX172" fmla="*/ 4471 w 2331207"/>
                <a:gd name="connsiteY172" fmla="*/ 1614804 h 1640734"/>
                <a:gd name="connsiteX173" fmla="*/ 0 w 2331207"/>
                <a:gd name="connsiteY173" fmla="*/ 1630899 h 1640734"/>
                <a:gd name="connsiteX174" fmla="*/ 209245 w 2331207"/>
                <a:gd name="connsiteY174" fmla="*/ 1630899 h 1640734"/>
                <a:gd name="connsiteX175" fmla="*/ 1562186 w 2331207"/>
                <a:gd name="connsiteY175" fmla="*/ 775213 h 1640734"/>
                <a:gd name="connsiteX176" fmla="*/ 1589907 w 2331207"/>
                <a:gd name="connsiteY176" fmla="*/ 825285 h 1640734"/>
                <a:gd name="connsiteX177" fmla="*/ 1499591 w 2331207"/>
                <a:gd name="connsiteY177" fmla="*/ 849426 h 1640734"/>
                <a:gd name="connsiteX178" fmla="*/ 1562186 w 2331207"/>
                <a:gd name="connsiteY178" fmla="*/ 775213 h 1640734"/>
                <a:gd name="connsiteX179" fmla="*/ 1612262 w 2331207"/>
                <a:gd name="connsiteY179" fmla="*/ 921851 h 1640734"/>
                <a:gd name="connsiteX180" fmla="*/ 1594378 w 2331207"/>
                <a:gd name="connsiteY180" fmla="*/ 921851 h 1640734"/>
                <a:gd name="connsiteX181" fmla="*/ 1522841 w 2331207"/>
                <a:gd name="connsiteY181" fmla="*/ 970134 h 1640734"/>
                <a:gd name="connsiteX182" fmla="*/ 1485284 w 2331207"/>
                <a:gd name="connsiteY182" fmla="*/ 921851 h 1640734"/>
                <a:gd name="connsiteX183" fmla="*/ 1489755 w 2331207"/>
                <a:gd name="connsiteY183" fmla="*/ 881615 h 1640734"/>
                <a:gd name="connsiteX184" fmla="*/ 1636406 w 2331207"/>
                <a:gd name="connsiteY184" fmla="*/ 833332 h 1640734"/>
                <a:gd name="connsiteX185" fmla="*/ 1589907 w 2331207"/>
                <a:gd name="connsiteY185" fmla="*/ 735871 h 1640734"/>
                <a:gd name="connsiteX186" fmla="*/ 1441468 w 2331207"/>
                <a:gd name="connsiteY186" fmla="*/ 953146 h 1640734"/>
                <a:gd name="connsiteX187" fmla="*/ 1496909 w 2331207"/>
                <a:gd name="connsiteY187" fmla="*/ 1023782 h 1640734"/>
                <a:gd name="connsiteX188" fmla="*/ 1612262 w 2331207"/>
                <a:gd name="connsiteY188" fmla="*/ 921851 h 1640734"/>
                <a:gd name="connsiteX189" fmla="*/ 1589012 w 2331207"/>
                <a:gd name="connsiteY189" fmla="*/ 703683 h 1640734"/>
                <a:gd name="connsiteX190" fmla="*/ 1672174 w 2331207"/>
                <a:gd name="connsiteY190" fmla="*/ 627681 h 1640734"/>
                <a:gd name="connsiteX191" fmla="*/ 1672174 w 2331207"/>
                <a:gd name="connsiteY191" fmla="*/ 616952 h 1640734"/>
                <a:gd name="connsiteX192" fmla="*/ 1616733 w 2331207"/>
                <a:gd name="connsiteY192" fmla="*/ 616952 h 1640734"/>
                <a:gd name="connsiteX193" fmla="*/ 1567551 w 2331207"/>
                <a:gd name="connsiteY193" fmla="*/ 704577 h 1640734"/>
                <a:gd name="connsiteX194" fmla="*/ 1589012 w 2331207"/>
                <a:gd name="connsiteY194" fmla="*/ 704577 h 1640734"/>
                <a:gd name="connsiteX195" fmla="*/ 1276933 w 2331207"/>
                <a:gd name="connsiteY195" fmla="*/ 777002 h 1640734"/>
                <a:gd name="connsiteX196" fmla="*/ 1325220 w 2331207"/>
                <a:gd name="connsiteY196" fmla="*/ 777002 h 1640734"/>
                <a:gd name="connsiteX197" fmla="*/ 1248318 w 2331207"/>
                <a:gd name="connsiteY197" fmla="*/ 988017 h 1640734"/>
                <a:gd name="connsiteX198" fmla="*/ 1269779 w 2331207"/>
                <a:gd name="connsiteY198" fmla="*/ 1023782 h 1640734"/>
                <a:gd name="connsiteX199" fmla="*/ 1414641 w 2331207"/>
                <a:gd name="connsiteY199" fmla="*/ 911122 h 1640734"/>
                <a:gd name="connsiteX200" fmla="*/ 1401228 w 2331207"/>
                <a:gd name="connsiteY200" fmla="*/ 911122 h 1640734"/>
                <a:gd name="connsiteX201" fmla="*/ 1306442 w 2331207"/>
                <a:gd name="connsiteY201" fmla="*/ 975499 h 1640734"/>
                <a:gd name="connsiteX202" fmla="*/ 1377085 w 2331207"/>
                <a:gd name="connsiteY202" fmla="*/ 777002 h 1640734"/>
                <a:gd name="connsiteX203" fmla="*/ 1449516 w 2331207"/>
                <a:gd name="connsiteY203" fmla="*/ 777002 h 1640734"/>
                <a:gd name="connsiteX204" fmla="*/ 1458458 w 2331207"/>
                <a:gd name="connsiteY204" fmla="*/ 746601 h 1640734"/>
                <a:gd name="connsiteX205" fmla="*/ 1387815 w 2331207"/>
                <a:gd name="connsiteY205" fmla="*/ 746601 h 1640734"/>
                <a:gd name="connsiteX206" fmla="*/ 1414641 w 2331207"/>
                <a:gd name="connsiteY206" fmla="*/ 670600 h 1640734"/>
                <a:gd name="connsiteX207" fmla="*/ 1386921 w 2331207"/>
                <a:gd name="connsiteY207" fmla="*/ 670600 h 1640734"/>
                <a:gd name="connsiteX208" fmla="*/ 1336845 w 2331207"/>
                <a:gd name="connsiteY208" fmla="*/ 746601 h 1640734"/>
                <a:gd name="connsiteX209" fmla="*/ 1276933 w 2331207"/>
                <a:gd name="connsiteY209" fmla="*/ 755542 h 1640734"/>
                <a:gd name="connsiteX210" fmla="*/ 1226857 w 2331207"/>
                <a:gd name="connsiteY210" fmla="*/ 767166 h 1640734"/>
                <a:gd name="connsiteX211" fmla="*/ 1208973 w 2331207"/>
                <a:gd name="connsiteY211" fmla="*/ 736766 h 1640734"/>
                <a:gd name="connsiteX212" fmla="*/ 1096302 w 2331207"/>
                <a:gd name="connsiteY212" fmla="*/ 827967 h 1640734"/>
                <a:gd name="connsiteX213" fmla="*/ 1109716 w 2331207"/>
                <a:gd name="connsiteY213" fmla="*/ 827967 h 1640734"/>
                <a:gd name="connsiteX214" fmla="*/ 1168733 w 2331207"/>
                <a:gd name="connsiteY214" fmla="*/ 783261 h 1640734"/>
                <a:gd name="connsiteX215" fmla="*/ 1087360 w 2331207"/>
                <a:gd name="connsiteY215" fmla="*/ 994276 h 1640734"/>
                <a:gd name="connsiteX216" fmla="*/ 1105244 w 2331207"/>
                <a:gd name="connsiteY216" fmla="*/ 1024676 h 1640734"/>
                <a:gd name="connsiteX217" fmla="*/ 1212550 w 2331207"/>
                <a:gd name="connsiteY217" fmla="*/ 933475 h 1640734"/>
                <a:gd name="connsiteX218" fmla="*/ 1199137 w 2331207"/>
                <a:gd name="connsiteY218" fmla="*/ 933475 h 1640734"/>
                <a:gd name="connsiteX219" fmla="*/ 1140119 w 2331207"/>
                <a:gd name="connsiteY219" fmla="*/ 978182 h 1640734"/>
                <a:gd name="connsiteX220" fmla="*/ 1234905 w 2331207"/>
                <a:gd name="connsiteY220" fmla="*/ 683118 h 1640734"/>
                <a:gd name="connsiteX221" fmla="*/ 1267991 w 2331207"/>
                <a:gd name="connsiteY221" fmla="*/ 650035 h 1640734"/>
                <a:gd name="connsiteX222" fmla="*/ 1234905 w 2331207"/>
                <a:gd name="connsiteY222" fmla="*/ 616952 h 1640734"/>
                <a:gd name="connsiteX223" fmla="*/ 1206290 w 2331207"/>
                <a:gd name="connsiteY223" fmla="*/ 633046 h 1640734"/>
                <a:gd name="connsiteX224" fmla="*/ 1206290 w 2331207"/>
                <a:gd name="connsiteY224" fmla="*/ 667023 h 1640734"/>
                <a:gd name="connsiteX225" fmla="*/ 1234905 w 2331207"/>
                <a:gd name="connsiteY225" fmla="*/ 683118 h 1640734"/>
                <a:gd name="connsiteX226" fmla="*/ 975584 w 2331207"/>
                <a:gd name="connsiteY226" fmla="*/ 978182 h 1640734"/>
                <a:gd name="connsiteX227" fmla="*/ 1109716 w 2331207"/>
                <a:gd name="connsiteY227" fmla="*/ 622317 h 1640734"/>
                <a:gd name="connsiteX228" fmla="*/ 1105244 w 2331207"/>
                <a:gd name="connsiteY228" fmla="*/ 616058 h 1640734"/>
                <a:gd name="connsiteX229" fmla="*/ 1012247 w 2331207"/>
                <a:gd name="connsiteY229" fmla="*/ 626787 h 1640734"/>
                <a:gd name="connsiteX230" fmla="*/ 1012247 w 2331207"/>
                <a:gd name="connsiteY230" fmla="*/ 637517 h 1640734"/>
                <a:gd name="connsiteX231" fmla="*/ 1030131 w 2331207"/>
                <a:gd name="connsiteY231" fmla="*/ 650929 h 1640734"/>
                <a:gd name="connsiteX232" fmla="*/ 1026554 w 2331207"/>
                <a:gd name="connsiteY232" fmla="*/ 715306 h 1640734"/>
                <a:gd name="connsiteX233" fmla="*/ 924614 w 2331207"/>
                <a:gd name="connsiteY233" fmla="*/ 987123 h 1640734"/>
                <a:gd name="connsiteX234" fmla="*/ 946075 w 2331207"/>
                <a:gd name="connsiteY234" fmla="*/ 1022888 h 1640734"/>
                <a:gd name="connsiteX235" fmla="*/ 1053380 w 2331207"/>
                <a:gd name="connsiteY235" fmla="*/ 931687 h 1640734"/>
                <a:gd name="connsiteX236" fmla="*/ 1039967 w 2331207"/>
                <a:gd name="connsiteY236" fmla="*/ 931687 h 1640734"/>
                <a:gd name="connsiteX237" fmla="*/ 975584 w 2331207"/>
                <a:gd name="connsiteY237" fmla="*/ 978182 h 1640734"/>
                <a:gd name="connsiteX238" fmla="*/ 701955 w 2331207"/>
                <a:gd name="connsiteY238" fmla="*/ 941522 h 1640734"/>
                <a:gd name="connsiteX239" fmla="*/ 815520 w 2331207"/>
                <a:gd name="connsiteY239" fmla="*/ 787731 h 1640734"/>
                <a:gd name="connsiteX240" fmla="*/ 840558 w 2331207"/>
                <a:gd name="connsiteY240" fmla="*/ 791308 h 1640734"/>
                <a:gd name="connsiteX241" fmla="*/ 797636 w 2331207"/>
                <a:gd name="connsiteY241" fmla="*/ 903968 h 1640734"/>
                <a:gd name="connsiteX242" fmla="*/ 718051 w 2331207"/>
                <a:gd name="connsiteY242" fmla="*/ 969240 h 1640734"/>
                <a:gd name="connsiteX243" fmla="*/ 701955 w 2331207"/>
                <a:gd name="connsiteY243" fmla="*/ 941522 h 1640734"/>
                <a:gd name="connsiteX244" fmla="*/ 924614 w 2331207"/>
                <a:gd name="connsiteY244" fmla="*/ 724248 h 1640734"/>
                <a:gd name="connsiteX245" fmla="*/ 902259 w 2331207"/>
                <a:gd name="connsiteY245" fmla="*/ 722459 h 1640734"/>
                <a:gd name="connsiteX246" fmla="*/ 877221 w 2331207"/>
                <a:gd name="connsiteY246" fmla="*/ 747495 h 1640734"/>
                <a:gd name="connsiteX247" fmla="*/ 872750 w 2331207"/>
                <a:gd name="connsiteY247" fmla="*/ 747495 h 1640734"/>
                <a:gd name="connsiteX248" fmla="*/ 651880 w 2331207"/>
                <a:gd name="connsiteY248" fmla="*/ 984440 h 1640734"/>
                <a:gd name="connsiteX249" fmla="*/ 691225 w 2331207"/>
                <a:gd name="connsiteY249" fmla="*/ 1024676 h 1640734"/>
                <a:gd name="connsiteX250" fmla="*/ 787800 w 2331207"/>
                <a:gd name="connsiteY250" fmla="*/ 932581 h 1640734"/>
                <a:gd name="connsiteX251" fmla="*/ 786011 w 2331207"/>
                <a:gd name="connsiteY251" fmla="*/ 949569 h 1640734"/>
                <a:gd name="connsiteX252" fmla="*/ 821780 w 2331207"/>
                <a:gd name="connsiteY252" fmla="*/ 1024676 h 1640734"/>
                <a:gd name="connsiteX253" fmla="*/ 898682 w 2331207"/>
                <a:gd name="connsiteY253" fmla="*/ 933475 h 1640734"/>
                <a:gd name="connsiteX254" fmla="*/ 885269 w 2331207"/>
                <a:gd name="connsiteY254" fmla="*/ 933475 h 1640734"/>
                <a:gd name="connsiteX255" fmla="*/ 846818 w 2331207"/>
                <a:gd name="connsiteY255" fmla="*/ 966558 h 1640734"/>
                <a:gd name="connsiteX256" fmla="*/ 846818 w 2331207"/>
                <a:gd name="connsiteY256" fmla="*/ 903968 h 1640734"/>
                <a:gd name="connsiteX257" fmla="*/ 406866 w 2331207"/>
                <a:gd name="connsiteY257" fmla="*/ 1075642 h 1640734"/>
                <a:gd name="connsiteX258" fmla="*/ 472143 w 2331207"/>
                <a:gd name="connsiteY258" fmla="*/ 1014841 h 1640734"/>
                <a:gd name="connsiteX259" fmla="*/ 529373 w 2331207"/>
                <a:gd name="connsiteY259" fmla="*/ 1036300 h 1640734"/>
                <a:gd name="connsiteX260" fmla="*/ 584814 w 2331207"/>
                <a:gd name="connsiteY260" fmla="*/ 1066701 h 1640734"/>
                <a:gd name="connsiteX261" fmla="*/ 481085 w 2331207"/>
                <a:gd name="connsiteY261" fmla="*/ 1112301 h 1640734"/>
                <a:gd name="connsiteX262" fmla="*/ 406866 w 2331207"/>
                <a:gd name="connsiteY262" fmla="*/ 1075642 h 1640734"/>
                <a:gd name="connsiteX263" fmla="*/ 516854 w 2331207"/>
                <a:gd name="connsiteY263" fmla="*/ 904863 h 1640734"/>
                <a:gd name="connsiteX264" fmla="*/ 492710 w 2331207"/>
                <a:gd name="connsiteY264" fmla="*/ 872674 h 1640734"/>
                <a:gd name="connsiteX265" fmla="*/ 557988 w 2331207"/>
                <a:gd name="connsiteY265" fmla="*/ 756437 h 1640734"/>
                <a:gd name="connsiteX266" fmla="*/ 582131 w 2331207"/>
                <a:gd name="connsiteY266" fmla="*/ 788625 h 1640734"/>
                <a:gd name="connsiteX267" fmla="*/ 516854 w 2331207"/>
                <a:gd name="connsiteY267" fmla="*/ 904863 h 1640734"/>
                <a:gd name="connsiteX268" fmla="*/ 631313 w 2331207"/>
                <a:gd name="connsiteY268" fmla="*/ 1049712 h 1640734"/>
                <a:gd name="connsiteX269" fmla="*/ 551728 w 2331207"/>
                <a:gd name="connsiteY269" fmla="*/ 988911 h 1640734"/>
                <a:gd name="connsiteX270" fmla="*/ 490027 w 2331207"/>
                <a:gd name="connsiteY270" fmla="*/ 958511 h 1640734"/>
                <a:gd name="connsiteX271" fmla="*/ 516854 w 2331207"/>
                <a:gd name="connsiteY271" fmla="*/ 924534 h 1640734"/>
                <a:gd name="connsiteX272" fmla="*/ 630419 w 2331207"/>
                <a:gd name="connsiteY272" fmla="*/ 802931 h 1640734"/>
                <a:gd name="connsiteX273" fmla="*/ 625948 w 2331207"/>
                <a:gd name="connsiteY273" fmla="*/ 776107 h 1640734"/>
                <a:gd name="connsiteX274" fmla="*/ 673341 w 2331207"/>
                <a:gd name="connsiteY274" fmla="*/ 776107 h 1640734"/>
                <a:gd name="connsiteX275" fmla="*/ 682283 w 2331207"/>
                <a:gd name="connsiteY275" fmla="*/ 745707 h 1640734"/>
                <a:gd name="connsiteX276" fmla="*/ 601804 w 2331207"/>
                <a:gd name="connsiteY276" fmla="*/ 745707 h 1640734"/>
                <a:gd name="connsiteX277" fmla="*/ 562459 w 2331207"/>
                <a:gd name="connsiteY277" fmla="*/ 734977 h 1640734"/>
                <a:gd name="connsiteX278" fmla="*/ 441740 w 2331207"/>
                <a:gd name="connsiteY278" fmla="*/ 856579 h 1640734"/>
                <a:gd name="connsiteX279" fmla="*/ 497181 w 2331207"/>
                <a:gd name="connsiteY279" fmla="*/ 922745 h 1640734"/>
                <a:gd name="connsiteX280" fmla="*/ 443529 w 2331207"/>
                <a:gd name="connsiteY280" fmla="*/ 977287 h 1640734"/>
                <a:gd name="connsiteX281" fmla="*/ 458730 w 2331207"/>
                <a:gd name="connsiteY281" fmla="*/ 1006794 h 1640734"/>
                <a:gd name="connsiteX282" fmla="*/ 347848 w 2331207"/>
                <a:gd name="connsiteY282" fmla="*/ 1093525 h 1640734"/>
                <a:gd name="connsiteX283" fmla="*/ 453365 w 2331207"/>
                <a:gd name="connsiteY283" fmla="*/ 1145384 h 1640734"/>
                <a:gd name="connsiteX284" fmla="*/ 631313 w 2331207"/>
                <a:gd name="connsiteY284" fmla="*/ 1049712 h 1640734"/>
                <a:gd name="connsiteX285" fmla="*/ 266475 w 2331207"/>
                <a:gd name="connsiteY285" fmla="*/ 835120 h 1640734"/>
                <a:gd name="connsiteX286" fmla="*/ 296878 w 2331207"/>
                <a:gd name="connsiteY286" fmla="*/ 888768 h 1640734"/>
                <a:gd name="connsiteX287" fmla="*/ 317445 w 2331207"/>
                <a:gd name="connsiteY287" fmla="*/ 888768 h 1640734"/>
                <a:gd name="connsiteX288" fmla="*/ 363944 w 2331207"/>
                <a:gd name="connsiteY288" fmla="*/ 760907 h 1640734"/>
                <a:gd name="connsiteX289" fmla="*/ 343377 w 2331207"/>
                <a:gd name="connsiteY289" fmla="*/ 760907 h 1640734"/>
                <a:gd name="connsiteX290" fmla="*/ 273628 w 2331207"/>
                <a:gd name="connsiteY290" fmla="*/ 814555 h 1640734"/>
                <a:gd name="connsiteX291" fmla="*/ 195832 w 2331207"/>
                <a:gd name="connsiteY291" fmla="*/ 814555 h 1640734"/>
                <a:gd name="connsiteX292" fmla="*/ 234283 w 2331207"/>
                <a:gd name="connsiteY292" fmla="*/ 709942 h 1640734"/>
                <a:gd name="connsiteX293" fmla="*/ 302243 w 2331207"/>
                <a:gd name="connsiteY293" fmla="*/ 665235 h 1640734"/>
                <a:gd name="connsiteX294" fmla="*/ 336223 w 2331207"/>
                <a:gd name="connsiteY294" fmla="*/ 665235 h 1640734"/>
                <a:gd name="connsiteX295" fmla="*/ 391664 w 2331207"/>
                <a:gd name="connsiteY295" fmla="*/ 730507 h 1640734"/>
                <a:gd name="connsiteX296" fmla="*/ 411337 w 2331207"/>
                <a:gd name="connsiteY296" fmla="*/ 730507 h 1640734"/>
                <a:gd name="connsiteX297" fmla="*/ 427433 w 2331207"/>
                <a:gd name="connsiteY297" fmla="*/ 643776 h 1640734"/>
                <a:gd name="connsiteX298" fmla="*/ 135026 w 2331207"/>
                <a:gd name="connsiteY298" fmla="*/ 643776 h 1640734"/>
                <a:gd name="connsiteX299" fmla="*/ 129661 w 2331207"/>
                <a:gd name="connsiteY299" fmla="*/ 659870 h 1640734"/>
                <a:gd name="connsiteX300" fmla="*/ 165429 w 2331207"/>
                <a:gd name="connsiteY300" fmla="*/ 750178 h 1640734"/>
                <a:gd name="connsiteX301" fmla="*/ 107305 w 2331207"/>
                <a:gd name="connsiteY301" fmla="*/ 908439 h 1640734"/>
                <a:gd name="connsiteX302" fmla="*/ 4471 w 2331207"/>
                <a:gd name="connsiteY302" fmla="*/ 998747 h 1640734"/>
                <a:gd name="connsiteX303" fmla="*/ 0 w 2331207"/>
                <a:gd name="connsiteY303" fmla="*/ 1014841 h 1640734"/>
                <a:gd name="connsiteX304" fmla="*/ 325493 w 2331207"/>
                <a:gd name="connsiteY304" fmla="*/ 1014841 h 1640734"/>
                <a:gd name="connsiteX305" fmla="*/ 383616 w 2331207"/>
                <a:gd name="connsiteY305" fmla="*/ 922745 h 1640734"/>
                <a:gd name="connsiteX306" fmla="*/ 361261 w 2331207"/>
                <a:gd name="connsiteY306" fmla="*/ 922745 h 1640734"/>
                <a:gd name="connsiteX307" fmla="*/ 212822 w 2331207"/>
                <a:gd name="connsiteY307" fmla="*/ 993382 h 1640734"/>
                <a:gd name="connsiteX308" fmla="*/ 162746 w 2331207"/>
                <a:gd name="connsiteY308" fmla="*/ 908439 h 1640734"/>
                <a:gd name="connsiteX309" fmla="*/ 189573 w 2331207"/>
                <a:gd name="connsiteY309" fmla="*/ 836014 h 1640734"/>
                <a:gd name="connsiteX310" fmla="*/ 266475 w 2331207"/>
                <a:gd name="connsiteY310" fmla="*/ 836014 h 1640734"/>
                <a:gd name="connsiteX311" fmla="*/ 308503 w 2331207"/>
                <a:gd name="connsiteY311" fmla="*/ 616952 h 1640734"/>
                <a:gd name="connsiteX312" fmla="*/ 391664 w 2331207"/>
                <a:gd name="connsiteY312" fmla="*/ 556151 h 1640734"/>
                <a:gd name="connsiteX313" fmla="*/ 391664 w 2331207"/>
                <a:gd name="connsiteY313" fmla="*/ 545421 h 1640734"/>
                <a:gd name="connsiteX314" fmla="*/ 336223 w 2331207"/>
                <a:gd name="connsiteY314" fmla="*/ 545421 h 1640734"/>
                <a:gd name="connsiteX315" fmla="*/ 287042 w 2331207"/>
                <a:gd name="connsiteY315" fmla="*/ 616952 h 1640734"/>
                <a:gd name="connsiteX316" fmla="*/ 1551456 w 2331207"/>
                <a:gd name="connsiteY316" fmla="*/ 160050 h 1640734"/>
                <a:gd name="connsiteX317" fmla="*/ 1579176 w 2331207"/>
                <a:gd name="connsiteY317" fmla="*/ 210121 h 1640734"/>
                <a:gd name="connsiteX318" fmla="*/ 1488861 w 2331207"/>
                <a:gd name="connsiteY318" fmla="*/ 234263 h 1640734"/>
                <a:gd name="connsiteX319" fmla="*/ 1551456 w 2331207"/>
                <a:gd name="connsiteY319" fmla="*/ 160050 h 1640734"/>
                <a:gd name="connsiteX320" fmla="*/ 1601531 w 2331207"/>
                <a:gd name="connsiteY320" fmla="*/ 306688 h 1640734"/>
                <a:gd name="connsiteX321" fmla="*/ 1583647 w 2331207"/>
                <a:gd name="connsiteY321" fmla="*/ 306688 h 1640734"/>
                <a:gd name="connsiteX322" fmla="*/ 1512110 w 2331207"/>
                <a:gd name="connsiteY322" fmla="*/ 354971 h 1640734"/>
                <a:gd name="connsiteX323" fmla="*/ 1474554 w 2331207"/>
                <a:gd name="connsiteY323" fmla="*/ 306688 h 1640734"/>
                <a:gd name="connsiteX324" fmla="*/ 1479025 w 2331207"/>
                <a:gd name="connsiteY324" fmla="*/ 266452 h 1640734"/>
                <a:gd name="connsiteX325" fmla="*/ 1625675 w 2331207"/>
                <a:gd name="connsiteY325" fmla="*/ 218168 h 1640734"/>
                <a:gd name="connsiteX326" fmla="*/ 1579176 w 2331207"/>
                <a:gd name="connsiteY326" fmla="*/ 120708 h 1640734"/>
                <a:gd name="connsiteX327" fmla="*/ 1430737 w 2331207"/>
                <a:gd name="connsiteY327" fmla="*/ 337982 h 1640734"/>
                <a:gd name="connsiteX328" fmla="*/ 1486178 w 2331207"/>
                <a:gd name="connsiteY328" fmla="*/ 408619 h 1640734"/>
                <a:gd name="connsiteX329" fmla="*/ 1601531 w 2331207"/>
                <a:gd name="connsiteY329" fmla="*/ 306688 h 1640734"/>
                <a:gd name="connsiteX330" fmla="*/ 1578282 w 2331207"/>
                <a:gd name="connsiteY330" fmla="*/ 88519 h 1640734"/>
                <a:gd name="connsiteX331" fmla="*/ 1661444 w 2331207"/>
                <a:gd name="connsiteY331" fmla="*/ 12518 h 1640734"/>
                <a:gd name="connsiteX332" fmla="*/ 1661444 w 2331207"/>
                <a:gd name="connsiteY332" fmla="*/ 1788 h 1640734"/>
                <a:gd name="connsiteX333" fmla="*/ 1606002 w 2331207"/>
                <a:gd name="connsiteY333" fmla="*/ 1788 h 1640734"/>
                <a:gd name="connsiteX334" fmla="*/ 1556821 w 2331207"/>
                <a:gd name="connsiteY334" fmla="*/ 89413 h 1640734"/>
                <a:gd name="connsiteX335" fmla="*/ 1578282 w 2331207"/>
                <a:gd name="connsiteY335" fmla="*/ 89413 h 1640734"/>
                <a:gd name="connsiteX336" fmla="*/ 1266202 w 2331207"/>
                <a:gd name="connsiteY336" fmla="*/ 160944 h 1640734"/>
                <a:gd name="connsiteX337" fmla="*/ 1315384 w 2331207"/>
                <a:gd name="connsiteY337" fmla="*/ 160944 h 1640734"/>
                <a:gd name="connsiteX338" fmla="*/ 1238482 w 2331207"/>
                <a:gd name="connsiteY338" fmla="*/ 371959 h 1640734"/>
                <a:gd name="connsiteX339" fmla="*/ 1259943 w 2331207"/>
                <a:gd name="connsiteY339" fmla="*/ 407725 h 1640734"/>
                <a:gd name="connsiteX340" fmla="*/ 1404805 w 2331207"/>
                <a:gd name="connsiteY340" fmla="*/ 295064 h 1640734"/>
                <a:gd name="connsiteX341" fmla="*/ 1391392 w 2331207"/>
                <a:gd name="connsiteY341" fmla="*/ 295064 h 1640734"/>
                <a:gd name="connsiteX342" fmla="*/ 1296606 w 2331207"/>
                <a:gd name="connsiteY342" fmla="*/ 359441 h 1640734"/>
                <a:gd name="connsiteX343" fmla="*/ 1367248 w 2331207"/>
                <a:gd name="connsiteY343" fmla="*/ 160944 h 1640734"/>
                <a:gd name="connsiteX344" fmla="*/ 1439679 w 2331207"/>
                <a:gd name="connsiteY344" fmla="*/ 160944 h 1640734"/>
                <a:gd name="connsiteX345" fmla="*/ 1448621 w 2331207"/>
                <a:gd name="connsiteY345" fmla="*/ 130543 h 1640734"/>
                <a:gd name="connsiteX346" fmla="*/ 1377979 w 2331207"/>
                <a:gd name="connsiteY346" fmla="*/ 130543 h 1640734"/>
                <a:gd name="connsiteX347" fmla="*/ 1404805 w 2331207"/>
                <a:gd name="connsiteY347" fmla="*/ 54542 h 1640734"/>
                <a:gd name="connsiteX348" fmla="*/ 1377085 w 2331207"/>
                <a:gd name="connsiteY348" fmla="*/ 54542 h 1640734"/>
                <a:gd name="connsiteX349" fmla="*/ 1327009 w 2331207"/>
                <a:gd name="connsiteY349" fmla="*/ 130543 h 1640734"/>
                <a:gd name="connsiteX350" fmla="*/ 1267097 w 2331207"/>
                <a:gd name="connsiteY350" fmla="*/ 138591 h 1640734"/>
                <a:gd name="connsiteX351" fmla="*/ 1267097 w 2331207"/>
                <a:gd name="connsiteY351" fmla="*/ 160944 h 1640734"/>
                <a:gd name="connsiteX352" fmla="*/ 1241165 w 2331207"/>
                <a:gd name="connsiteY352" fmla="*/ 185086 h 1640734"/>
                <a:gd name="connsiteX353" fmla="*/ 1219703 w 2331207"/>
                <a:gd name="connsiteY353" fmla="*/ 120708 h 1640734"/>
                <a:gd name="connsiteX354" fmla="*/ 1143696 w 2331207"/>
                <a:gd name="connsiteY354" fmla="*/ 212804 h 1640734"/>
                <a:gd name="connsiteX355" fmla="*/ 1143696 w 2331207"/>
                <a:gd name="connsiteY355" fmla="*/ 173462 h 1640734"/>
                <a:gd name="connsiteX356" fmla="*/ 1109716 w 2331207"/>
                <a:gd name="connsiteY356" fmla="*/ 120708 h 1640734"/>
                <a:gd name="connsiteX357" fmla="*/ 1031919 w 2331207"/>
                <a:gd name="connsiteY357" fmla="*/ 211910 h 1640734"/>
                <a:gd name="connsiteX358" fmla="*/ 1045332 w 2331207"/>
                <a:gd name="connsiteY358" fmla="*/ 211910 h 1640734"/>
                <a:gd name="connsiteX359" fmla="*/ 1083783 w 2331207"/>
                <a:gd name="connsiteY359" fmla="*/ 178827 h 1640734"/>
                <a:gd name="connsiteX360" fmla="*/ 1083783 w 2331207"/>
                <a:gd name="connsiteY360" fmla="*/ 242310 h 1640734"/>
                <a:gd name="connsiteX361" fmla="*/ 1026554 w 2331207"/>
                <a:gd name="connsiteY361" fmla="*/ 369277 h 1640734"/>
                <a:gd name="connsiteX362" fmla="*/ 1050698 w 2331207"/>
                <a:gd name="connsiteY362" fmla="*/ 408619 h 1640734"/>
                <a:gd name="connsiteX363" fmla="*/ 1077524 w 2331207"/>
                <a:gd name="connsiteY363" fmla="*/ 389842 h 1640734"/>
                <a:gd name="connsiteX364" fmla="*/ 1133859 w 2331207"/>
                <a:gd name="connsiteY364" fmla="*/ 241416 h 1640734"/>
                <a:gd name="connsiteX365" fmla="*/ 1182147 w 2331207"/>
                <a:gd name="connsiteY365" fmla="*/ 185980 h 1640734"/>
                <a:gd name="connsiteX366" fmla="*/ 1241165 w 2331207"/>
                <a:gd name="connsiteY366" fmla="*/ 185980 h 1640734"/>
                <a:gd name="connsiteX367" fmla="*/ 929085 w 2331207"/>
                <a:gd name="connsiteY367" fmla="*/ 160050 h 1640734"/>
                <a:gd name="connsiteX368" fmla="*/ 956805 w 2331207"/>
                <a:gd name="connsiteY368" fmla="*/ 210121 h 1640734"/>
                <a:gd name="connsiteX369" fmla="*/ 866490 w 2331207"/>
                <a:gd name="connsiteY369" fmla="*/ 234263 h 1640734"/>
                <a:gd name="connsiteX370" fmla="*/ 929085 w 2331207"/>
                <a:gd name="connsiteY370" fmla="*/ 160050 h 1640734"/>
                <a:gd name="connsiteX371" fmla="*/ 979161 w 2331207"/>
                <a:gd name="connsiteY371" fmla="*/ 306688 h 1640734"/>
                <a:gd name="connsiteX372" fmla="*/ 961277 w 2331207"/>
                <a:gd name="connsiteY372" fmla="*/ 306688 h 1640734"/>
                <a:gd name="connsiteX373" fmla="*/ 889740 w 2331207"/>
                <a:gd name="connsiteY373" fmla="*/ 354971 h 1640734"/>
                <a:gd name="connsiteX374" fmla="*/ 852183 w 2331207"/>
                <a:gd name="connsiteY374" fmla="*/ 306688 h 1640734"/>
                <a:gd name="connsiteX375" fmla="*/ 856654 w 2331207"/>
                <a:gd name="connsiteY375" fmla="*/ 266452 h 1640734"/>
                <a:gd name="connsiteX376" fmla="*/ 1003304 w 2331207"/>
                <a:gd name="connsiteY376" fmla="*/ 218168 h 1640734"/>
                <a:gd name="connsiteX377" fmla="*/ 956805 w 2331207"/>
                <a:gd name="connsiteY377" fmla="*/ 120708 h 1640734"/>
                <a:gd name="connsiteX378" fmla="*/ 808367 w 2331207"/>
                <a:gd name="connsiteY378" fmla="*/ 337982 h 1640734"/>
                <a:gd name="connsiteX379" fmla="*/ 863808 w 2331207"/>
                <a:gd name="connsiteY379" fmla="*/ 408619 h 1640734"/>
                <a:gd name="connsiteX380" fmla="*/ 979161 w 2331207"/>
                <a:gd name="connsiteY380" fmla="*/ 306688 h 1640734"/>
                <a:gd name="connsiteX381" fmla="*/ 637572 w 2331207"/>
                <a:gd name="connsiteY381" fmla="*/ 365700 h 1640734"/>
                <a:gd name="connsiteX382" fmla="*/ 602698 w 2331207"/>
                <a:gd name="connsiteY382" fmla="*/ 340665 h 1640734"/>
                <a:gd name="connsiteX383" fmla="*/ 617005 w 2331207"/>
                <a:gd name="connsiteY383" fmla="*/ 299535 h 1640734"/>
                <a:gd name="connsiteX384" fmla="*/ 640255 w 2331207"/>
                <a:gd name="connsiteY384" fmla="*/ 236945 h 1640734"/>
                <a:gd name="connsiteX385" fmla="*/ 726993 w 2331207"/>
                <a:gd name="connsiteY385" fmla="*/ 173462 h 1640734"/>
                <a:gd name="connsiteX386" fmla="*/ 750243 w 2331207"/>
                <a:gd name="connsiteY386" fmla="*/ 201180 h 1640734"/>
                <a:gd name="connsiteX387" fmla="*/ 637572 w 2331207"/>
                <a:gd name="connsiteY387" fmla="*/ 365700 h 1640734"/>
                <a:gd name="connsiteX388" fmla="*/ 800319 w 2331207"/>
                <a:gd name="connsiteY388" fmla="*/ 178827 h 1640734"/>
                <a:gd name="connsiteX389" fmla="*/ 759185 w 2331207"/>
                <a:gd name="connsiteY389" fmla="*/ 119814 h 1640734"/>
                <a:gd name="connsiteX390" fmla="*/ 650985 w 2331207"/>
                <a:gd name="connsiteY390" fmla="*/ 208333 h 1640734"/>
                <a:gd name="connsiteX391" fmla="*/ 726099 w 2331207"/>
                <a:gd name="connsiteY391" fmla="*/ 6259 h 1640734"/>
                <a:gd name="connsiteX392" fmla="*/ 721628 w 2331207"/>
                <a:gd name="connsiteY392" fmla="*/ 0 h 1640734"/>
                <a:gd name="connsiteX393" fmla="*/ 628630 w 2331207"/>
                <a:gd name="connsiteY393" fmla="*/ 10730 h 1640734"/>
                <a:gd name="connsiteX394" fmla="*/ 628630 w 2331207"/>
                <a:gd name="connsiteY394" fmla="*/ 21459 h 1640734"/>
                <a:gd name="connsiteX395" fmla="*/ 646514 w 2331207"/>
                <a:gd name="connsiteY395" fmla="*/ 34871 h 1640734"/>
                <a:gd name="connsiteX396" fmla="*/ 642938 w 2331207"/>
                <a:gd name="connsiteY396" fmla="*/ 99249 h 1640734"/>
                <a:gd name="connsiteX397" fmla="*/ 561564 w 2331207"/>
                <a:gd name="connsiteY397" fmla="*/ 312947 h 1640734"/>
                <a:gd name="connsiteX398" fmla="*/ 546363 w 2331207"/>
                <a:gd name="connsiteY398" fmla="*/ 357653 h 1640734"/>
                <a:gd name="connsiteX399" fmla="*/ 611640 w 2331207"/>
                <a:gd name="connsiteY399" fmla="*/ 406831 h 1640734"/>
                <a:gd name="connsiteX400" fmla="*/ 800319 w 2331207"/>
                <a:gd name="connsiteY400" fmla="*/ 178827 h 1640734"/>
                <a:gd name="connsiteX401" fmla="*/ 525796 w 2331207"/>
                <a:gd name="connsiteY401" fmla="*/ 151108 h 1640734"/>
                <a:gd name="connsiteX402" fmla="*/ 507912 w 2331207"/>
                <a:gd name="connsiteY402" fmla="*/ 120708 h 1640734"/>
                <a:gd name="connsiteX403" fmla="*/ 395241 w 2331207"/>
                <a:gd name="connsiteY403" fmla="*/ 211910 h 1640734"/>
                <a:gd name="connsiteX404" fmla="*/ 408654 w 2331207"/>
                <a:gd name="connsiteY404" fmla="*/ 211910 h 1640734"/>
                <a:gd name="connsiteX405" fmla="*/ 467672 w 2331207"/>
                <a:gd name="connsiteY405" fmla="*/ 167203 h 1640734"/>
                <a:gd name="connsiteX406" fmla="*/ 386299 w 2331207"/>
                <a:gd name="connsiteY406" fmla="*/ 378218 h 1640734"/>
                <a:gd name="connsiteX407" fmla="*/ 404183 w 2331207"/>
                <a:gd name="connsiteY407" fmla="*/ 408619 h 1640734"/>
                <a:gd name="connsiteX408" fmla="*/ 511489 w 2331207"/>
                <a:gd name="connsiteY408" fmla="*/ 317417 h 1640734"/>
                <a:gd name="connsiteX409" fmla="*/ 498075 w 2331207"/>
                <a:gd name="connsiteY409" fmla="*/ 317417 h 1640734"/>
                <a:gd name="connsiteX410" fmla="*/ 439057 w 2331207"/>
                <a:gd name="connsiteY410" fmla="*/ 362124 h 1640734"/>
                <a:gd name="connsiteX411" fmla="*/ 534738 w 2331207"/>
                <a:gd name="connsiteY411" fmla="*/ 67060 h 1640734"/>
                <a:gd name="connsiteX412" fmla="*/ 567824 w 2331207"/>
                <a:gd name="connsiteY412" fmla="*/ 33977 h 1640734"/>
                <a:gd name="connsiteX413" fmla="*/ 534738 w 2331207"/>
                <a:gd name="connsiteY413" fmla="*/ 894 h 1640734"/>
                <a:gd name="connsiteX414" fmla="*/ 506123 w 2331207"/>
                <a:gd name="connsiteY414" fmla="*/ 16989 h 1640734"/>
                <a:gd name="connsiteX415" fmla="*/ 506123 w 2331207"/>
                <a:gd name="connsiteY415" fmla="*/ 50966 h 1640734"/>
                <a:gd name="connsiteX416" fmla="*/ 534738 w 2331207"/>
                <a:gd name="connsiteY416" fmla="*/ 67060 h 1640734"/>
                <a:gd name="connsiteX417" fmla="*/ 328175 w 2331207"/>
                <a:gd name="connsiteY417" fmla="*/ 26824 h 1640734"/>
                <a:gd name="connsiteX418" fmla="*/ 135026 w 2331207"/>
                <a:gd name="connsiteY418" fmla="*/ 26824 h 1640734"/>
                <a:gd name="connsiteX419" fmla="*/ 129661 w 2331207"/>
                <a:gd name="connsiteY419" fmla="*/ 42918 h 1640734"/>
                <a:gd name="connsiteX420" fmla="*/ 165429 w 2331207"/>
                <a:gd name="connsiteY420" fmla="*/ 133226 h 1640734"/>
                <a:gd name="connsiteX421" fmla="*/ 107305 w 2331207"/>
                <a:gd name="connsiteY421" fmla="*/ 291487 h 1640734"/>
                <a:gd name="connsiteX422" fmla="*/ 4471 w 2331207"/>
                <a:gd name="connsiteY422" fmla="*/ 381795 h 1640734"/>
                <a:gd name="connsiteX423" fmla="*/ 0 w 2331207"/>
                <a:gd name="connsiteY423" fmla="*/ 397889 h 1640734"/>
                <a:gd name="connsiteX424" fmla="*/ 293301 w 2331207"/>
                <a:gd name="connsiteY424" fmla="*/ 397889 h 1640734"/>
                <a:gd name="connsiteX425" fmla="*/ 356790 w 2331207"/>
                <a:gd name="connsiteY425" fmla="*/ 284334 h 1640734"/>
                <a:gd name="connsiteX426" fmla="*/ 334435 w 2331207"/>
                <a:gd name="connsiteY426" fmla="*/ 284334 h 1640734"/>
                <a:gd name="connsiteX427" fmla="*/ 190467 w 2331207"/>
                <a:gd name="connsiteY427" fmla="*/ 375536 h 1640734"/>
                <a:gd name="connsiteX428" fmla="*/ 161852 w 2331207"/>
                <a:gd name="connsiteY428" fmla="*/ 290593 h 1640734"/>
                <a:gd name="connsiteX429" fmla="*/ 219976 w 2331207"/>
                <a:gd name="connsiteY429" fmla="*/ 132332 h 1640734"/>
                <a:gd name="connsiteX430" fmla="*/ 322810 w 2331207"/>
                <a:gd name="connsiteY430" fmla="*/ 42024 h 164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2331207" h="1640734">
                  <a:moveTo>
                    <a:pt x="2221220" y="1391271"/>
                  </a:moveTo>
                  <a:cubicBezTo>
                    <a:pt x="2240892" y="1391271"/>
                    <a:pt x="2257882" y="1406471"/>
                    <a:pt x="2248940" y="1441342"/>
                  </a:cubicBezTo>
                  <a:lnTo>
                    <a:pt x="2158625" y="1465484"/>
                  </a:lnTo>
                  <a:cubicBezTo>
                    <a:pt x="2172932" y="1422566"/>
                    <a:pt x="2199758" y="1391271"/>
                    <a:pt x="2221220" y="1391271"/>
                  </a:cubicBezTo>
                  <a:moveTo>
                    <a:pt x="2271295" y="1537909"/>
                  </a:moveTo>
                  <a:lnTo>
                    <a:pt x="2253411" y="1537909"/>
                  </a:lnTo>
                  <a:cubicBezTo>
                    <a:pt x="2231056" y="1564733"/>
                    <a:pt x="2206018" y="1586192"/>
                    <a:pt x="2181874" y="1586192"/>
                  </a:cubicBezTo>
                  <a:cubicBezTo>
                    <a:pt x="2156836" y="1586192"/>
                    <a:pt x="2144317" y="1570992"/>
                    <a:pt x="2144317" y="1537909"/>
                  </a:cubicBezTo>
                  <a:cubicBezTo>
                    <a:pt x="2144317" y="1524497"/>
                    <a:pt x="2146106" y="1510191"/>
                    <a:pt x="2148788" y="1497673"/>
                  </a:cubicBezTo>
                  <a:lnTo>
                    <a:pt x="2295439" y="1449390"/>
                  </a:lnTo>
                  <a:cubicBezTo>
                    <a:pt x="2324054" y="1381436"/>
                    <a:pt x="2289180" y="1351929"/>
                    <a:pt x="2248940" y="1351929"/>
                  </a:cubicBezTo>
                  <a:cubicBezTo>
                    <a:pt x="2179192" y="1351929"/>
                    <a:pt x="2100501" y="1473531"/>
                    <a:pt x="2100501" y="1569203"/>
                  </a:cubicBezTo>
                  <a:cubicBezTo>
                    <a:pt x="2100501" y="1614804"/>
                    <a:pt x="2121962" y="1639840"/>
                    <a:pt x="2155942" y="1639840"/>
                  </a:cubicBezTo>
                  <a:cubicBezTo>
                    <a:pt x="2196182" y="1639840"/>
                    <a:pt x="2237315" y="1601392"/>
                    <a:pt x="2271295" y="1537909"/>
                  </a:cubicBezTo>
                  <a:moveTo>
                    <a:pt x="2248046" y="1319740"/>
                  </a:moveTo>
                  <a:lnTo>
                    <a:pt x="2331207" y="1243739"/>
                  </a:lnTo>
                  <a:lnTo>
                    <a:pt x="2331207" y="1233009"/>
                  </a:lnTo>
                  <a:lnTo>
                    <a:pt x="2275766" y="1233009"/>
                  </a:lnTo>
                  <a:lnTo>
                    <a:pt x="2226585" y="1320634"/>
                  </a:lnTo>
                  <a:lnTo>
                    <a:pt x="2248046" y="1320634"/>
                  </a:lnTo>
                  <a:close/>
                  <a:moveTo>
                    <a:pt x="1935966" y="1393059"/>
                  </a:moveTo>
                  <a:lnTo>
                    <a:pt x="1984254" y="1393059"/>
                  </a:lnTo>
                  <a:lnTo>
                    <a:pt x="1907351" y="1604075"/>
                  </a:lnTo>
                  <a:cubicBezTo>
                    <a:pt x="1900198" y="1621957"/>
                    <a:pt x="1910034" y="1639840"/>
                    <a:pt x="1928813" y="1639840"/>
                  </a:cubicBezTo>
                  <a:cubicBezTo>
                    <a:pt x="1983359" y="1639840"/>
                    <a:pt x="2048637" y="1593345"/>
                    <a:pt x="2073675" y="1527179"/>
                  </a:cubicBezTo>
                  <a:lnTo>
                    <a:pt x="2060262" y="1527179"/>
                  </a:lnTo>
                  <a:cubicBezTo>
                    <a:pt x="2040589" y="1554897"/>
                    <a:pt x="1997667" y="1585298"/>
                    <a:pt x="1965475" y="1591557"/>
                  </a:cubicBezTo>
                  <a:lnTo>
                    <a:pt x="2036118" y="1393059"/>
                  </a:lnTo>
                  <a:lnTo>
                    <a:pt x="2108549" y="1393059"/>
                  </a:lnTo>
                  <a:lnTo>
                    <a:pt x="2117491" y="1362659"/>
                  </a:lnTo>
                  <a:lnTo>
                    <a:pt x="2046848" y="1362659"/>
                  </a:lnTo>
                  <a:lnTo>
                    <a:pt x="2073675" y="1286657"/>
                  </a:lnTo>
                  <a:lnTo>
                    <a:pt x="2045954" y="1286657"/>
                  </a:lnTo>
                  <a:lnTo>
                    <a:pt x="1995878" y="1362659"/>
                  </a:lnTo>
                  <a:lnTo>
                    <a:pt x="1935966" y="1370706"/>
                  </a:lnTo>
                  <a:close/>
                  <a:moveTo>
                    <a:pt x="1885890" y="1382330"/>
                  </a:moveTo>
                  <a:cubicBezTo>
                    <a:pt x="1892150" y="1362659"/>
                    <a:pt x="1878737" y="1351929"/>
                    <a:pt x="1868900" y="1351929"/>
                  </a:cubicBezTo>
                  <a:cubicBezTo>
                    <a:pt x="1826873" y="1351929"/>
                    <a:pt x="1775903" y="1390377"/>
                    <a:pt x="1756230" y="1443131"/>
                  </a:cubicBezTo>
                  <a:lnTo>
                    <a:pt x="1769643" y="1443131"/>
                  </a:lnTo>
                  <a:cubicBezTo>
                    <a:pt x="1783056" y="1423460"/>
                    <a:pt x="1806306" y="1402001"/>
                    <a:pt x="1828661" y="1398424"/>
                  </a:cubicBezTo>
                  <a:lnTo>
                    <a:pt x="1747288" y="1609439"/>
                  </a:lnTo>
                  <a:cubicBezTo>
                    <a:pt x="1740134" y="1629110"/>
                    <a:pt x="1754441" y="1639840"/>
                    <a:pt x="1765172" y="1639840"/>
                  </a:cubicBezTo>
                  <a:cubicBezTo>
                    <a:pt x="1805411" y="1639840"/>
                    <a:pt x="1852805" y="1601392"/>
                    <a:pt x="1872477" y="1548638"/>
                  </a:cubicBezTo>
                  <a:lnTo>
                    <a:pt x="1859064" y="1548638"/>
                  </a:lnTo>
                  <a:cubicBezTo>
                    <a:pt x="1845651" y="1568309"/>
                    <a:pt x="1822401" y="1589769"/>
                    <a:pt x="1800046" y="1593345"/>
                  </a:cubicBezTo>
                  <a:close/>
                  <a:moveTo>
                    <a:pt x="1893938" y="1298281"/>
                  </a:moveTo>
                  <a:cubicBezTo>
                    <a:pt x="1911823" y="1298281"/>
                    <a:pt x="1927024" y="1283081"/>
                    <a:pt x="1927024" y="1265198"/>
                  </a:cubicBezTo>
                  <a:cubicBezTo>
                    <a:pt x="1927024" y="1247316"/>
                    <a:pt x="1911823" y="1232115"/>
                    <a:pt x="1893938" y="1232115"/>
                  </a:cubicBezTo>
                  <a:cubicBezTo>
                    <a:pt x="1884996" y="1232115"/>
                    <a:pt x="1876948" y="1235692"/>
                    <a:pt x="1870689" y="1241951"/>
                  </a:cubicBezTo>
                  <a:cubicBezTo>
                    <a:pt x="1864429" y="1248210"/>
                    <a:pt x="1860853" y="1256257"/>
                    <a:pt x="1860853" y="1265198"/>
                  </a:cubicBezTo>
                  <a:cubicBezTo>
                    <a:pt x="1860853" y="1283975"/>
                    <a:pt x="1875160" y="1298281"/>
                    <a:pt x="1893938" y="1298281"/>
                  </a:cubicBezTo>
                  <a:moveTo>
                    <a:pt x="1501380" y="1410942"/>
                  </a:moveTo>
                  <a:cubicBezTo>
                    <a:pt x="1513899" y="1410942"/>
                    <a:pt x="1521052" y="1430613"/>
                    <a:pt x="1501380" y="1474425"/>
                  </a:cubicBezTo>
                  <a:lnTo>
                    <a:pt x="1444150" y="1601392"/>
                  </a:lnTo>
                  <a:cubicBezTo>
                    <a:pt x="1433420" y="1625534"/>
                    <a:pt x="1445045" y="1640734"/>
                    <a:pt x="1468294" y="1640734"/>
                  </a:cubicBezTo>
                  <a:cubicBezTo>
                    <a:pt x="1482601" y="1640734"/>
                    <a:pt x="1488861" y="1637158"/>
                    <a:pt x="1495120" y="1621957"/>
                  </a:cubicBezTo>
                  <a:lnTo>
                    <a:pt x="1551456" y="1473531"/>
                  </a:lnTo>
                  <a:cubicBezTo>
                    <a:pt x="1577388" y="1441342"/>
                    <a:pt x="1625675" y="1407365"/>
                    <a:pt x="1647136" y="1407365"/>
                  </a:cubicBezTo>
                  <a:cubicBezTo>
                    <a:pt x="1662338" y="1407365"/>
                    <a:pt x="1660549" y="1419883"/>
                    <a:pt x="1650713" y="1439554"/>
                  </a:cubicBezTo>
                  <a:lnTo>
                    <a:pt x="1563975" y="1604969"/>
                  </a:lnTo>
                  <a:cubicBezTo>
                    <a:pt x="1555927" y="1621063"/>
                    <a:pt x="1566657" y="1640734"/>
                    <a:pt x="1585436" y="1640734"/>
                  </a:cubicBezTo>
                  <a:cubicBezTo>
                    <a:pt x="1627464" y="1640734"/>
                    <a:pt x="1678434" y="1602286"/>
                    <a:pt x="1698106" y="1549533"/>
                  </a:cubicBezTo>
                  <a:lnTo>
                    <a:pt x="1682905" y="1549533"/>
                  </a:lnTo>
                  <a:cubicBezTo>
                    <a:pt x="1669491" y="1569203"/>
                    <a:pt x="1646242" y="1590663"/>
                    <a:pt x="1623887" y="1594239"/>
                  </a:cubicBezTo>
                  <a:lnTo>
                    <a:pt x="1698106" y="1444025"/>
                  </a:lnTo>
                  <a:cubicBezTo>
                    <a:pt x="1707943" y="1425248"/>
                    <a:pt x="1712414" y="1407365"/>
                    <a:pt x="1712414" y="1393059"/>
                  </a:cubicBezTo>
                  <a:cubicBezTo>
                    <a:pt x="1712414" y="1368918"/>
                    <a:pt x="1699000" y="1352823"/>
                    <a:pt x="1673068" y="1352823"/>
                  </a:cubicBezTo>
                  <a:cubicBezTo>
                    <a:pt x="1636406" y="1352823"/>
                    <a:pt x="1605108" y="1393953"/>
                    <a:pt x="1560398" y="1444919"/>
                  </a:cubicBezTo>
                  <a:lnTo>
                    <a:pt x="1560398" y="1405577"/>
                  </a:lnTo>
                  <a:cubicBezTo>
                    <a:pt x="1560398" y="1377859"/>
                    <a:pt x="1551456" y="1352823"/>
                    <a:pt x="1526418" y="1352823"/>
                  </a:cubicBezTo>
                  <a:cubicBezTo>
                    <a:pt x="1496909" y="1352823"/>
                    <a:pt x="1470082" y="1399318"/>
                    <a:pt x="1448621" y="1444025"/>
                  </a:cubicBezTo>
                  <a:lnTo>
                    <a:pt x="1462035" y="1444025"/>
                  </a:lnTo>
                  <a:cubicBezTo>
                    <a:pt x="1477236" y="1422566"/>
                    <a:pt x="1490649" y="1410942"/>
                    <a:pt x="1501380" y="1410942"/>
                  </a:cubicBezTo>
                  <a:moveTo>
                    <a:pt x="1443256" y="1416307"/>
                  </a:moveTo>
                  <a:cubicBezTo>
                    <a:pt x="1453092" y="1381436"/>
                    <a:pt x="1447727" y="1351929"/>
                    <a:pt x="1421795" y="1351929"/>
                  </a:cubicBezTo>
                  <a:cubicBezTo>
                    <a:pt x="1388709" y="1351929"/>
                    <a:pt x="1377979" y="1374282"/>
                    <a:pt x="1345787" y="1444025"/>
                  </a:cubicBezTo>
                  <a:lnTo>
                    <a:pt x="1345787" y="1404683"/>
                  </a:lnTo>
                  <a:cubicBezTo>
                    <a:pt x="1345787" y="1376965"/>
                    <a:pt x="1336845" y="1351929"/>
                    <a:pt x="1311807" y="1351929"/>
                  </a:cubicBezTo>
                  <a:cubicBezTo>
                    <a:pt x="1282298" y="1351929"/>
                    <a:pt x="1255472" y="1398424"/>
                    <a:pt x="1234011" y="1443131"/>
                  </a:cubicBezTo>
                  <a:lnTo>
                    <a:pt x="1247424" y="1443131"/>
                  </a:lnTo>
                  <a:cubicBezTo>
                    <a:pt x="1261731" y="1422566"/>
                    <a:pt x="1275145" y="1410048"/>
                    <a:pt x="1285875" y="1410048"/>
                  </a:cubicBezTo>
                  <a:cubicBezTo>
                    <a:pt x="1298394" y="1410048"/>
                    <a:pt x="1305548" y="1429719"/>
                    <a:pt x="1285875" y="1473531"/>
                  </a:cubicBezTo>
                  <a:lnTo>
                    <a:pt x="1228646" y="1600498"/>
                  </a:lnTo>
                  <a:cubicBezTo>
                    <a:pt x="1217915" y="1624640"/>
                    <a:pt x="1229540" y="1639840"/>
                    <a:pt x="1252789" y="1639840"/>
                  </a:cubicBezTo>
                  <a:cubicBezTo>
                    <a:pt x="1267097" y="1639840"/>
                    <a:pt x="1273356" y="1636263"/>
                    <a:pt x="1279616" y="1621063"/>
                  </a:cubicBezTo>
                  <a:lnTo>
                    <a:pt x="1334162" y="1472637"/>
                  </a:lnTo>
                  <a:cubicBezTo>
                    <a:pt x="1350258" y="1452966"/>
                    <a:pt x="1364566" y="1435978"/>
                    <a:pt x="1382450" y="1417201"/>
                  </a:cubicBezTo>
                  <a:lnTo>
                    <a:pt x="1443256" y="1417201"/>
                  </a:lnTo>
                  <a:close/>
                  <a:moveTo>
                    <a:pt x="1131177" y="1391271"/>
                  </a:moveTo>
                  <a:cubicBezTo>
                    <a:pt x="1150849" y="1391271"/>
                    <a:pt x="1167839" y="1406471"/>
                    <a:pt x="1158897" y="1441342"/>
                  </a:cubicBezTo>
                  <a:lnTo>
                    <a:pt x="1068582" y="1465484"/>
                  </a:lnTo>
                  <a:cubicBezTo>
                    <a:pt x="1083783" y="1422566"/>
                    <a:pt x="1109716" y="1391271"/>
                    <a:pt x="1131177" y="1391271"/>
                  </a:cubicBezTo>
                  <a:moveTo>
                    <a:pt x="1181252" y="1537909"/>
                  </a:moveTo>
                  <a:lnTo>
                    <a:pt x="1163368" y="1537909"/>
                  </a:lnTo>
                  <a:cubicBezTo>
                    <a:pt x="1141013" y="1564733"/>
                    <a:pt x="1115975" y="1586192"/>
                    <a:pt x="1091831" y="1586192"/>
                  </a:cubicBezTo>
                  <a:cubicBezTo>
                    <a:pt x="1066793" y="1586192"/>
                    <a:pt x="1054274" y="1570992"/>
                    <a:pt x="1054274" y="1537909"/>
                  </a:cubicBezTo>
                  <a:cubicBezTo>
                    <a:pt x="1054274" y="1524497"/>
                    <a:pt x="1056063" y="1510191"/>
                    <a:pt x="1058746" y="1497673"/>
                  </a:cubicBezTo>
                  <a:lnTo>
                    <a:pt x="1205396" y="1449390"/>
                  </a:lnTo>
                  <a:cubicBezTo>
                    <a:pt x="1234011" y="1381436"/>
                    <a:pt x="1200031" y="1351929"/>
                    <a:pt x="1158897" y="1351929"/>
                  </a:cubicBezTo>
                  <a:cubicBezTo>
                    <a:pt x="1089149" y="1351929"/>
                    <a:pt x="1010458" y="1473531"/>
                    <a:pt x="1010458" y="1569203"/>
                  </a:cubicBezTo>
                  <a:cubicBezTo>
                    <a:pt x="1010458" y="1614804"/>
                    <a:pt x="1031919" y="1639840"/>
                    <a:pt x="1065899" y="1639840"/>
                  </a:cubicBezTo>
                  <a:cubicBezTo>
                    <a:pt x="1106139" y="1639840"/>
                    <a:pt x="1147272" y="1601392"/>
                    <a:pt x="1181252" y="1537909"/>
                  </a:cubicBezTo>
                  <a:moveTo>
                    <a:pt x="845923" y="1393059"/>
                  </a:moveTo>
                  <a:lnTo>
                    <a:pt x="894211" y="1393059"/>
                  </a:lnTo>
                  <a:lnTo>
                    <a:pt x="817309" y="1604075"/>
                  </a:lnTo>
                  <a:cubicBezTo>
                    <a:pt x="810155" y="1621957"/>
                    <a:pt x="819991" y="1639840"/>
                    <a:pt x="838770" y="1639840"/>
                  </a:cubicBezTo>
                  <a:cubicBezTo>
                    <a:pt x="893317" y="1639840"/>
                    <a:pt x="959488" y="1593345"/>
                    <a:pt x="983632" y="1527179"/>
                  </a:cubicBezTo>
                  <a:lnTo>
                    <a:pt x="970219" y="1527179"/>
                  </a:lnTo>
                  <a:cubicBezTo>
                    <a:pt x="950546" y="1554897"/>
                    <a:pt x="907624" y="1585298"/>
                    <a:pt x="875432" y="1591557"/>
                  </a:cubicBezTo>
                  <a:lnTo>
                    <a:pt x="946075" y="1393059"/>
                  </a:lnTo>
                  <a:lnTo>
                    <a:pt x="1018506" y="1393059"/>
                  </a:lnTo>
                  <a:lnTo>
                    <a:pt x="1027448" y="1362659"/>
                  </a:lnTo>
                  <a:lnTo>
                    <a:pt x="956805" y="1362659"/>
                  </a:lnTo>
                  <a:lnTo>
                    <a:pt x="983632" y="1286657"/>
                  </a:lnTo>
                  <a:lnTo>
                    <a:pt x="955911" y="1286657"/>
                  </a:lnTo>
                  <a:lnTo>
                    <a:pt x="905835" y="1362659"/>
                  </a:lnTo>
                  <a:lnTo>
                    <a:pt x="845923" y="1370706"/>
                  </a:lnTo>
                  <a:close/>
                  <a:moveTo>
                    <a:pt x="589285" y="1557580"/>
                  </a:moveTo>
                  <a:cubicBezTo>
                    <a:pt x="589285" y="1492308"/>
                    <a:pt x="661716" y="1403789"/>
                    <a:pt x="702850" y="1403789"/>
                  </a:cubicBezTo>
                  <a:cubicBezTo>
                    <a:pt x="711792" y="1403789"/>
                    <a:pt x="720734" y="1404683"/>
                    <a:pt x="727888" y="1407365"/>
                  </a:cubicBezTo>
                  <a:lnTo>
                    <a:pt x="685860" y="1520026"/>
                  </a:lnTo>
                  <a:cubicBezTo>
                    <a:pt x="661716" y="1549533"/>
                    <a:pt x="624159" y="1585298"/>
                    <a:pt x="606275" y="1585298"/>
                  </a:cubicBezTo>
                  <a:cubicBezTo>
                    <a:pt x="595544" y="1585298"/>
                    <a:pt x="589285" y="1577251"/>
                    <a:pt x="589285" y="1557580"/>
                  </a:cubicBezTo>
                  <a:moveTo>
                    <a:pt x="811943" y="1339411"/>
                  </a:moveTo>
                  <a:lnTo>
                    <a:pt x="789588" y="1337623"/>
                  </a:lnTo>
                  <a:lnTo>
                    <a:pt x="764550" y="1362659"/>
                  </a:lnTo>
                  <a:lnTo>
                    <a:pt x="760079" y="1362659"/>
                  </a:lnTo>
                  <a:cubicBezTo>
                    <a:pt x="653668" y="1362659"/>
                    <a:pt x="539209" y="1494990"/>
                    <a:pt x="539209" y="1599604"/>
                  </a:cubicBezTo>
                  <a:cubicBezTo>
                    <a:pt x="539209" y="1623746"/>
                    <a:pt x="552622" y="1639840"/>
                    <a:pt x="578554" y="1639840"/>
                  </a:cubicBezTo>
                  <a:cubicBezTo>
                    <a:pt x="609852" y="1639840"/>
                    <a:pt x="640255" y="1595133"/>
                    <a:pt x="675129" y="1547744"/>
                  </a:cubicBezTo>
                  <a:lnTo>
                    <a:pt x="673341" y="1564733"/>
                  </a:lnTo>
                  <a:cubicBezTo>
                    <a:pt x="668870" y="1613016"/>
                    <a:pt x="684071" y="1639840"/>
                    <a:pt x="709109" y="1639840"/>
                  </a:cubicBezTo>
                  <a:cubicBezTo>
                    <a:pt x="738618" y="1639840"/>
                    <a:pt x="765444" y="1593345"/>
                    <a:pt x="786011" y="1548638"/>
                  </a:cubicBezTo>
                  <a:lnTo>
                    <a:pt x="772598" y="1548638"/>
                  </a:lnTo>
                  <a:cubicBezTo>
                    <a:pt x="758291" y="1569203"/>
                    <a:pt x="744878" y="1581721"/>
                    <a:pt x="734147" y="1581721"/>
                  </a:cubicBezTo>
                  <a:cubicBezTo>
                    <a:pt x="723416" y="1581721"/>
                    <a:pt x="715369" y="1561156"/>
                    <a:pt x="734147" y="1518238"/>
                  </a:cubicBezTo>
                  <a:close/>
                  <a:moveTo>
                    <a:pt x="583920" y="1416307"/>
                  </a:moveTo>
                  <a:cubicBezTo>
                    <a:pt x="593756" y="1381436"/>
                    <a:pt x="588391" y="1351929"/>
                    <a:pt x="562459" y="1351929"/>
                  </a:cubicBezTo>
                  <a:cubicBezTo>
                    <a:pt x="529373" y="1351929"/>
                    <a:pt x="518642" y="1374282"/>
                    <a:pt x="486451" y="1444025"/>
                  </a:cubicBezTo>
                  <a:lnTo>
                    <a:pt x="486451" y="1404683"/>
                  </a:lnTo>
                  <a:cubicBezTo>
                    <a:pt x="486451" y="1376965"/>
                    <a:pt x="477509" y="1351929"/>
                    <a:pt x="451576" y="1351929"/>
                  </a:cubicBezTo>
                  <a:cubicBezTo>
                    <a:pt x="422067" y="1351929"/>
                    <a:pt x="395241" y="1398424"/>
                    <a:pt x="374674" y="1443131"/>
                  </a:cubicBezTo>
                  <a:lnTo>
                    <a:pt x="388087" y="1443131"/>
                  </a:lnTo>
                  <a:cubicBezTo>
                    <a:pt x="402395" y="1422566"/>
                    <a:pt x="415808" y="1410048"/>
                    <a:pt x="426539" y="1410048"/>
                  </a:cubicBezTo>
                  <a:cubicBezTo>
                    <a:pt x="439057" y="1410048"/>
                    <a:pt x="446211" y="1429719"/>
                    <a:pt x="426539" y="1473531"/>
                  </a:cubicBezTo>
                  <a:lnTo>
                    <a:pt x="368415" y="1601392"/>
                  </a:lnTo>
                  <a:cubicBezTo>
                    <a:pt x="357684" y="1625534"/>
                    <a:pt x="369309" y="1640734"/>
                    <a:pt x="392559" y="1640734"/>
                  </a:cubicBezTo>
                  <a:cubicBezTo>
                    <a:pt x="406866" y="1640734"/>
                    <a:pt x="413125" y="1637158"/>
                    <a:pt x="419385" y="1621957"/>
                  </a:cubicBezTo>
                  <a:lnTo>
                    <a:pt x="475720" y="1472637"/>
                  </a:lnTo>
                  <a:cubicBezTo>
                    <a:pt x="491816" y="1452966"/>
                    <a:pt x="506123" y="1435978"/>
                    <a:pt x="524007" y="1417201"/>
                  </a:cubicBezTo>
                  <a:lnTo>
                    <a:pt x="583920" y="1417201"/>
                  </a:lnTo>
                  <a:close/>
                  <a:moveTo>
                    <a:pt x="209245" y="1630004"/>
                  </a:moveTo>
                  <a:lnTo>
                    <a:pt x="214611" y="1613910"/>
                  </a:lnTo>
                  <a:cubicBezTo>
                    <a:pt x="143968" y="1600498"/>
                    <a:pt x="135026" y="1600498"/>
                    <a:pt x="163641" y="1523603"/>
                  </a:cubicBezTo>
                  <a:lnTo>
                    <a:pt x="190467" y="1451178"/>
                  </a:lnTo>
                  <a:lnTo>
                    <a:pt x="246802" y="1451178"/>
                  </a:lnTo>
                  <a:cubicBezTo>
                    <a:pt x="281676" y="1451178"/>
                    <a:pt x="282571" y="1466378"/>
                    <a:pt x="277205" y="1504826"/>
                  </a:cubicBezTo>
                  <a:lnTo>
                    <a:pt x="297772" y="1504826"/>
                  </a:lnTo>
                  <a:lnTo>
                    <a:pt x="344271" y="1376965"/>
                  </a:lnTo>
                  <a:lnTo>
                    <a:pt x="323704" y="1376965"/>
                  </a:lnTo>
                  <a:cubicBezTo>
                    <a:pt x="305820" y="1407365"/>
                    <a:pt x="292407" y="1430613"/>
                    <a:pt x="253956" y="1430613"/>
                  </a:cubicBezTo>
                  <a:lnTo>
                    <a:pt x="197621" y="1430613"/>
                  </a:lnTo>
                  <a:lnTo>
                    <a:pt x="236072" y="1325999"/>
                  </a:lnTo>
                  <a:cubicBezTo>
                    <a:pt x="249485" y="1288446"/>
                    <a:pt x="255744" y="1281293"/>
                    <a:pt x="304032" y="1281293"/>
                  </a:cubicBezTo>
                  <a:lnTo>
                    <a:pt x="316551" y="1281293"/>
                  </a:lnTo>
                  <a:cubicBezTo>
                    <a:pt x="365732" y="1281293"/>
                    <a:pt x="371992" y="1294705"/>
                    <a:pt x="371992" y="1346564"/>
                  </a:cubicBezTo>
                  <a:lnTo>
                    <a:pt x="391664" y="1346564"/>
                  </a:lnTo>
                  <a:lnTo>
                    <a:pt x="407760" y="1259833"/>
                  </a:lnTo>
                  <a:lnTo>
                    <a:pt x="135026" y="1259833"/>
                  </a:lnTo>
                  <a:lnTo>
                    <a:pt x="129661" y="1275928"/>
                  </a:lnTo>
                  <a:cubicBezTo>
                    <a:pt x="185996" y="1287552"/>
                    <a:pt x="191361" y="1292916"/>
                    <a:pt x="165429" y="1366235"/>
                  </a:cubicBezTo>
                  <a:lnTo>
                    <a:pt x="107305" y="1524497"/>
                  </a:lnTo>
                  <a:cubicBezTo>
                    <a:pt x="80479" y="1596922"/>
                    <a:pt x="69748" y="1603181"/>
                    <a:pt x="4471" y="1614804"/>
                  </a:cubicBezTo>
                  <a:lnTo>
                    <a:pt x="0" y="1630899"/>
                  </a:lnTo>
                  <a:lnTo>
                    <a:pt x="209245" y="1630899"/>
                  </a:lnTo>
                  <a:close/>
                  <a:moveTo>
                    <a:pt x="1562186" y="775213"/>
                  </a:moveTo>
                  <a:cubicBezTo>
                    <a:pt x="1581859" y="775213"/>
                    <a:pt x="1598849" y="790414"/>
                    <a:pt x="1589907" y="825285"/>
                  </a:cubicBezTo>
                  <a:lnTo>
                    <a:pt x="1499591" y="849426"/>
                  </a:lnTo>
                  <a:cubicBezTo>
                    <a:pt x="1513899" y="806508"/>
                    <a:pt x="1540725" y="775213"/>
                    <a:pt x="1562186" y="775213"/>
                  </a:cubicBezTo>
                  <a:moveTo>
                    <a:pt x="1612262" y="921851"/>
                  </a:moveTo>
                  <a:lnTo>
                    <a:pt x="1594378" y="921851"/>
                  </a:lnTo>
                  <a:cubicBezTo>
                    <a:pt x="1572022" y="948675"/>
                    <a:pt x="1546985" y="970134"/>
                    <a:pt x="1522841" y="970134"/>
                  </a:cubicBezTo>
                  <a:cubicBezTo>
                    <a:pt x="1497803" y="970134"/>
                    <a:pt x="1485284" y="954934"/>
                    <a:pt x="1485284" y="921851"/>
                  </a:cubicBezTo>
                  <a:cubicBezTo>
                    <a:pt x="1485284" y="908439"/>
                    <a:pt x="1487072" y="894133"/>
                    <a:pt x="1489755" y="881615"/>
                  </a:cubicBezTo>
                  <a:lnTo>
                    <a:pt x="1636406" y="833332"/>
                  </a:lnTo>
                  <a:cubicBezTo>
                    <a:pt x="1665020" y="765378"/>
                    <a:pt x="1630146" y="735871"/>
                    <a:pt x="1589907" y="735871"/>
                  </a:cubicBezTo>
                  <a:cubicBezTo>
                    <a:pt x="1520158" y="735871"/>
                    <a:pt x="1441468" y="857474"/>
                    <a:pt x="1441468" y="953146"/>
                  </a:cubicBezTo>
                  <a:cubicBezTo>
                    <a:pt x="1441468" y="998747"/>
                    <a:pt x="1462929" y="1023782"/>
                    <a:pt x="1496909" y="1023782"/>
                  </a:cubicBezTo>
                  <a:cubicBezTo>
                    <a:pt x="1537148" y="1024676"/>
                    <a:pt x="1578282" y="985335"/>
                    <a:pt x="1612262" y="921851"/>
                  </a:cubicBezTo>
                  <a:moveTo>
                    <a:pt x="1589012" y="703683"/>
                  </a:moveTo>
                  <a:lnTo>
                    <a:pt x="1672174" y="627681"/>
                  </a:lnTo>
                  <a:lnTo>
                    <a:pt x="1672174" y="616952"/>
                  </a:lnTo>
                  <a:lnTo>
                    <a:pt x="1616733" y="616952"/>
                  </a:lnTo>
                  <a:lnTo>
                    <a:pt x="1567551" y="704577"/>
                  </a:lnTo>
                  <a:lnTo>
                    <a:pt x="1589012" y="704577"/>
                  </a:lnTo>
                  <a:close/>
                  <a:moveTo>
                    <a:pt x="1276933" y="777002"/>
                  </a:moveTo>
                  <a:lnTo>
                    <a:pt x="1325220" y="777002"/>
                  </a:lnTo>
                  <a:lnTo>
                    <a:pt x="1248318" y="988017"/>
                  </a:lnTo>
                  <a:cubicBezTo>
                    <a:pt x="1241165" y="1005900"/>
                    <a:pt x="1251001" y="1023782"/>
                    <a:pt x="1269779" y="1023782"/>
                  </a:cubicBezTo>
                  <a:cubicBezTo>
                    <a:pt x="1324326" y="1023782"/>
                    <a:pt x="1389603" y="977287"/>
                    <a:pt x="1414641" y="911122"/>
                  </a:cubicBezTo>
                  <a:lnTo>
                    <a:pt x="1401228" y="911122"/>
                  </a:lnTo>
                  <a:cubicBezTo>
                    <a:pt x="1381556" y="938840"/>
                    <a:pt x="1338633" y="969240"/>
                    <a:pt x="1306442" y="975499"/>
                  </a:cubicBezTo>
                  <a:lnTo>
                    <a:pt x="1377085" y="777002"/>
                  </a:lnTo>
                  <a:lnTo>
                    <a:pt x="1449516" y="777002"/>
                  </a:lnTo>
                  <a:lnTo>
                    <a:pt x="1458458" y="746601"/>
                  </a:lnTo>
                  <a:lnTo>
                    <a:pt x="1387815" y="746601"/>
                  </a:lnTo>
                  <a:lnTo>
                    <a:pt x="1414641" y="670600"/>
                  </a:lnTo>
                  <a:lnTo>
                    <a:pt x="1386921" y="670600"/>
                  </a:lnTo>
                  <a:lnTo>
                    <a:pt x="1336845" y="746601"/>
                  </a:lnTo>
                  <a:lnTo>
                    <a:pt x="1276933" y="755542"/>
                  </a:lnTo>
                  <a:close/>
                  <a:moveTo>
                    <a:pt x="1226857" y="767166"/>
                  </a:moveTo>
                  <a:cubicBezTo>
                    <a:pt x="1233117" y="747495"/>
                    <a:pt x="1219703" y="736766"/>
                    <a:pt x="1208973" y="736766"/>
                  </a:cubicBezTo>
                  <a:cubicBezTo>
                    <a:pt x="1166945" y="736766"/>
                    <a:pt x="1115975" y="775213"/>
                    <a:pt x="1096302" y="827967"/>
                  </a:cubicBezTo>
                  <a:lnTo>
                    <a:pt x="1109716" y="827967"/>
                  </a:lnTo>
                  <a:cubicBezTo>
                    <a:pt x="1123129" y="808296"/>
                    <a:pt x="1146378" y="786837"/>
                    <a:pt x="1168733" y="783261"/>
                  </a:cubicBezTo>
                  <a:lnTo>
                    <a:pt x="1087360" y="994276"/>
                  </a:lnTo>
                  <a:cubicBezTo>
                    <a:pt x="1080207" y="1013947"/>
                    <a:pt x="1094514" y="1024676"/>
                    <a:pt x="1105244" y="1024676"/>
                  </a:cubicBezTo>
                  <a:cubicBezTo>
                    <a:pt x="1145484" y="1024676"/>
                    <a:pt x="1192877" y="986229"/>
                    <a:pt x="1212550" y="933475"/>
                  </a:cubicBezTo>
                  <a:lnTo>
                    <a:pt x="1199137" y="933475"/>
                  </a:lnTo>
                  <a:cubicBezTo>
                    <a:pt x="1185723" y="953146"/>
                    <a:pt x="1162474" y="974605"/>
                    <a:pt x="1140119" y="978182"/>
                  </a:cubicBezTo>
                  <a:close/>
                  <a:moveTo>
                    <a:pt x="1234905" y="683118"/>
                  </a:moveTo>
                  <a:cubicBezTo>
                    <a:pt x="1252789" y="683118"/>
                    <a:pt x="1267991" y="667917"/>
                    <a:pt x="1267991" y="650035"/>
                  </a:cubicBezTo>
                  <a:cubicBezTo>
                    <a:pt x="1267991" y="632152"/>
                    <a:pt x="1252789" y="616952"/>
                    <a:pt x="1234905" y="616952"/>
                  </a:cubicBezTo>
                  <a:cubicBezTo>
                    <a:pt x="1223280" y="616952"/>
                    <a:pt x="1212550" y="623211"/>
                    <a:pt x="1206290" y="633046"/>
                  </a:cubicBezTo>
                  <a:cubicBezTo>
                    <a:pt x="1200031" y="642882"/>
                    <a:pt x="1200031" y="656294"/>
                    <a:pt x="1206290" y="667023"/>
                  </a:cubicBezTo>
                  <a:cubicBezTo>
                    <a:pt x="1212550" y="676859"/>
                    <a:pt x="1223280" y="684012"/>
                    <a:pt x="1234905" y="683118"/>
                  </a:cubicBezTo>
                  <a:moveTo>
                    <a:pt x="975584" y="978182"/>
                  </a:moveTo>
                  <a:lnTo>
                    <a:pt x="1109716" y="622317"/>
                  </a:lnTo>
                  <a:lnTo>
                    <a:pt x="1105244" y="616058"/>
                  </a:lnTo>
                  <a:lnTo>
                    <a:pt x="1012247" y="626787"/>
                  </a:lnTo>
                  <a:lnTo>
                    <a:pt x="1012247" y="637517"/>
                  </a:lnTo>
                  <a:lnTo>
                    <a:pt x="1030131" y="650929"/>
                  </a:lnTo>
                  <a:cubicBezTo>
                    <a:pt x="1046227" y="663447"/>
                    <a:pt x="1040861" y="675070"/>
                    <a:pt x="1026554" y="715306"/>
                  </a:cubicBezTo>
                  <a:lnTo>
                    <a:pt x="924614" y="987123"/>
                  </a:lnTo>
                  <a:cubicBezTo>
                    <a:pt x="915672" y="1003217"/>
                    <a:pt x="927297" y="1022888"/>
                    <a:pt x="946075" y="1022888"/>
                  </a:cubicBezTo>
                  <a:cubicBezTo>
                    <a:pt x="988103" y="1022888"/>
                    <a:pt x="1033708" y="984440"/>
                    <a:pt x="1053380" y="931687"/>
                  </a:cubicBezTo>
                  <a:lnTo>
                    <a:pt x="1039967" y="931687"/>
                  </a:lnTo>
                  <a:cubicBezTo>
                    <a:pt x="1025660" y="952252"/>
                    <a:pt x="997045" y="973711"/>
                    <a:pt x="975584" y="978182"/>
                  </a:cubicBezTo>
                  <a:moveTo>
                    <a:pt x="701955" y="941522"/>
                  </a:moveTo>
                  <a:cubicBezTo>
                    <a:pt x="701955" y="876250"/>
                    <a:pt x="774387" y="787731"/>
                    <a:pt x="815520" y="787731"/>
                  </a:cubicBezTo>
                  <a:cubicBezTo>
                    <a:pt x="824462" y="787731"/>
                    <a:pt x="832510" y="788625"/>
                    <a:pt x="840558" y="791308"/>
                  </a:cubicBezTo>
                  <a:lnTo>
                    <a:pt x="797636" y="903968"/>
                  </a:lnTo>
                  <a:cubicBezTo>
                    <a:pt x="773492" y="933475"/>
                    <a:pt x="735935" y="969240"/>
                    <a:pt x="718051" y="969240"/>
                  </a:cubicBezTo>
                  <a:cubicBezTo>
                    <a:pt x="708215" y="970134"/>
                    <a:pt x="701955" y="961193"/>
                    <a:pt x="701955" y="941522"/>
                  </a:cubicBezTo>
                  <a:moveTo>
                    <a:pt x="924614" y="724248"/>
                  </a:moveTo>
                  <a:lnTo>
                    <a:pt x="902259" y="722459"/>
                  </a:lnTo>
                  <a:lnTo>
                    <a:pt x="877221" y="747495"/>
                  </a:lnTo>
                  <a:lnTo>
                    <a:pt x="872750" y="747495"/>
                  </a:lnTo>
                  <a:cubicBezTo>
                    <a:pt x="766339" y="747495"/>
                    <a:pt x="651880" y="879827"/>
                    <a:pt x="651880" y="984440"/>
                  </a:cubicBezTo>
                  <a:cubicBezTo>
                    <a:pt x="651880" y="1008582"/>
                    <a:pt x="665293" y="1024676"/>
                    <a:pt x="691225" y="1024676"/>
                  </a:cubicBezTo>
                  <a:cubicBezTo>
                    <a:pt x="722522" y="1024676"/>
                    <a:pt x="752925" y="979970"/>
                    <a:pt x="787800" y="932581"/>
                  </a:cubicBezTo>
                  <a:lnTo>
                    <a:pt x="786011" y="949569"/>
                  </a:lnTo>
                  <a:cubicBezTo>
                    <a:pt x="781540" y="997852"/>
                    <a:pt x="796742" y="1024676"/>
                    <a:pt x="821780" y="1024676"/>
                  </a:cubicBezTo>
                  <a:cubicBezTo>
                    <a:pt x="851289" y="1024676"/>
                    <a:pt x="878115" y="978182"/>
                    <a:pt x="898682" y="933475"/>
                  </a:cubicBezTo>
                  <a:lnTo>
                    <a:pt x="885269" y="933475"/>
                  </a:lnTo>
                  <a:cubicBezTo>
                    <a:pt x="870961" y="954040"/>
                    <a:pt x="857548" y="966558"/>
                    <a:pt x="846818" y="966558"/>
                  </a:cubicBezTo>
                  <a:cubicBezTo>
                    <a:pt x="836087" y="966558"/>
                    <a:pt x="828039" y="945993"/>
                    <a:pt x="846818" y="903968"/>
                  </a:cubicBezTo>
                  <a:close/>
                  <a:moveTo>
                    <a:pt x="406866" y="1075642"/>
                  </a:moveTo>
                  <a:cubicBezTo>
                    <a:pt x="406866" y="1047924"/>
                    <a:pt x="433692" y="1030041"/>
                    <a:pt x="472143" y="1014841"/>
                  </a:cubicBezTo>
                  <a:cubicBezTo>
                    <a:pt x="484662" y="1021100"/>
                    <a:pt x="504335" y="1028253"/>
                    <a:pt x="529373" y="1036300"/>
                  </a:cubicBezTo>
                  <a:cubicBezTo>
                    <a:pt x="569612" y="1049712"/>
                    <a:pt x="584814" y="1055077"/>
                    <a:pt x="584814" y="1066701"/>
                  </a:cubicBezTo>
                  <a:cubicBezTo>
                    <a:pt x="584814" y="1092631"/>
                    <a:pt x="548151" y="1112301"/>
                    <a:pt x="481085" y="1112301"/>
                  </a:cubicBezTo>
                  <a:cubicBezTo>
                    <a:pt x="431010" y="1113196"/>
                    <a:pt x="406866" y="1102466"/>
                    <a:pt x="406866" y="1075642"/>
                  </a:cubicBezTo>
                  <a:moveTo>
                    <a:pt x="516854" y="904863"/>
                  </a:moveTo>
                  <a:cubicBezTo>
                    <a:pt x="498970" y="904863"/>
                    <a:pt x="492710" y="889662"/>
                    <a:pt x="492710" y="872674"/>
                  </a:cubicBezTo>
                  <a:cubicBezTo>
                    <a:pt x="492710" y="819920"/>
                    <a:pt x="517748" y="756437"/>
                    <a:pt x="557988" y="756437"/>
                  </a:cubicBezTo>
                  <a:cubicBezTo>
                    <a:pt x="575872" y="756437"/>
                    <a:pt x="582131" y="771637"/>
                    <a:pt x="582131" y="788625"/>
                  </a:cubicBezTo>
                  <a:cubicBezTo>
                    <a:pt x="582131" y="840485"/>
                    <a:pt x="556199" y="904863"/>
                    <a:pt x="516854" y="904863"/>
                  </a:cubicBezTo>
                  <a:moveTo>
                    <a:pt x="631313" y="1049712"/>
                  </a:moveTo>
                  <a:cubicBezTo>
                    <a:pt x="631313" y="1015735"/>
                    <a:pt x="600910" y="1003217"/>
                    <a:pt x="551728" y="988911"/>
                  </a:cubicBezTo>
                  <a:cubicBezTo>
                    <a:pt x="509700" y="976393"/>
                    <a:pt x="490027" y="972817"/>
                    <a:pt x="490027" y="958511"/>
                  </a:cubicBezTo>
                  <a:cubicBezTo>
                    <a:pt x="490027" y="947781"/>
                    <a:pt x="498970" y="934369"/>
                    <a:pt x="516854" y="924534"/>
                  </a:cubicBezTo>
                  <a:cubicBezTo>
                    <a:pt x="586602" y="920957"/>
                    <a:pt x="630419" y="858368"/>
                    <a:pt x="630419" y="802931"/>
                  </a:cubicBezTo>
                  <a:cubicBezTo>
                    <a:pt x="630419" y="793096"/>
                    <a:pt x="628630" y="784155"/>
                    <a:pt x="625948" y="776107"/>
                  </a:cubicBezTo>
                  <a:lnTo>
                    <a:pt x="673341" y="776107"/>
                  </a:lnTo>
                  <a:lnTo>
                    <a:pt x="682283" y="745707"/>
                  </a:lnTo>
                  <a:lnTo>
                    <a:pt x="601804" y="745707"/>
                  </a:lnTo>
                  <a:cubicBezTo>
                    <a:pt x="591073" y="738554"/>
                    <a:pt x="577660" y="734977"/>
                    <a:pt x="562459" y="734977"/>
                  </a:cubicBezTo>
                  <a:cubicBezTo>
                    <a:pt x="489133" y="734977"/>
                    <a:pt x="441740" y="799355"/>
                    <a:pt x="441740" y="856579"/>
                  </a:cubicBezTo>
                  <a:cubicBezTo>
                    <a:pt x="441740" y="893239"/>
                    <a:pt x="463201" y="918275"/>
                    <a:pt x="497181" y="922745"/>
                  </a:cubicBezTo>
                  <a:cubicBezTo>
                    <a:pt x="463201" y="938840"/>
                    <a:pt x="443529" y="955828"/>
                    <a:pt x="443529" y="977287"/>
                  </a:cubicBezTo>
                  <a:cubicBezTo>
                    <a:pt x="443529" y="989805"/>
                    <a:pt x="448000" y="998747"/>
                    <a:pt x="458730" y="1006794"/>
                  </a:cubicBezTo>
                  <a:cubicBezTo>
                    <a:pt x="380040" y="1030041"/>
                    <a:pt x="347848" y="1059548"/>
                    <a:pt x="347848" y="1093525"/>
                  </a:cubicBezTo>
                  <a:cubicBezTo>
                    <a:pt x="347848" y="1130184"/>
                    <a:pt x="396135" y="1145384"/>
                    <a:pt x="453365" y="1145384"/>
                  </a:cubicBezTo>
                  <a:cubicBezTo>
                    <a:pt x="549940" y="1146279"/>
                    <a:pt x="631313" y="1093525"/>
                    <a:pt x="631313" y="1049712"/>
                  </a:cubicBezTo>
                  <a:moveTo>
                    <a:pt x="266475" y="835120"/>
                  </a:moveTo>
                  <a:cubicBezTo>
                    <a:pt x="301349" y="835120"/>
                    <a:pt x="302243" y="850321"/>
                    <a:pt x="296878" y="888768"/>
                  </a:cubicBezTo>
                  <a:lnTo>
                    <a:pt x="317445" y="888768"/>
                  </a:lnTo>
                  <a:lnTo>
                    <a:pt x="363944" y="760907"/>
                  </a:lnTo>
                  <a:lnTo>
                    <a:pt x="343377" y="760907"/>
                  </a:lnTo>
                  <a:cubicBezTo>
                    <a:pt x="325493" y="791308"/>
                    <a:pt x="312080" y="814555"/>
                    <a:pt x="273628" y="814555"/>
                  </a:cubicBezTo>
                  <a:lnTo>
                    <a:pt x="195832" y="814555"/>
                  </a:lnTo>
                  <a:lnTo>
                    <a:pt x="234283" y="709942"/>
                  </a:lnTo>
                  <a:cubicBezTo>
                    <a:pt x="247696" y="672388"/>
                    <a:pt x="254850" y="665235"/>
                    <a:pt x="302243" y="665235"/>
                  </a:cubicBezTo>
                  <a:lnTo>
                    <a:pt x="336223" y="665235"/>
                  </a:lnTo>
                  <a:cubicBezTo>
                    <a:pt x="385405" y="665235"/>
                    <a:pt x="391664" y="678647"/>
                    <a:pt x="391664" y="730507"/>
                  </a:cubicBezTo>
                  <a:lnTo>
                    <a:pt x="411337" y="730507"/>
                  </a:lnTo>
                  <a:lnTo>
                    <a:pt x="427433" y="643776"/>
                  </a:lnTo>
                  <a:lnTo>
                    <a:pt x="135026" y="643776"/>
                  </a:lnTo>
                  <a:lnTo>
                    <a:pt x="129661" y="659870"/>
                  </a:lnTo>
                  <a:cubicBezTo>
                    <a:pt x="185996" y="671494"/>
                    <a:pt x="191361" y="676859"/>
                    <a:pt x="165429" y="750178"/>
                  </a:cubicBezTo>
                  <a:lnTo>
                    <a:pt x="107305" y="908439"/>
                  </a:lnTo>
                  <a:cubicBezTo>
                    <a:pt x="80479" y="980864"/>
                    <a:pt x="69748" y="987123"/>
                    <a:pt x="4471" y="998747"/>
                  </a:cubicBezTo>
                  <a:lnTo>
                    <a:pt x="0" y="1014841"/>
                  </a:lnTo>
                  <a:lnTo>
                    <a:pt x="325493" y="1014841"/>
                  </a:lnTo>
                  <a:lnTo>
                    <a:pt x="383616" y="922745"/>
                  </a:lnTo>
                  <a:lnTo>
                    <a:pt x="361261" y="922745"/>
                  </a:lnTo>
                  <a:cubicBezTo>
                    <a:pt x="323704" y="960299"/>
                    <a:pt x="285253" y="993382"/>
                    <a:pt x="212822" y="993382"/>
                  </a:cubicBezTo>
                  <a:cubicBezTo>
                    <a:pt x="126084" y="993382"/>
                    <a:pt x="134132" y="988911"/>
                    <a:pt x="162746" y="908439"/>
                  </a:cubicBezTo>
                  <a:lnTo>
                    <a:pt x="189573" y="836014"/>
                  </a:lnTo>
                  <a:lnTo>
                    <a:pt x="266475" y="836014"/>
                  </a:lnTo>
                  <a:close/>
                  <a:moveTo>
                    <a:pt x="308503" y="616952"/>
                  </a:moveTo>
                  <a:lnTo>
                    <a:pt x="391664" y="556151"/>
                  </a:lnTo>
                  <a:lnTo>
                    <a:pt x="391664" y="545421"/>
                  </a:lnTo>
                  <a:lnTo>
                    <a:pt x="336223" y="545421"/>
                  </a:lnTo>
                  <a:lnTo>
                    <a:pt x="287042" y="616952"/>
                  </a:lnTo>
                  <a:close/>
                  <a:moveTo>
                    <a:pt x="1551456" y="160050"/>
                  </a:moveTo>
                  <a:cubicBezTo>
                    <a:pt x="1571128" y="160050"/>
                    <a:pt x="1588118" y="175250"/>
                    <a:pt x="1579176" y="210121"/>
                  </a:cubicBezTo>
                  <a:lnTo>
                    <a:pt x="1488861" y="234263"/>
                  </a:lnTo>
                  <a:cubicBezTo>
                    <a:pt x="1503168" y="190450"/>
                    <a:pt x="1529995" y="160050"/>
                    <a:pt x="1551456" y="160050"/>
                  </a:cubicBezTo>
                  <a:moveTo>
                    <a:pt x="1601531" y="306688"/>
                  </a:moveTo>
                  <a:lnTo>
                    <a:pt x="1583647" y="306688"/>
                  </a:lnTo>
                  <a:cubicBezTo>
                    <a:pt x="1561292" y="333512"/>
                    <a:pt x="1536254" y="354971"/>
                    <a:pt x="1512110" y="354971"/>
                  </a:cubicBezTo>
                  <a:cubicBezTo>
                    <a:pt x="1487072" y="354971"/>
                    <a:pt x="1474554" y="339771"/>
                    <a:pt x="1474554" y="306688"/>
                  </a:cubicBezTo>
                  <a:cubicBezTo>
                    <a:pt x="1474554" y="293276"/>
                    <a:pt x="1476342" y="278970"/>
                    <a:pt x="1479025" y="266452"/>
                  </a:cubicBezTo>
                  <a:lnTo>
                    <a:pt x="1625675" y="218168"/>
                  </a:lnTo>
                  <a:cubicBezTo>
                    <a:pt x="1654290" y="150214"/>
                    <a:pt x="1619416" y="120708"/>
                    <a:pt x="1579176" y="120708"/>
                  </a:cubicBezTo>
                  <a:cubicBezTo>
                    <a:pt x="1509428" y="120708"/>
                    <a:pt x="1430737" y="242310"/>
                    <a:pt x="1430737" y="337982"/>
                  </a:cubicBezTo>
                  <a:cubicBezTo>
                    <a:pt x="1430737" y="383583"/>
                    <a:pt x="1452198" y="408619"/>
                    <a:pt x="1486178" y="408619"/>
                  </a:cubicBezTo>
                  <a:cubicBezTo>
                    <a:pt x="1526418" y="408619"/>
                    <a:pt x="1567551" y="370171"/>
                    <a:pt x="1601531" y="306688"/>
                  </a:cubicBezTo>
                  <a:moveTo>
                    <a:pt x="1578282" y="88519"/>
                  </a:moveTo>
                  <a:lnTo>
                    <a:pt x="1661444" y="12518"/>
                  </a:lnTo>
                  <a:lnTo>
                    <a:pt x="1661444" y="1788"/>
                  </a:lnTo>
                  <a:lnTo>
                    <a:pt x="1606002" y="1788"/>
                  </a:lnTo>
                  <a:lnTo>
                    <a:pt x="1556821" y="89413"/>
                  </a:lnTo>
                  <a:lnTo>
                    <a:pt x="1578282" y="89413"/>
                  </a:lnTo>
                  <a:close/>
                  <a:moveTo>
                    <a:pt x="1266202" y="160944"/>
                  </a:moveTo>
                  <a:lnTo>
                    <a:pt x="1315384" y="160944"/>
                  </a:lnTo>
                  <a:lnTo>
                    <a:pt x="1238482" y="371959"/>
                  </a:lnTo>
                  <a:cubicBezTo>
                    <a:pt x="1231328" y="389842"/>
                    <a:pt x="1241165" y="407725"/>
                    <a:pt x="1259943" y="407725"/>
                  </a:cubicBezTo>
                  <a:cubicBezTo>
                    <a:pt x="1314490" y="407725"/>
                    <a:pt x="1380661" y="361230"/>
                    <a:pt x="1404805" y="295064"/>
                  </a:cubicBezTo>
                  <a:lnTo>
                    <a:pt x="1391392" y="295064"/>
                  </a:lnTo>
                  <a:cubicBezTo>
                    <a:pt x="1371719" y="322782"/>
                    <a:pt x="1328797" y="353183"/>
                    <a:pt x="1296606" y="359441"/>
                  </a:cubicBezTo>
                  <a:lnTo>
                    <a:pt x="1367248" y="160944"/>
                  </a:lnTo>
                  <a:lnTo>
                    <a:pt x="1439679" y="160944"/>
                  </a:lnTo>
                  <a:lnTo>
                    <a:pt x="1448621" y="130543"/>
                  </a:lnTo>
                  <a:lnTo>
                    <a:pt x="1377979" y="130543"/>
                  </a:lnTo>
                  <a:lnTo>
                    <a:pt x="1404805" y="54542"/>
                  </a:lnTo>
                  <a:lnTo>
                    <a:pt x="1377085" y="54542"/>
                  </a:lnTo>
                  <a:lnTo>
                    <a:pt x="1327009" y="130543"/>
                  </a:lnTo>
                  <a:lnTo>
                    <a:pt x="1267097" y="138591"/>
                  </a:lnTo>
                  <a:lnTo>
                    <a:pt x="1267097" y="160944"/>
                  </a:lnTo>
                  <a:close/>
                  <a:moveTo>
                    <a:pt x="1241165" y="185086"/>
                  </a:moveTo>
                  <a:cubicBezTo>
                    <a:pt x="1251001" y="150214"/>
                    <a:pt x="1245636" y="120708"/>
                    <a:pt x="1219703" y="120708"/>
                  </a:cubicBezTo>
                  <a:cubicBezTo>
                    <a:pt x="1186618" y="120708"/>
                    <a:pt x="1175887" y="143061"/>
                    <a:pt x="1143696" y="212804"/>
                  </a:cubicBezTo>
                  <a:lnTo>
                    <a:pt x="1143696" y="173462"/>
                  </a:lnTo>
                  <a:cubicBezTo>
                    <a:pt x="1143696" y="145744"/>
                    <a:pt x="1134753" y="120708"/>
                    <a:pt x="1109716" y="120708"/>
                  </a:cubicBezTo>
                  <a:cubicBezTo>
                    <a:pt x="1080207" y="120708"/>
                    <a:pt x="1053380" y="167203"/>
                    <a:pt x="1031919" y="211910"/>
                  </a:cubicBezTo>
                  <a:lnTo>
                    <a:pt x="1045332" y="211910"/>
                  </a:lnTo>
                  <a:cubicBezTo>
                    <a:pt x="1059640" y="191344"/>
                    <a:pt x="1073053" y="178827"/>
                    <a:pt x="1083783" y="178827"/>
                  </a:cubicBezTo>
                  <a:cubicBezTo>
                    <a:pt x="1096302" y="178827"/>
                    <a:pt x="1103456" y="198498"/>
                    <a:pt x="1083783" y="242310"/>
                  </a:cubicBezTo>
                  <a:lnTo>
                    <a:pt x="1026554" y="369277"/>
                  </a:lnTo>
                  <a:cubicBezTo>
                    <a:pt x="1015823" y="393419"/>
                    <a:pt x="1027448" y="408619"/>
                    <a:pt x="1050698" y="408619"/>
                  </a:cubicBezTo>
                  <a:cubicBezTo>
                    <a:pt x="1065005" y="408619"/>
                    <a:pt x="1071264" y="405042"/>
                    <a:pt x="1077524" y="389842"/>
                  </a:cubicBezTo>
                  <a:lnTo>
                    <a:pt x="1133859" y="241416"/>
                  </a:lnTo>
                  <a:cubicBezTo>
                    <a:pt x="1149955" y="221745"/>
                    <a:pt x="1164262" y="204756"/>
                    <a:pt x="1182147" y="185980"/>
                  </a:cubicBezTo>
                  <a:lnTo>
                    <a:pt x="1241165" y="185980"/>
                  </a:lnTo>
                  <a:close/>
                  <a:moveTo>
                    <a:pt x="929085" y="160050"/>
                  </a:moveTo>
                  <a:cubicBezTo>
                    <a:pt x="948758" y="160050"/>
                    <a:pt x="965748" y="175250"/>
                    <a:pt x="956805" y="210121"/>
                  </a:cubicBezTo>
                  <a:lnTo>
                    <a:pt x="866490" y="234263"/>
                  </a:lnTo>
                  <a:cubicBezTo>
                    <a:pt x="880798" y="190450"/>
                    <a:pt x="907624" y="160050"/>
                    <a:pt x="929085" y="160050"/>
                  </a:cubicBezTo>
                  <a:moveTo>
                    <a:pt x="979161" y="306688"/>
                  </a:moveTo>
                  <a:lnTo>
                    <a:pt x="961277" y="306688"/>
                  </a:lnTo>
                  <a:cubicBezTo>
                    <a:pt x="938921" y="333512"/>
                    <a:pt x="913883" y="354971"/>
                    <a:pt x="889740" y="354971"/>
                  </a:cubicBezTo>
                  <a:cubicBezTo>
                    <a:pt x="864702" y="354971"/>
                    <a:pt x="852183" y="339771"/>
                    <a:pt x="852183" y="306688"/>
                  </a:cubicBezTo>
                  <a:cubicBezTo>
                    <a:pt x="852183" y="293276"/>
                    <a:pt x="853971" y="278970"/>
                    <a:pt x="856654" y="266452"/>
                  </a:cubicBezTo>
                  <a:lnTo>
                    <a:pt x="1003304" y="218168"/>
                  </a:lnTo>
                  <a:cubicBezTo>
                    <a:pt x="1031919" y="150214"/>
                    <a:pt x="997939" y="120708"/>
                    <a:pt x="956805" y="120708"/>
                  </a:cubicBezTo>
                  <a:cubicBezTo>
                    <a:pt x="887057" y="120708"/>
                    <a:pt x="808367" y="242310"/>
                    <a:pt x="808367" y="337982"/>
                  </a:cubicBezTo>
                  <a:cubicBezTo>
                    <a:pt x="808367" y="383583"/>
                    <a:pt x="829828" y="408619"/>
                    <a:pt x="863808" y="408619"/>
                  </a:cubicBezTo>
                  <a:cubicBezTo>
                    <a:pt x="904047" y="408619"/>
                    <a:pt x="945181" y="370171"/>
                    <a:pt x="979161" y="306688"/>
                  </a:cubicBezTo>
                  <a:moveTo>
                    <a:pt x="637572" y="365700"/>
                  </a:moveTo>
                  <a:cubicBezTo>
                    <a:pt x="623265" y="365700"/>
                    <a:pt x="602698" y="352288"/>
                    <a:pt x="602698" y="340665"/>
                  </a:cubicBezTo>
                  <a:cubicBezTo>
                    <a:pt x="602698" y="337088"/>
                    <a:pt x="608958" y="320100"/>
                    <a:pt x="617005" y="299535"/>
                  </a:cubicBezTo>
                  <a:lnTo>
                    <a:pt x="640255" y="236945"/>
                  </a:lnTo>
                  <a:cubicBezTo>
                    <a:pt x="665293" y="206545"/>
                    <a:pt x="704638" y="173462"/>
                    <a:pt x="726993" y="173462"/>
                  </a:cubicBezTo>
                  <a:cubicBezTo>
                    <a:pt x="740406" y="173462"/>
                    <a:pt x="750243" y="182403"/>
                    <a:pt x="750243" y="201180"/>
                  </a:cubicBezTo>
                  <a:cubicBezTo>
                    <a:pt x="749349" y="260193"/>
                    <a:pt x="695696" y="365700"/>
                    <a:pt x="637572" y="365700"/>
                  </a:cubicBezTo>
                  <a:moveTo>
                    <a:pt x="800319" y="178827"/>
                  </a:moveTo>
                  <a:cubicBezTo>
                    <a:pt x="800319" y="135908"/>
                    <a:pt x="789588" y="119814"/>
                    <a:pt x="759185" y="119814"/>
                  </a:cubicBezTo>
                  <a:cubicBezTo>
                    <a:pt x="721628" y="119814"/>
                    <a:pt x="686754" y="160050"/>
                    <a:pt x="650985" y="208333"/>
                  </a:cubicBezTo>
                  <a:lnTo>
                    <a:pt x="726099" y="6259"/>
                  </a:lnTo>
                  <a:lnTo>
                    <a:pt x="721628" y="0"/>
                  </a:lnTo>
                  <a:lnTo>
                    <a:pt x="628630" y="10730"/>
                  </a:lnTo>
                  <a:lnTo>
                    <a:pt x="628630" y="21459"/>
                  </a:lnTo>
                  <a:lnTo>
                    <a:pt x="646514" y="34871"/>
                  </a:lnTo>
                  <a:cubicBezTo>
                    <a:pt x="662610" y="47389"/>
                    <a:pt x="657245" y="59907"/>
                    <a:pt x="642938" y="99249"/>
                  </a:cubicBezTo>
                  <a:lnTo>
                    <a:pt x="561564" y="312947"/>
                  </a:lnTo>
                  <a:cubicBezTo>
                    <a:pt x="554411" y="330829"/>
                    <a:pt x="546363" y="352288"/>
                    <a:pt x="546363" y="357653"/>
                  </a:cubicBezTo>
                  <a:cubicBezTo>
                    <a:pt x="546363" y="382689"/>
                    <a:pt x="580343" y="406831"/>
                    <a:pt x="611640" y="406831"/>
                  </a:cubicBezTo>
                  <a:cubicBezTo>
                    <a:pt x="682283" y="408619"/>
                    <a:pt x="800319" y="278970"/>
                    <a:pt x="800319" y="178827"/>
                  </a:cubicBezTo>
                  <a:moveTo>
                    <a:pt x="525796" y="151108"/>
                  </a:moveTo>
                  <a:cubicBezTo>
                    <a:pt x="531161" y="131438"/>
                    <a:pt x="518642" y="120708"/>
                    <a:pt x="507912" y="120708"/>
                  </a:cubicBezTo>
                  <a:cubicBezTo>
                    <a:pt x="465884" y="120708"/>
                    <a:pt x="414914" y="159156"/>
                    <a:pt x="395241" y="211910"/>
                  </a:cubicBezTo>
                  <a:lnTo>
                    <a:pt x="408654" y="211910"/>
                  </a:lnTo>
                  <a:cubicBezTo>
                    <a:pt x="422067" y="192239"/>
                    <a:pt x="445317" y="170779"/>
                    <a:pt x="467672" y="167203"/>
                  </a:cubicBezTo>
                  <a:lnTo>
                    <a:pt x="386299" y="378218"/>
                  </a:lnTo>
                  <a:cubicBezTo>
                    <a:pt x="379145" y="397889"/>
                    <a:pt x="393453" y="408619"/>
                    <a:pt x="404183" y="408619"/>
                  </a:cubicBezTo>
                  <a:cubicBezTo>
                    <a:pt x="444423" y="408619"/>
                    <a:pt x="491816" y="370171"/>
                    <a:pt x="511489" y="317417"/>
                  </a:cubicBezTo>
                  <a:lnTo>
                    <a:pt x="498075" y="317417"/>
                  </a:lnTo>
                  <a:cubicBezTo>
                    <a:pt x="484662" y="337088"/>
                    <a:pt x="461413" y="358547"/>
                    <a:pt x="439057" y="362124"/>
                  </a:cubicBezTo>
                  <a:close/>
                  <a:moveTo>
                    <a:pt x="534738" y="67060"/>
                  </a:moveTo>
                  <a:cubicBezTo>
                    <a:pt x="552622" y="67060"/>
                    <a:pt x="567824" y="51860"/>
                    <a:pt x="567824" y="33977"/>
                  </a:cubicBezTo>
                  <a:cubicBezTo>
                    <a:pt x="567824" y="16094"/>
                    <a:pt x="552622" y="894"/>
                    <a:pt x="534738" y="894"/>
                  </a:cubicBezTo>
                  <a:cubicBezTo>
                    <a:pt x="523113" y="894"/>
                    <a:pt x="512383" y="7153"/>
                    <a:pt x="506123" y="16989"/>
                  </a:cubicBezTo>
                  <a:cubicBezTo>
                    <a:pt x="499864" y="26824"/>
                    <a:pt x="499864" y="40236"/>
                    <a:pt x="506123" y="50966"/>
                  </a:cubicBezTo>
                  <a:cubicBezTo>
                    <a:pt x="512383" y="60801"/>
                    <a:pt x="523113" y="67954"/>
                    <a:pt x="534738" y="67060"/>
                  </a:cubicBezTo>
                  <a:moveTo>
                    <a:pt x="328175" y="26824"/>
                  </a:moveTo>
                  <a:lnTo>
                    <a:pt x="135026" y="26824"/>
                  </a:lnTo>
                  <a:lnTo>
                    <a:pt x="129661" y="42918"/>
                  </a:lnTo>
                  <a:cubicBezTo>
                    <a:pt x="185996" y="54542"/>
                    <a:pt x="191361" y="59907"/>
                    <a:pt x="165429" y="133226"/>
                  </a:cubicBezTo>
                  <a:lnTo>
                    <a:pt x="107305" y="291487"/>
                  </a:lnTo>
                  <a:cubicBezTo>
                    <a:pt x="80479" y="363912"/>
                    <a:pt x="69748" y="370171"/>
                    <a:pt x="4471" y="381795"/>
                  </a:cubicBezTo>
                  <a:lnTo>
                    <a:pt x="0" y="397889"/>
                  </a:lnTo>
                  <a:lnTo>
                    <a:pt x="293301" y="397889"/>
                  </a:lnTo>
                  <a:lnTo>
                    <a:pt x="356790" y="284334"/>
                  </a:lnTo>
                  <a:lnTo>
                    <a:pt x="334435" y="284334"/>
                  </a:lnTo>
                  <a:cubicBezTo>
                    <a:pt x="297772" y="324570"/>
                    <a:pt x="255744" y="375536"/>
                    <a:pt x="190467" y="375536"/>
                  </a:cubicBezTo>
                  <a:cubicBezTo>
                    <a:pt x="141285" y="375536"/>
                    <a:pt x="134132" y="366595"/>
                    <a:pt x="161852" y="290593"/>
                  </a:cubicBezTo>
                  <a:lnTo>
                    <a:pt x="219976" y="132332"/>
                  </a:lnTo>
                  <a:cubicBezTo>
                    <a:pt x="246802" y="59907"/>
                    <a:pt x="257533" y="53648"/>
                    <a:pt x="322810" y="42024"/>
                  </a:cubicBezTo>
                  <a:close/>
                </a:path>
              </a:pathLst>
            </a:custGeom>
            <a:solidFill>
              <a:srgbClr val="000000"/>
            </a:solidFill>
            <a:ln w="893" cap="flat">
              <a:noFill/>
              <a:prstDash val="solid"/>
              <a:miter/>
            </a:ln>
          </p:spPr>
          <p:txBody>
            <a:bodyPr rtlCol="0" anchor="ctr"/>
            <a:lstStyle/>
            <a:p>
              <a:endParaRPr lang="fr-FR"/>
            </a:p>
          </p:txBody>
        </p:sp>
      </p:grpSp>
      <p:cxnSp>
        <p:nvCxnSpPr>
          <p:cNvPr id="105" name="Connecteur droit 104">
            <a:extLst>
              <a:ext uri="{FF2B5EF4-FFF2-40B4-BE49-F238E27FC236}">
                <a16:creationId xmlns:a16="http://schemas.microsoft.com/office/drawing/2014/main" id="{6F701B75-FA18-D27B-8120-48DEC9CB8B65}"/>
              </a:ext>
            </a:extLst>
          </p:cNvPr>
          <p:cNvCxnSpPr>
            <a:cxnSpLocks/>
          </p:cNvCxnSpPr>
          <p:nvPr userDrawn="1"/>
        </p:nvCxnSpPr>
        <p:spPr>
          <a:xfrm flipH="1">
            <a:off x="357115" y="6149975"/>
            <a:ext cx="3047" cy="70802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a:extLst>
              <a:ext uri="{FF2B5EF4-FFF2-40B4-BE49-F238E27FC236}">
                <a16:creationId xmlns:a16="http://schemas.microsoft.com/office/drawing/2014/main" id="{7514ABB5-8C45-A88B-0542-5206182E7886}"/>
              </a:ext>
            </a:extLst>
          </p:cNvPr>
          <p:cNvSpPr>
            <a:spLocks noGrp="1"/>
          </p:cNvSpPr>
          <p:nvPr>
            <p:ph type="sldNum" sz="quarter" idx="12"/>
          </p:nvPr>
        </p:nvSpPr>
        <p:spPr>
          <a:xfrm>
            <a:off x="11835420" y="6319201"/>
            <a:ext cx="365127" cy="365125"/>
          </a:xfrm>
        </p:spPr>
        <p:txBody>
          <a:bodyPr/>
          <a:lstStyle>
            <a:lvl1pPr>
              <a:defRPr>
                <a:solidFill>
                  <a:schemeClr val="tx1">
                    <a:lumMod val="65000"/>
                    <a:lumOff val="35000"/>
                  </a:schemeClr>
                </a:solidFill>
              </a:defRPr>
            </a:lvl1pPr>
          </a:lstStyle>
          <a:p>
            <a:fld id="{6E739F3C-2768-A14F-A11C-037BCBCB7D23}" type="slidenum">
              <a:rPr lang="fr-FR" smtClean="0"/>
              <a:pPr/>
              <a:t>‹N°›</a:t>
            </a:fld>
            <a:endParaRPr lang="fr-FR" dirty="0"/>
          </a:p>
        </p:txBody>
      </p:sp>
      <p:sp>
        <p:nvSpPr>
          <p:cNvPr id="8" name="Forme libre 7">
            <a:extLst>
              <a:ext uri="{FF2B5EF4-FFF2-40B4-BE49-F238E27FC236}">
                <a16:creationId xmlns:a16="http://schemas.microsoft.com/office/drawing/2014/main" id="{61D5E7DA-F8B6-B0F6-7154-39CCF7436BF3}"/>
              </a:ext>
            </a:extLst>
          </p:cNvPr>
          <p:cNvSpPr/>
          <p:nvPr userDrawn="1"/>
        </p:nvSpPr>
        <p:spPr>
          <a:xfrm>
            <a:off x="11826875" y="6303211"/>
            <a:ext cx="415636" cy="403761"/>
          </a:xfrm>
          <a:custGeom>
            <a:avLst/>
            <a:gdLst>
              <a:gd name="connsiteX0" fmla="*/ 201881 w 415636"/>
              <a:gd name="connsiteY0" fmla="*/ 0 h 403761"/>
              <a:gd name="connsiteX1" fmla="*/ 415636 w 415636"/>
              <a:gd name="connsiteY1" fmla="*/ 0 h 403761"/>
              <a:gd name="connsiteX2" fmla="*/ 415636 w 415636"/>
              <a:gd name="connsiteY2" fmla="*/ 403761 h 403761"/>
              <a:gd name="connsiteX3" fmla="*/ 201881 w 415636"/>
              <a:gd name="connsiteY3" fmla="*/ 403761 h 403761"/>
              <a:gd name="connsiteX4" fmla="*/ 4101 w 415636"/>
              <a:gd name="connsiteY4" fmla="*/ 242566 h 403761"/>
              <a:gd name="connsiteX5" fmla="*/ 0 w 415636"/>
              <a:gd name="connsiteY5" fmla="*/ 201881 h 403761"/>
              <a:gd name="connsiteX6" fmla="*/ 4101 w 415636"/>
              <a:gd name="connsiteY6" fmla="*/ 161195 h 403761"/>
              <a:gd name="connsiteX7" fmla="*/ 201881 w 415636"/>
              <a:gd name="connsiteY7"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36" h="403761">
                <a:moveTo>
                  <a:pt x="201881" y="0"/>
                </a:moveTo>
                <a:lnTo>
                  <a:pt x="415636" y="0"/>
                </a:lnTo>
                <a:lnTo>
                  <a:pt x="415636" y="403761"/>
                </a:lnTo>
                <a:lnTo>
                  <a:pt x="201881" y="403761"/>
                </a:lnTo>
                <a:cubicBezTo>
                  <a:pt x="104322" y="403761"/>
                  <a:pt x="22926" y="334560"/>
                  <a:pt x="4101" y="242566"/>
                </a:cubicBezTo>
                <a:lnTo>
                  <a:pt x="0" y="201881"/>
                </a:lnTo>
                <a:lnTo>
                  <a:pt x="4101" y="161195"/>
                </a:lnTo>
                <a:cubicBezTo>
                  <a:pt x="22926" y="69201"/>
                  <a:pt x="104322" y="0"/>
                  <a:pt x="201881"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0" name="Espace réservé du texte 17">
            <a:extLst>
              <a:ext uri="{FF2B5EF4-FFF2-40B4-BE49-F238E27FC236}">
                <a16:creationId xmlns:a16="http://schemas.microsoft.com/office/drawing/2014/main" id="{1065410F-F013-80F6-76B1-5D6B53B0DEC7}"/>
              </a:ext>
            </a:extLst>
          </p:cNvPr>
          <p:cNvSpPr>
            <a:spLocks noGrp="1"/>
          </p:cNvSpPr>
          <p:nvPr>
            <p:ph type="body" sz="quarter" idx="41" hasCustomPrompt="1"/>
          </p:nvPr>
        </p:nvSpPr>
        <p:spPr>
          <a:xfrm>
            <a:off x="1155247" y="1920398"/>
            <a:ext cx="2717059" cy="676704"/>
          </a:xfrm>
        </p:spPr>
        <p:txBody>
          <a:bodyPr>
            <a:noAutofit/>
          </a:bodyPr>
          <a:lstStyle>
            <a:lvl1pPr algn="l">
              <a:defRPr sz="1600" b="0" i="0" cap="all" baseline="0">
                <a:latin typeface="CNES Sans" pitchFamily="2" charset="77"/>
              </a:defRPr>
            </a:lvl1pPr>
            <a:lvl2pPr marL="9525" indent="0">
              <a:buNone/>
              <a:defRPr sz="1600"/>
            </a:lvl2pPr>
          </a:lstStyle>
          <a:p>
            <a:pPr lvl="0"/>
            <a:r>
              <a:rPr lang="fr-FR" dirty="0"/>
              <a:t>INSÉREZ VOTRE TEXTE</a:t>
            </a:r>
            <a:br>
              <a:rPr lang="fr-FR" dirty="0"/>
            </a:br>
            <a:endParaRPr lang="fr-FR" dirty="0"/>
          </a:p>
        </p:txBody>
      </p:sp>
      <p:sp>
        <p:nvSpPr>
          <p:cNvPr id="45" name="Espace réservé du texte 41">
            <a:extLst>
              <a:ext uri="{FF2B5EF4-FFF2-40B4-BE49-F238E27FC236}">
                <a16:creationId xmlns:a16="http://schemas.microsoft.com/office/drawing/2014/main" id="{FC37DD8B-ACC9-7EDC-DBAB-42B20FDCD843}"/>
              </a:ext>
            </a:extLst>
          </p:cNvPr>
          <p:cNvSpPr>
            <a:spLocks noGrp="1"/>
          </p:cNvSpPr>
          <p:nvPr>
            <p:ph type="body" sz="quarter" idx="42"/>
          </p:nvPr>
        </p:nvSpPr>
        <p:spPr>
          <a:xfrm>
            <a:off x="1155247" y="2601912"/>
            <a:ext cx="2717797" cy="1127071"/>
          </a:xfrm>
        </p:spPr>
        <p:txBody>
          <a:bodyPr/>
          <a:lstStyle/>
          <a:p>
            <a:pPr lvl="0"/>
            <a:r>
              <a:rPr lang="fr-FR" dirty="0"/>
              <a:t>Cliquez pour modifier les styles du texte du masque</a:t>
            </a:r>
          </a:p>
        </p:txBody>
      </p:sp>
      <p:sp>
        <p:nvSpPr>
          <p:cNvPr id="50" name="Espace réservé du texte 17">
            <a:extLst>
              <a:ext uri="{FF2B5EF4-FFF2-40B4-BE49-F238E27FC236}">
                <a16:creationId xmlns:a16="http://schemas.microsoft.com/office/drawing/2014/main" id="{D9E07F6B-DA3E-41CB-42E6-9DE496F07516}"/>
              </a:ext>
            </a:extLst>
          </p:cNvPr>
          <p:cNvSpPr>
            <a:spLocks noGrp="1"/>
          </p:cNvSpPr>
          <p:nvPr>
            <p:ph type="body" sz="quarter" idx="43" hasCustomPrompt="1"/>
          </p:nvPr>
        </p:nvSpPr>
        <p:spPr>
          <a:xfrm>
            <a:off x="1155247" y="3846587"/>
            <a:ext cx="2717059" cy="676704"/>
          </a:xfrm>
        </p:spPr>
        <p:txBody>
          <a:bodyPr>
            <a:noAutofit/>
          </a:bodyPr>
          <a:lstStyle>
            <a:lvl1pPr algn="l">
              <a:defRPr sz="1600" b="0" i="0" cap="all" baseline="0">
                <a:latin typeface="CNES Sans" pitchFamily="2" charset="77"/>
              </a:defRPr>
            </a:lvl1pPr>
            <a:lvl2pPr marL="9525" indent="0">
              <a:buNone/>
              <a:defRPr sz="1600"/>
            </a:lvl2pPr>
          </a:lstStyle>
          <a:p>
            <a:pPr lvl="0"/>
            <a:r>
              <a:rPr lang="fr-FR" dirty="0"/>
              <a:t>INSÉREZ VOTRE TEXTE</a:t>
            </a:r>
            <a:br>
              <a:rPr lang="fr-FR" dirty="0"/>
            </a:br>
            <a:endParaRPr lang="fr-FR" dirty="0"/>
          </a:p>
        </p:txBody>
      </p:sp>
      <p:sp>
        <p:nvSpPr>
          <p:cNvPr id="51" name="Espace réservé du texte 41">
            <a:extLst>
              <a:ext uri="{FF2B5EF4-FFF2-40B4-BE49-F238E27FC236}">
                <a16:creationId xmlns:a16="http://schemas.microsoft.com/office/drawing/2014/main" id="{63BF6000-3B6E-A2D2-2DFB-323211453453}"/>
              </a:ext>
            </a:extLst>
          </p:cNvPr>
          <p:cNvSpPr>
            <a:spLocks noGrp="1"/>
          </p:cNvSpPr>
          <p:nvPr>
            <p:ph type="body" sz="quarter" idx="44"/>
          </p:nvPr>
        </p:nvSpPr>
        <p:spPr>
          <a:xfrm>
            <a:off x="1155247" y="4528101"/>
            <a:ext cx="2717797" cy="1127071"/>
          </a:xfrm>
        </p:spPr>
        <p:txBody>
          <a:bodyPr/>
          <a:lstStyle/>
          <a:p>
            <a:pPr lvl="0"/>
            <a:r>
              <a:rPr lang="fr-FR" dirty="0"/>
              <a:t>Cliquez pour modifier les styles du texte du masque</a:t>
            </a:r>
          </a:p>
        </p:txBody>
      </p:sp>
      <p:sp>
        <p:nvSpPr>
          <p:cNvPr id="52" name="Espace réservé du texte 17">
            <a:extLst>
              <a:ext uri="{FF2B5EF4-FFF2-40B4-BE49-F238E27FC236}">
                <a16:creationId xmlns:a16="http://schemas.microsoft.com/office/drawing/2014/main" id="{DE93F381-54D8-FDEC-EE8E-8FD2DF5C91A7}"/>
              </a:ext>
            </a:extLst>
          </p:cNvPr>
          <p:cNvSpPr>
            <a:spLocks noGrp="1"/>
          </p:cNvSpPr>
          <p:nvPr>
            <p:ph type="body" sz="quarter" idx="45" hasCustomPrompt="1"/>
          </p:nvPr>
        </p:nvSpPr>
        <p:spPr>
          <a:xfrm>
            <a:off x="5053377" y="1922825"/>
            <a:ext cx="2717059" cy="676704"/>
          </a:xfrm>
        </p:spPr>
        <p:txBody>
          <a:bodyPr>
            <a:noAutofit/>
          </a:bodyPr>
          <a:lstStyle>
            <a:lvl1pPr algn="l">
              <a:defRPr sz="1600" b="0" i="0" cap="all" baseline="0">
                <a:latin typeface="CNES Sans" pitchFamily="2" charset="77"/>
              </a:defRPr>
            </a:lvl1pPr>
            <a:lvl2pPr marL="9525" indent="0">
              <a:buNone/>
              <a:defRPr sz="1600"/>
            </a:lvl2pPr>
          </a:lstStyle>
          <a:p>
            <a:pPr lvl="0"/>
            <a:r>
              <a:rPr lang="fr-FR" dirty="0"/>
              <a:t>INSÉREZ VOTRE TEXTE</a:t>
            </a:r>
            <a:br>
              <a:rPr lang="fr-FR" dirty="0"/>
            </a:br>
            <a:endParaRPr lang="fr-FR" dirty="0"/>
          </a:p>
        </p:txBody>
      </p:sp>
      <p:sp>
        <p:nvSpPr>
          <p:cNvPr id="53" name="Espace réservé du texte 41">
            <a:extLst>
              <a:ext uri="{FF2B5EF4-FFF2-40B4-BE49-F238E27FC236}">
                <a16:creationId xmlns:a16="http://schemas.microsoft.com/office/drawing/2014/main" id="{AD0B8F82-CA25-A2F3-B85D-388B06125568}"/>
              </a:ext>
            </a:extLst>
          </p:cNvPr>
          <p:cNvSpPr>
            <a:spLocks noGrp="1"/>
          </p:cNvSpPr>
          <p:nvPr>
            <p:ph type="body" sz="quarter" idx="46"/>
          </p:nvPr>
        </p:nvSpPr>
        <p:spPr>
          <a:xfrm>
            <a:off x="5053377" y="2604339"/>
            <a:ext cx="2717797" cy="1127071"/>
          </a:xfrm>
        </p:spPr>
        <p:txBody>
          <a:bodyPr/>
          <a:lstStyle/>
          <a:p>
            <a:pPr lvl="0"/>
            <a:r>
              <a:rPr lang="fr-FR" dirty="0"/>
              <a:t>Cliquez pour modifier les styles du texte du masque</a:t>
            </a:r>
          </a:p>
        </p:txBody>
      </p:sp>
      <p:sp>
        <p:nvSpPr>
          <p:cNvPr id="54" name="Espace réservé du texte 17">
            <a:extLst>
              <a:ext uri="{FF2B5EF4-FFF2-40B4-BE49-F238E27FC236}">
                <a16:creationId xmlns:a16="http://schemas.microsoft.com/office/drawing/2014/main" id="{29ADB64B-3DB1-B8C8-4050-8043EB416585}"/>
              </a:ext>
            </a:extLst>
          </p:cNvPr>
          <p:cNvSpPr>
            <a:spLocks noGrp="1"/>
          </p:cNvSpPr>
          <p:nvPr>
            <p:ph type="body" sz="quarter" idx="47" hasCustomPrompt="1"/>
          </p:nvPr>
        </p:nvSpPr>
        <p:spPr>
          <a:xfrm>
            <a:off x="5053377" y="3849014"/>
            <a:ext cx="2717059" cy="676704"/>
          </a:xfrm>
        </p:spPr>
        <p:txBody>
          <a:bodyPr>
            <a:noAutofit/>
          </a:bodyPr>
          <a:lstStyle>
            <a:lvl1pPr algn="l">
              <a:defRPr sz="1600" b="0" i="0" cap="all" baseline="0">
                <a:latin typeface="CNES Sans" pitchFamily="2" charset="77"/>
              </a:defRPr>
            </a:lvl1pPr>
            <a:lvl2pPr marL="9525" indent="0">
              <a:buNone/>
              <a:defRPr sz="1600"/>
            </a:lvl2pPr>
          </a:lstStyle>
          <a:p>
            <a:pPr lvl="0"/>
            <a:r>
              <a:rPr lang="fr-FR" dirty="0"/>
              <a:t>INSÉREZ VOTRE TEXTE</a:t>
            </a:r>
            <a:br>
              <a:rPr lang="fr-FR" dirty="0"/>
            </a:br>
            <a:endParaRPr lang="fr-FR" dirty="0"/>
          </a:p>
        </p:txBody>
      </p:sp>
      <p:sp>
        <p:nvSpPr>
          <p:cNvPr id="55" name="Espace réservé du texte 41">
            <a:extLst>
              <a:ext uri="{FF2B5EF4-FFF2-40B4-BE49-F238E27FC236}">
                <a16:creationId xmlns:a16="http://schemas.microsoft.com/office/drawing/2014/main" id="{95BD4B18-C1FD-F590-6699-B9BAE0525856}"/>
              </a:ext>
            </a:extLst>
          </p:cNvPr>
          <p:cNvSpPr>
            <a:spLocks noGrp="1"/>
          </p:cNvSpPr>
          <p:nvPr>
            <p:ph type="body" sz="quarter" idx="48"/>
          </p:nvPr>
        </p:nvSpPr>
        <p:spPr>
          <a:xfrm>
            <a:off x="5053377" y="4530528"/>
            <a:ext cx="2717797" cy="1127071"/>
          </a:xfrm>
        </p:spPr>
        <p:txBody>
          <a:bodyPr/>
          <a:lstStyle/>
          <a:p>
            <a:pPr lvl="0"/>
            <a:r>
              <a:rPr lang="fr-FR" dirty="0"/>
              <a:t>Cliquez pour modifier les styles du texte du masque</a:t>
            </a:r>
          </a:p>
        </p:txBody>
      </p:sp>
      <p:sp>
        <p:nvSpPr>
          <p:cNvPr id="56" name="Espace réservé du texte 17">
            <a:extLst>
              <a:ext uri="{FF2B5EF4-FFF2-40B4-BE49-F238E27FC236}">
                <a16:creationId xmlns:a16="http://schemas.microsoft.com/office/drawing/2014/main" id="{ADC41E37-05A0-B70D-BFDE-E64ADB32B072}"/>
              </a:ext>
            </a:extLst>
          </p:cNvPr>
          <p:cNvSpPr>
            <a:spLocks noGrp="1"/>
          </p:cNvSpPr>
          <p:nvPr>
            <p:ph type="body" sz="quarter" idx="49" hasCustomPrompt="1"/>
          </p:nvPr>
        </p:nvSpPr>
        <p:spPr>
          <a:xfrm>
            <a:off x="8935529" y="1925209"/>
            <a:ext cx="2717059" cy="676704"/>
          </a:xfrm>
        </p:spPr>
        <p:txBody>
          <a:bodyPr>
            <a:noAutofit/>
          </a:bodyPr>
          <a:lstStyle>
            <a:lvl1pPr algn="l">
              <a:defRPr sz="1600" b="0" i="0" cap="all" baseline="0">
                <a:latin typeface="CNES Sans" pitchFamily="2" charset="77"/>
              </a:defRPr>
            </a:lvl1pPr>
            <a:lvl2pPr marL="9525" indent="0">
              <a:buNone/>
              <a:defRPr sz="1600"/>
            </a:lvl2pPr>
          </a:lstStyle>
          <a:p>
            <a:pPr lvl="0"/>
            <a:r>
              <a:rPr lang="fr-FR" dirty="0"/>
              <a:t>INSÉREZ VOTRE TEXTE</a:t>
            </a:r>
            <a:br>
              <a:rPr lang="fr-FR" dirty="0"/>
            </a:br>
            <a:endParaRPr lang="fr-FR" dirty="0"/>
          </a:p>
        </p:txBody>
      </p:sp>
      <p:sp>
        <p:nvSpPr>
          <p:cNvPr id="57" name="Espace réservé du texte 41">
            <a:extLst>
              <a:ext uri="{FF2B5EF4-FFF2-40B4-BE49-F238E27FC236}">
                <a16:creationId xmlns:a16="http://schemas.microsoft.com/office/drawing/2014/main" id="{1C7D2D23-0972-523B-9221-69338F8220D9}"/>
              </a:ext>
            </a:extLst>
          </p:cNvPr>
          <p:cNvSpPr>
            <a:spLocks noGrp="1"/>
          </p:cNvSpPr>
          <p:nvPr>
            <p:ph type="body" sz="quarter" idx="50"/>
          </p:nvPr>
        </p:nvSpPr>
        <p:spPr>
          <a:xfrm>
            <a:off x="8935529" y="2606723"/>
            <a:ext cx="2717797" cy="1127071"/>
          </a:xfrm>
        </p:spPr>
        <p:txBody>
          <a:bodyPr/>
          <a:lstStyle/>
          <a:p>
            <a:pPr lvl="0"/>
            <a:r>
              <a:rPr lang="fr-FR" dirty="0"/>
              <a:t>Cliquez pour modifier les styles du texte du masque</a:t>
            </a:r>
          </a:p>
        </p:txBody>
      </p:sp>
      <p:sp>
        <p:nvSpPr>
          <p:cNvPr id="58" name="Espace réservé du texte 17">
            <a:extLst>
              <a:ext uri="{FF2B5EF4-FFF2-40B4-BE49-F238E27FC236}">
                <a16:creationId xmlns:a16="http://schemas.microsoft.com/office/drawing/2014/main" id="{6063B0F2-B7BA-E6FE-2A8C-3848D743A107}"/>
              </a:ext>
            </a:extLst>
          </p:cNvPr>
          <p:cNvSpPr>
            <a:spLocks noGrp="1"/>
          </p:cNvSpPr>
          <p:nvPr>
            <p:ph type="body" sz="quarter" idx="51" hasCustomPrompt="1"/>
          </p:nvPr>
        </p:nvSpPr>
        <p:spPr>
          <a:xfrm>
            <a:off x="8935529" y="3851398"/>
            <a:ext cx="2717059" cy="676704"/>
          </a:xfrm>
        </p:spPr>
        <p:txBody>
          <a:bodyPr>
            <a:noAutofit/>
          </a:bodyPr>
          <a:lstStyle>
            <a:lvl1pPr algn="l">
              <a:defRPr sz="1600" b="0" i="0" cap="all" baseline="0">
                <a:latin typeface="CNES Sans" pitchFamily="2" charset="77"/>
              </a:defRPr>
            </a:lvl1pPr>
            <a:lvl2pPr marL="9525" indent="0">
              <a:buNone/>
              <a:defRPr sz="1600"/>
            </a:lvl2pPr>
          </a:lstStyle>
          <a:p>
            <a:pPr lvl="0"/>
            <a:r>
              <a:rPr lang="fr-FR" dirty="0"/>
              <a:t>INSÉREZ VOTRE TEXTE</a:t>
            </a:r>
            <a:br>
              <a:rPr lang="fr-FR" dirty="0"/>
            </a:br>
            <a:endParaRPr lang="fr-FR" dirty="0"/>
          </a:p>
        </p:txBody>
      </p:sp>
      <p:sp>
        <p:nvSpPr>
          <p:cNvPr id="59" name="Espace réservé du texte 41">
            <a:extLst>
              <a:ext uri="{FF2B5EF4-FFF2-40B4-BE49-F238E27FC236}">
                <a16:creationId xmlns:a16="http://schemas.microsoft.com/office/drawing/2014/main" id="{FC9EE90A-A06A-81C3-0C43-004FBA7B2B1F}"/>
              </a:ext>
            </a:extLst>
          </p:cNvPr>
          <p:cNvSpPr>
            <a:spLocks noGrp="1"/>
          </p:cNvSpPr>
          <p:nvPr>
            <p:ph type="body" sz="quarter" idx="52"/>
          </p:nvPr>
        </p:nvSpPr>
        <p:spPr>
          <a:xfrm>
            <a:off x="8935529" y="4532912"/>
            <a:ext cx="2717797" cy="1127071"/>
          </a:xfrm>
        </p:spPr>
        <p:txBody>
          <a:bodyPr/>
          <a:lstStyle/>
          <a:p>
            <a:pPr lvl="0"/>
            <a:r>
              <a:rPr lang="fr-FR" dirty="0"/>
              <a:t>Cliquez pour modifier les styles du texte du masque</a:t>
            </a:r>
          </a:p>
        </p:txBody>
      </p:sp>
      <p:sp>
        <p:nvSpPr>
          <p:cNvPr id="17" name="Ellipse 16">
            <a:extLst>
              <a:ext uri="{FF2B5EF4-FFF2-40B4-BE49-F238E27FC236}">
                <a16:creationId xmlns:a16="http://schemas.microsoft.com/office/drawing/2014/main" id="{C6B6CAA5-164F-CA4F-F36F-F17E259C5E14}"/>
              </a:ext>
            </a:extLst>
          </p:cNvPr>
          <p:cNvSpPr/>
          <p:nvPr userDrawn="1"/>
        </p:nvSpPr>
        <p:spPr>
          <a:xfrm>
            <a:off x="4298695" y="1899942"/>
            <a:ext cx="689374" cy="689374"/>
          </a:xfrm>
          <a:prstGeom prst="ellipse">
            <a:avLst/>
          </a:prstGeom>
          <a:solidFill>
            <a:schemeClr val="bg1"/>
          </a:solidFill>
          <a:ln w="15875">
            <a:gradFill flip="none" rotWithShape="1">
              <a:gsLst>
                <a:gs pos="69000">
                  <a:schemeClr val="accent3"/>
                </a:gs>
                <a:gs pos="94000">
                  <a:schemeClr val="accent4"/>
                </a:gs>
                <a:gs pos="11000">
                  <a:schemeClr val="tx2"/>
                </a:gs>
                <a:gs pos="44000">
                  <a:schemeClr val="bg2"/>
                </a:gs>
              </a:gsLst>
              <a:path path="circle">
                <a:fillToRect r="100000" b="100000"/>
              </a:path>
              <a:tileRect l="-100000" t="-100000"/>
            </a:gradFill>
          </a:ln>
          <a:effectLst>
            <a:glow rad="63500">
              <a:schemeClr val="bg2">
                <a:alpha val="29000"/>
              </a:schemeClr>
            </a:glow>
          </a:effectLst>
        </p:spPr>
        <p:txBody>
          <a:bodyPr vert="horz" lIns="91440" tIns="45720" rIns="91440" bIns="45720" rtlCol="0" anchor="ctr">
            <a:noAutofit/>
          </a:bodyPr>
          <a:lstStyle/>
          <a:p>
            <a:pPr lvl="0" indent="0" algn="ctr">
              <a:lnSpc>
                <a:spcPct val="90000"/>
              </a:lnSpc>
              <a:spcBef>
                <a:spcPts val="1000"/>
              </a:spcBef>
              <a:buFont typeface="Arial" panose="020B0604020202020204" pitchFamily="34" charset="0"/>
              <a:buNone/>
            </a:pPr>
            <a:endParaRPr lang="fr-FR" sz="1400" b="0" i="0">
              <a:latin typeface="CNES Poster" pitchFamily="2" charset="77"/>
            </a:endParaRPr>
          </a:p>
        </p:txBody>
      </p:sp>
      <p:sp>
        <p:nvSpPr>
          <p:cNvPr id="18" name="Ellipse 17">
            <a:extLst>
              <a:ext uri="{FF2B5EF4-FFF2-40B4-BE49-F238E27FC236}">
                <a16:creationId xmlns:a16="http://schemas.microsoft.com/office/drawing/2014/main" id="{ADC589A6-E578-48CC-D8C7-C89258A26CF4}"/>
              </a:ext>
            </a:extLst>
          </p:cNvPr>
          <p:cNvSpPr/>
          <p:nvPr userDrawn="1"/>
        </p:nvSpPr>
        <p:spPr>
          <a:xfrm>
            <a:off x="4297957" y="3844402"/>
            <a:ext cx="689374" cy="689374"/>
          </a:xfrm>
          <a:prstGeom prst="ellipse">
            <a:avLst/>
          </a:prstGeom>
          <a:solidFill>
            <a:schemeClr val="bg1"/>
          </a:solidFill>
          <a:ln w="15875">
            <a:gradFill flip="none" rotWithShape="1">
              <a:gsLst>
                <a:gs pos="69000">
                  <a:schemeClr val="accent3"/>
                </a:gs>
                <a:gs pos="94000">
                  <a:schemeClr val="accent4"/>
                </a:gs>
                <a:gs pos="11000">
                  <a:schemeClr val="tx2"/>
                </a:gs>
                <a:gs pos="44000">
                  <a:schemeClr val="bg2"/>
                </a:gs>
              </a:gsLst>
              <a:path path="circle">
                <a:fillToRect r="100000" b="100000"/>
              </a:path>
              <a:tileRect l="-100000" t="-100000"/>
            </a:gradFill>
          </a:ln>
          <a:effectLst>
            <a:glow rad="63500">
              <a:schemeClr val="bg2">
                <a:alpha val="29000"/>
              </a:schemeClr>
            </a:glow>
          </a:effectLst>
        </p:spPr>
        <p:txBody>
          <a:bodyPr vert="horz" lIns="91440" tIns="45720" rIns="91440" bIns="45720" rtlCol="0" anchor="ctr">
            <a:noAutofit/>
          </a:bodyPr>
          <a:lstStyle/>
          <a:p>
            <a:pPr lvl="0" indent="0" algn="ctr">
              <a:lnSpc>
                <a:spcPct val="90000"/>
              </a:lnSpc>
              <a:spcBef>
                <a:spcPts val="1000"/>
              </a:spcBef>
              <a:buFont typeface="Arial" panose="020B0604020202020204" pitchFamily="34" charset="0"/>
              <a:buNone/>
            </a:pPr>
            <a:endParaRPr lang="fr-FR" sz="1400" b="0" i="0">
              <a:latin typeface="CNES Poster" pitchFamily="2" charset="77"/>
            </a:endParaRPr>
          </a:p>
        </p:txBody>
      </p:sp>
      <p:sp>
        <p:nvSpPr>
          <p:cNvPr id="22" name="Ellipse 21">
            <a:extLst>
              <a:ext uri="{FF2B5EF4-FFF2-40B4-BE49-F238E27FC236}">
                <a16:creationId xmlns:a16="http://schemas.microsoft.com/office/drawing/2014/main" id="{2927F1D1-AB8E-94D3-C922-A5A2BBDC8920}"/>
              </a:ext>
            </a:extLst>
          </p:cNvPr>
          <p:cNvSpPr/>
          <p:nvPr userDrawn="1"/>
        </p:nvSpPr>
        <p:spPr>
          <a:xfrm>
            <a:off x="8184157" y="1899942"/>
            <a:ext cx="689374" cy="689374"/>
          </a:xfrm>
          <a:prstGeom prst="ellipse">
            <a:avLst/>
          </a:prstGeom>
          <a:solidFill>
            <a:schemeClr val="bg1"/>
          </a:solidFill>
          <a:ln w="15875">
            <a:gradFill flip="none" rotWithShape="1">
              <a:gsLst>
                <a:gs pos="69000">
                  <a:schemeClr val="accent3"/>
                </a:gs>
                <a:gs pos="94000">
                  <a:schemeClr val="accent4"/>
                </a:gs>
                <a:gs pos="11000">
                  <a:schemeClr val="tx2"/>
                </a:gs>
                <a:gs pos="44000">
                  <a:schemeClr val="bg2"/>
                </a:gs>
              </a:gsLst>
              <a:path path="circle">
                <a:fillToRect r="100000" b="100000"/>
              </a:path>
              <a:tileRect l="-100000" t="-100000"/>
            </a:gradFill>
          </a:ln>
          <a:effectLst>
            <a:glow rad="63500">
              <a:schemeClr val="bg2">
                <a:alpha val="29000"/>
              </a:schemeClr>
            </a:glow>
          </a:effectLst>
        </p:spPr>
        <p:txBody>
          <a:bodyPr vert="horz" lIns="91440" tIns="45720" rIns="91440" bIns="45720" rtlCol="0" anchor="ctr">
            <a:noAutofit/>
          </a:bodyPr>
          <a:lstStyle/>
          <a:p>
            <a:pPr lvl="0" indent="0" algn="ctr">
              <a:lnSpc>
                <a:spcPct val="90000"/>
              </a:lnSpc>
              <a:spcBef>
                <a:spcPts val="1000"/>
              </a:spcBef>
              <a:buFont typeface="Arial" panose="020B0604020202020204" pitchFamily="34" charset="0"/>
              <a:buNone/>
            </a:pPr>
            <a:endParaRPr lang="fr-FR" sz="1400" b="0" i="0">
              <a:latin typeface="CNES Poster" pitchFamily="2" charset="77"/>
            </a:endParaRPr>
          </a:p>
        </p:txBody>
      </p:sp>
      <p:sp>
        <p:nvSpPr>
          <p:cNvPr id="23" name="Ellipse 22">
            <a:extLst>
              <a:ext uri="{FF2B5EF4-FFF2-40B4-BE49-F238E27FC236}">
                <a16:creationId xmlns:a16="http://schemas.microsoft.com/office/drawing/2014/main" id="{F2AFC405-FACA-B943-98DA-B08795D14B05}"/>
              </a:ext>
            </a:extLst>
          </p:cNvPr>
          <p:cNvSpPr/>
          <p:nvPr userDrawn="1"/>
        </p:nvSpPr>
        <p:spPr>
          <a:xfrm>
            <a:off x="8183419" y="3844402"/>
            <a:ext cx="689374" cy="689374"/>
          </a:xfrm>
          <a:prstGeom prst="ellipse">
            <a:avLst/>
          </a:prstGeom>
          <a:solidFill>
            <a:schemeClr val="bg1"/>
          </a:solidFill>
          <a:ln w="15875">
            <a:gradFill flip="none" rotWithShape="1">
              <a:gsLst>
                <a:gs pos="69000">
                  <a:schemeClr val="accent3"/>
                </a:gs>
                <a:gs pos="94000">
                  <a:schemeClr val="accent4"/>
                </a:gs>
                <a:gs pos="11000">
                  <a:schemeClr val="tx2"/>
                </a:gs>
                <a:gs pos="44000">
                  <a:schemeClr val="bg2"/>
                </a:gs>
              </a:gsLst>
              <a:path path="circle">
                <a:fillToRect r="100000" b="100000"/>
              </a:path>
              <a:tileRect l="-100000" t="-100000"/>
            </a:gradFill>
          </a:ln>
          <a:effectLst>
            <a:glow rad="63500">
              <a:schemeClr val="bg2">
                <a:alpha val="29000"/>
              </a:schemeClr>
            </a:glow>
          </a:effectLst>
        </p:spPr>
        <p:txBody>
          <a:bodyPr vert="horz" lIns="91440" tIns="45720" rIns="91440" bIns="45720" rtlCol="0" anchor="ctr">
            <a:noAutofit/>
          </a:bodyPr>
          <a:lstStyle/>
          <a:p>
            <a:pPr lvl="0" indent="0" algn="ctr">
              <a:lnSpc>
                <a:spcPct val="90000"/>
              </a:lnSpc>
              <a:spcBef>
                <a:spcPts val="1000"/>
              </a:spcBef>
              <a:buFont typeface="Arial" panose="020B0604020202020204" pitchFamily="34" charset="0"/>
              <a:buNone/>
            </a:pPr>
            <a:endParaRPr lang="fr-FR" sz="1400" b="0" i="0">
              <a:latin typeface="CNES Poster" pitchFamily="2" charset="77"/>
            </a:endParaRPr>
          </a:p>
        </p:txBody>
      </p:sp>
      <p:sp>
        <p:nvSpPr>
          <p:cNvPr id="24" name="Ellipse 23">
            <a:extLst>
              <a:ext uri="{FF2B5EF4-FFF2-40B4-BE49-F238E27FC236}">
                <a16:creationId xmlns:a16="http://schemas.microsoft.com/office/drawing/2014/main" id="{FEFA2441-4F31-6A13-1387-1142FA0175AB}"/>
              </a:ext>
            </a:extLst>
          </p:cNvPr>
          <p:cNvSpPr/>
          <p:nvPr userDrawn="1"/>
        </p:nvSpPr>
        <p:spPr>
          <a:xfrm>
            <a:off x="400174" y="1904554"/>
            <a:ext cx="689374" cy="689374"/>
          </a:xfrm>
          <a:prstGeom prst="ellipse">
            <a:avLst/>
          </a:prstGeom>
          <a:solidFill>
            <a:schemeClr val="bg1"/>
          </a:solidFill>
          <a:ln w="15875">
            <a:gradFill flip="none" rotWithShape="1">
              <a:gsLst>
                <a:gs pos="69000">
                  <a:schemeClr val="accent3"/>
                </a:gs>
                <a:gs pos="94000">
                  <a:schemeClr val="accent4"/>
                </a:gs>
                <a:gs pos="11000">
                  <a:schemeClr val="tx2"/>
                </a:gs>
                <a:gs pos="44000">
                  <a:schemeClr val="bg2"/>
                </a:gs>
              </a:gsLst>
              <a:path path="circle">
                <a:fillToRect r="100000" b="100000"/>
              </a:path>
              <a:tileRect l="-100000" t="-100000"/>
            </a:gradFill>
          </a:ln>
          <a:effectLst>
            <a:glow rad="63500">
              <a:schemeClr val="bg2">
                <a:alpha val="29000"/>
              </a:schemeClr>
            </a:glow>
          </a:effectLst>
        </p:spPr>
        <p:txBody>
          <a:bodyPr vert="horz" lIns="91440" tIns="45720" rIns="91440" bIns="45720" rtlCol="0" anchor="ctr">
            <a:noAutofit/>
          </a:bodyPr>
          <a:lstStyle/>
          <a:p>
            <a:pPr lvl="0" indent="0" algn="ctr">
              <a:lnSpc>
                <a:spcPct val="90000"/>
              </a:lnSpc>
              <a:spcBef>
                <a:spcPts val="1000"/>
              </a:spcBef>
              <a:buFont typeface="Arial" panose="020B0604020202020204" pitchFamily="34" charset="0"/>
              <a:buNone/>
            </a:pPr>
            <a:endParaRPr lang="fr-FR" sz="1400" b="0" i="0">
              <a:latin typeface="CNES Poster" pitchFamily="2" charset="77"/>
            </a:endParaRPr>
          </a:p>
        </p:txBody>
      </p:sp>
      <p:sp>
        <p:nvSpPr>
          <p:cNvPr id="25" name="Ellipse 24">
            <a:extLst>
              <a:ext uri="{FF2B5EF4-FFF2-40B4-BE49-F238E27FC236}">
                <a16:creationId xmlns:a16="http://schemas.microsoft.com/office/drawing/2014/main" id="{D9F3354E-08DB-0AB5-27EA-7F79937FEF7D}"/>
              </a:ext>
            </a:extLst>
          </p:cNvPr>
          <p:cNvSpPr/>
          <p:nvPr userDrawn="1"/>
        </p:nvSpPr>
        <p:spPr>
          <a:xfrm>
            <a:off x="399436" y="3849014"/>
            <a:ext cx="689374" cy="689374"/>
          </a:xfrm>
          <a:prstGeom prst="ellipse">
            <a:avLst/>
          </a:prstGeom>
          <a:solidFill>
            <a:schemeClr val="bg1"/>
          </a:solidFill>
          <a:ln w="15875">
            <a:gradFill flip="none" rotWithShape="1">
              <a:gsLst>
                <a:gs pos="69000">
                  <a:schemeClr val="accent3"/>
                </a:gs>
                <a:gs pos="94000">
                  <a:schemeClr val="accent4"/>
                </a:gs>
                <a:gs pos="11000">
                  <a:schemeClr val="tx2"/>
                </a:gs>
                <a:gs pos="44000">
                  <a:schemeClr val="bg2"/>
                </a:gs>
              </a:gsLst>
              <a:path path="circle">
                <a:fillToRect r="100000" b="100000"/>
              </a:path>
              <a:tileRect l="-100000" t="-100000"/>
            </a:gradFill>
          </a:ln>
          <a:effectLst>
            <a:glow rad="63500">
              <a:schemeClr val="bg2">
                <a:alpha val="29000"/>
              </a:schemeClr>
            </a:glow>
          </a:effectLst>
        </p:spPr>
        <p:txBody>
          <a:bodyPr vert="horz" lIns="91440" tIns="45720" rIns="91440" bIns="45720" rtlCol="0" anchor="ctr">
            <a:noAutofit/>
          </a:bodyPr>
          <a:lstStyle/>
          <a:p>
            <a:pPr lvl="0" indent="0" algn="ctr">
              <a:lnSpc>
                <a:spcPct val="90000"/>
              </a:lnSpc>
              <a:spcBef>
                <a:spcPts val="1000"/>
              </a:spcBef>
              <a:buFont typeface="Arial" panose="020B0604020202020204" pitchFamily="34" charset="0"/>
              <a:buNone/>
            </a:pPr>
            <a:endParaRPr lang="fr-FR" sz="1400" b="0" i="0">
              <a:latin typeface="CNES Poster" pitchFamily="2" charset="77"/>
            </a:endParaRPr>
          </a:p>
        </p:txBody>
      </p:sp>
      <p:cxnSp>
        <p:nvCxnSpPr>
          <p:cNvPr id="31" name="Connecteur droit 30">
            <a:extLst>
              <a:ext uri="{FF2B5EF4-FFF2-40B4-BE49-F238E27FC236}">
                <a16:creationId xmlns:a16="http://schemas.microsoft.com/office/drawing/2014/main" id="{9858A767-156B-794C-DE05-7D0FE7AAFAC5}"/>
              </a:ext>
            </a:extLst>
          </p:cNvPr>
          <p:cNvCxnSpPr>
            <a:cxnSpLocks/>
          </p:cNvCxnSpPr>
          <p:nvPr userDrawn="1"/>
        </p:nvCxnSpPr>
        <p:spPr>
          <a:xfrm>
            <a:off x="1960396" y="6153150"/>
            <a:ext cx="0" cy="70493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1074F824-1D68-2B97-DC37-E16CFD379FCB}"/>
              </a:ext>
            </a:extLst>
          </p:cNvPr>
          <p:cNvGrpSpPr/>
          <p:nvPr userDrawn="1"/>
        </p:nvGrpSpPr>
        <p:grpSpPr>
          <a:xfrm>
            <a:off x="1274524" y="6279025"/>
            <a:ext cx="517010" cy="449924"/>
            <a:chOff x="1301606" y="6252162"/>
            <a:chExt cx="462845" cy="402788"/>
          </a:xfrm>
          <a:solidFill>
            <a:srgbClr val="004F91"/>
          </a:solidFill>
        </p:grpSpPr>
        <p:sp>
          <p:nvSpPr>
            <p:cNvPr id="35" name="Forme libre 34">
              <a:extLst>
                <a:ext uri="{FF2B5EF4-FFF2-40B4-BE49-F238E27FC236}">
                  <a16:creationId xmlns:a16="http://schemas.microsoft.com/office/drawing/2014/main" id="{E43668FE-F73D-ACAB-17DE-886655A93FCA}"/>
                </a:ext>
              </a:extLst>
            </p:cNvPr>
            <p:cNvSpPr/>
            <p:nvPr/>
          </p:nvSpPr>
          <p:spPr>
            <a:xfrm>
              <a:off x="1434300" y="6252162"/>
              <a:ext cx="199811" cy="269202"/>
            </a:xfrm>
            <a:custGeom>
              <a:avLst/>
              <a:gdLst>
                <a:gd name="connsiteX0" fmla="*/ 1235075 w 1563369"/>
                <a:gd name="connsiteY0" fmla="*/ 1745615 h 2106294"/>
                <a:gd name="connsiteX1" fmla="*/ 708660 w 1563369"/>
                <a:gd name="connsiteY1" fmla="*/ 1172845 h 2106294"/>
                <a:gd name="connsiteX2" fmla="*/ 708660 w 1563369"/>
                <a:gd name="connsiteY2" fmla="*/ 0 h 2106294"/>
                <a:gd name="connsiteX3" fmla="*/ 626110 w 1563369"/>
                <a:gd name="connsiteY3" fmla="*/ 0 h 2106294"/>
                <a:gd name="connsiteX4" fmla="*/ 626110 w 1563369"/>
                <a:gd name="connsiteY4" fmla="*/ 624840 h 2106294"/>
                <a:gd name="connsiteX5" fmla="*/ 0 w 1563369"/>
                <a:gd name="connsiteY5" fmla="*/ 1355725 h 2106294"/>
                <a:gd name="connsiteX6" fmla="*/ 811530 w 1563369"/>
                <a:gd name="connsiteY6" fmla="*/ 2106295 h 2106294"/>
                <a:gd name="connsiteX7" fmla="*/ 1563370 w 1563369"/>
                <a:gd name="connsiteY7" fmla="*/ 1634490 h 2106294"/>
                <a:gd name="connsiteX8" fmla="*/ 1235075 w 1563369"/>
                <a:gd name="connsiteY8" fmla="*/ 1745615 h 2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69" h="2106294">
                  <a:moveTo>
                    <a:pt x="1235075" y="1745615"/>
                  </a:moveTo>
                  <a:cubicBezTo>
                    <a:pt x="986155" y="1741805"/>
                    <a:pt x="708660" y="1526540"/>
                    <a:pt x="708660" y="1172845"/>
                  </a:cubicBezTo>
                  <a:lnTo>
                    <a:pt x="708660" y="0"/>
                  </a:lnTo>
                  <a:lnTo>
                    <a:pt x="626110" y="0"/>
                  </a:lnTo>
                  <a:lnTo>
                    <a:pt x="626110" y="624840"/>
                  </a:lnTo>
                  <a:cubicBezTo>
                    <a:pt x="267335" y="702945"/>
                    <a:pt x="0" y="1000125"/>
                    <a:pt x="0" y="1355725"/>
                  </a:cubicBezTo>
                  <a:cubicBezTo>
                    <a:pt x="0" y="1770380"/>
                    <a:pt x="362585" y="2106295"/>
                    <a:pt x="811530" y="2106295"/>
                  </a:cubicBezTo>
                  <a:cubicBezTo>
                    <a:pt x="1152525" y="2106295"/>
                    <a:pt x="1443355" y="1910715"/>
                    <a:pt x="1563370" y="1634490"/>
                  </a:cubicBezTo>
                  <a:cubicBezTo>
                    <a:pt x="1486535" y="1701165"/>
                    <a:pt x="1355090" y="1747520"/>
                    <a:pt x="1235075" y="1745615"/>
                  </a:cubicBezTo>
                </a:path>
              </a:pathLst>
            </a:custGeom>
            <a:grpFill/>
            <a:ln w="6350" cap="flat">
              <a:noFill/>
              <a:prstDash val="solid"/>
              <a:miter/>
            </a:ln>
          </p:spPr>
          <p:txBody>
            <a:bodyPr rtlCol="0" anchor="ctr"/>
            <a:lstStyle/>
            <a:p>
              <a:endParaRPr lang="fr-FR" dirty="0"/>
            </a:p>
          </p:txBody>
        </p:sp>
        <p:sp>
          <p:nvSpPr>
            <p:cNvPr id="36" name="Forme libre 35">
              <a:extLst>
                <a:ext uri="{FF2B5EF4-FFF2-40B4-BE49-F238E27FC236}">
                  <a16:creationId xmlns:a16="http://schemas.microsoft.com/office/drawing/2014/main" id="{A28D745F-D6AC-C53A-0FEF-FF4A938C19A6}"/>
                </a:ext>
              </a:extLst>
            </p:cNvPr>
            <p:cNvSpPr/>
            <p:nvPr/>
          </p:nvSpPr>
          <p:spPr>
            <a:xfrm>
              <a:off x="1538669" y="6329417"/>
              <a:ext cx="92507" cy="83933"/>
            </a:xfrm>
            <a:custGeom>
              <a:avLst/>
              <a:gdLst>
                <a:gd name="connsiteX0" fmla="*/ 0 w 723792"/>
                <a:gd name="connsiteY0" fmla="*/ 698 h 656710"/>
                <a:gd name="connsiteX1" fmla="*/ 692785 w 723792"/>
                <a:gd name="connsiteY1" fmla="*/ 369633 h 656710"/>
                <a:gd name="connsiteX2" fmla="*/ 448310 w 723792"/>
                <a:gd name="connsiteY2" fmla="*/ 656653 h 656710"/>
                <a:gd name="connsiteX3" fmla="*/ 0 w 723792"/>
                <a:gd name="connsiteY3" fmla="*/ 698 h 656710"/>
              </a:gdLst>
              <a:ahLst/>
              <a:cxnLst>
                <a:cxn ang="0">
                  <a:pos x="connsiteX0" y="connsiteY0"/>
                </a:cxn>
                <a:cxn ang="0">
                  <a:pos x="connsiteX1" y="connsiteY1"/>
                </a:cxn>
                <a:cxn ang="0">
                  <a:pos x="connsiteX2" y="connsiteY2"/>
                </a:cxn>
                <a:cxn ang="0">
                  <a:pos x="connsiteX3" y="connsiteY3"/>
                </a:cxn>
              </a:cxnLst>
              <a:rect l="l" t="t" r="r" b="b"/>
              <a:pathLst>
                <a:path w="723792" h="656710">
                  <a:moveTo>
                    <a:pt x="0" y="698"/>
                  </a:moveTo>
                  <a:cubicBezTo>
                    <a:pt x="34290" y="-3747"/>
                    <a:pt x="450215" y="1968"/>
                    <a:pt x="692785" y="369633"/>
                  </a:cubicBezTo>
                  <a:cubicBezTo>
                    <a:pt x="774700" y="493458"/>
                    <a:pt x="694690" y="648398"/>
                    <a:pt x="448310" y="656653"/>
                  </a:cubicBezTo>
                  <a:cubicBezTo>
                    <a:pt x="360680" y="659193"/>
                    <a:pt x="46355" y="579818"/>
                    <a:pt x="0" y="698"/>
                  </a:cubicBezTo>
                </a:path>
              </a:pathLst>
            </a:custGeom>
            <a:grpFill/>
            <a:ln w="6350" cap="flat">
              <a:noFill/>
              <a:prstDash val="solid"/>
              <a:miter/>
            </a:ln>
          </p:spPr>
          <p:txBody>
            <a:bodyPr rtlCol="0" anchor="ctr"/>
            <a:lstStyle/>
            <a:p>
              <a:endParaRPr lang="fr-FR"/>
            </a:p>
          </p:txBody>
        </p:sp>
        <p:sp>
          <p:nvSpPr>
            <p:cNvPr id="37" name="Forme libre 36">
              <a:extLst>
                <a:ext uri="{FF2B5EF4-FFF2-40B4-BE49-F238E27FC236}">
                  <a16:creationId xmlns:a16="http://schemas.microsoft.com/office/drawing/2014/main" id="{B1F5D09B-D998-E733-CF98-6F68FAA3039E}"/>
                </a:ext>
              </a:extLst>
            </p:cNvPr>
            <p:cNvSpPr/>
            <p:nvPr/>
          </p:nvSpPr>
          <p:spPr>
            <a:xfrm>
              <a:off x="1416851" y="6550012"/>
              <a:ext cx="107778" cy="104856"/>
            </a:xfrm>
            <a:custGeom>
              <a:avLst/>
              <a:gdLst>
                <a:gd name="connsiteX0" fmla="*/ 421640 w 843281"/>
                <a:gd name="connsiteY0" fmla="*/ 0 h 820420"/>
                <a:gd name="connsiteX1" fmla="*/ 0 w 843281"/>
                <a:gd name="connsiteY1" fmla="*/ 398145 h 820420"/>
                <a:gd name="connsiteX2" fmla="*/ 0 w 843281"/>
                <a:gd name="connsiteY2" fmla="*/ 820420 h 820420"/>
                <a:gd name="connsiteX3" fmla="*/ 187325 w 843281"/>
                <a:gd name="connsiteY3" fmla="*/ 820420 h 820420"/>
                <a:gd name="connsiteX4" fmla="*/ 187325 w 843281"/>
                <a:gd name="connsiteY4" fmla="*/ 401320 h 820420"/>
                <a:gd name="connsiteX5" fmla="*/ 421640 w 843281"/>
                <a:gd name="connsiteY5" fmla="*/ 142875 h 820420"/>
                <a:gd name="connsiteX6" fmla="*/ 655955 w 843281"/>
                <a:gd name="connsiteY6" fmla="*/ 401320 h 820420"/>
                <a:gd name="connsiteX7" fmla="*/ 655955 w 843281"/>
                <a:gd name="connsiteY7" fmla="*/ 820420 h 820420"/>
                <a:gd name="connsiteX8" fmla="*/ 843280 w 843281"/>
                <a:gd name="connsiteY8" fmla="*/ 820420 h 820420"/>
                <a:gd name="connsiteX9" fmla="*/ 843280 w 843281"/>
                <a:gd name="connsiteY9" fmla="*/ 398780 h 820420"/>
                <a:gd name="connsiteX10" fmla="*/ 421640 w 843281"/>
                <a:gd name="connsiteY10" fmla="*/ 0 h 8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1" h="820420">
                  <a:moveTo>
                    <a:pt x="421640" y="0"/>
                  </a:moveTo>
                  <a:cubicBezTo>
                    <a:pt x="212090" y="0"/>
                    <a:pt x="0" y="86360"/>
                    <a:pt x="0" y="398145"/>
                  </a:cubicBezTo>
                  <a:lnTo>
                    <a:pt x="0" y="820420"/>
                  </a:lnTo>
                  <a:lnTo>
                    <a:pt x="187325" y="820420"/>
                  </a:lnTo>
                  <a:lnTo>
                    <a:pt x="187325" y="401320"/>
                  </a:lnTo>
                  <a:cubicBezTo>
                    <a:pt x="187325" y="191135"/>
                    <a:pt x="322580" y="142875"/>
                    <a:pt x="421640" y="142875"/>
                  </a:cubicBezTo>
                  <a:cubicBezTo>
                    <a:pt x="520700" y="142875"/>
                    <a:pt x="655955" y="191770"/>
                    <a:pt x="655955" y="401320"/>
                  </a:cubicBezTo>
                  <a:lnTo>
                    <a:pt x="655955" y="820420"/>
                  </a:lnTo>
                  <a:lnTo>
                    <a:pt x="843280" y="820420"/>
                  </a:lnTo>
                  <a:lnTo>
                    <a:pt x="843280" y="398780"/>
                  </a:lnTo>
                  <a:cubicBezTo>
                    <a:pt x="843915" y="86995"/>
                    <a:pt x="631825" y="0"/>
                    <a:pt x="421640" y="0"/>
                  </a:cubicBezTo>
                </a:path>
              </a:pathLst>
            </a:custGeom>
            <a:grpFill/>
            <a:ln w="6350" cap="flat">
              <a:noFill/>
              <a:prstDash val="solid"/>
              <a:miter/>
            </a:ln>
          </p:spPr>
          <p:txBody>
            <a:bodyPr rtlCol="0" anchor="ctr"/>
            <a:lstStyle/>
            <a:p>
              <a:endParaRPr lang="fr-FR"/>
            </a:p>
          </p:txBody>
        </p:sp>
        <p:sp>
          <p:nvSpPr>
            <p:cNvPr id="41" name="Forme libre 40">
              <a:extLst>
                <a:ext uri="{FF2B5EF4-FFF2-40B4-BE49-F238E27FC236}">
                  <a16:creationId xmlns:a16="http://schemas.microsoft.com/office/drawing/2014/main" id="{7B6C179B-EB46-F111-CAB1-82B39088F358}"/>
                </a:ext>
              </a:extLst>
            </p:cNvPr>
            <p:cNvSpPr/>
            <p:nvPr/>
          </p:nvSpPr>
          <p:spPr>
            <a:xfrm>
              <a:off x="1301606" y="6552934"/>
              <a:ext cx="99581" cy="101935"/>
            </a:xfrm>
            <a:custGeom>
              <a:avLst/>
              <a:gdLst>
                <a:gd name="connsiteX0" fmla="*/ 0 w 779145"/>
                <a:gd name="connsiteY0" fmla="*/ 398780 h 797559"/>
                <a:gd name="connsiteX1" fmla="*/ 398145 w 779145"/>
                <a:gd name="connsiteY1" fmla="*/ 797560 h 797559"/>
                <a:gd name="connsiteX2" fmla="*/ 779145 w 779145"/>
                <a:gd name="connsiteY2" fmla="*/ 797560 h 797559"/>
                <a:gd name="connsiteX3" fmla="*/ 779145 w 779145"/>
                <a:gd name="connsiteY3" fmla="*/ 657860 h 797559"/>
                <a:gd name="connsiteX4" fmla="*/ 446405 w 779145"/>
                <a:gd name="connsiteY4" fmla="*/ 657860 h 797559"/>
                <a:gd name="connsiteX5" fmla="*/ 194945 w 779145"/>
                <a:gd name="connsiteY5" fmla="*/ 398780 h 797559"/>
                <a:gd name="connsiteX6" fmla="*/ 446405 w 779145"/>
                <a:gd name="connsiteY6" fmla="*/ 137795 h 797559"/>
                <a:gd name="connsiteX7" fmla="*/ 779145 w 779145"/>
                <a:gd name="connsiteY7" fmla="*/ 137795 h 797559"/>
                <a:gd name="connsiteX8" fmla="*/ 779145 w 779145"/>
                <a:gd name="connsiteY8" fmla="*/ 0 h 797559"/>
                <a:gd name="connsiteX9" fmla="*/ 398145 w 779145"/>
                <a:gd name="connsiteY9" fmla="*/ 0 h 797559"/>
                <a:gd name="connsiteX10" fmla="*/ 0 w 779145"/>
                <a:gd name="connsiteY10" fmla="*/ 398780 h 7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145" h="797559">
                  <a:moveTo>
                    <a:pt x="0" y="398780"/>
                  </a:moveTo>
                  <a:cubicBezTo>
                    <a:pt x="0" y="596900"/>
                    <a:pt x="86360" y="797560"/>
                    <a:pt x="398145" y="797560"/>
                  </a:cubicBezTo>
                  <a:lnTo>
                    <a:pt x="779145" y="797560"/>
                  </a:lnTo>
                  <a:lnTo>
                    <a:pt x="779145" y="657860"/>
                  </a:lnTo>
                  <a:lnTo>
                    <a:pt x="446405" y="657860"/>
                  </a:lnTo>
                  <a:cubicBezTo>
                    <a:pt x="236220" y="657860"/>
                    <a:pt x="194945" y="495935"/>
                    <a:pt x="194945" y="398780"/>
                  </a:cubicBezTo>
                  <a:cubicBezTo>
                    <a:pt x="194945" y="302260"/>
                    <a:pt x="236220" y="137795"/>
                    <a:pt x="446405" y="137795"/>
                  </a:cubicBezTo>
                  <a:lnTo>
                    <a:pt x="779145" y="137795"/>
                  </a:lnTo>
                  <a:lnTo>
                    <a:pt x="779145" y="0"/>
                  </a:lnTo>
                  <a:lnTo>
                    <a:pt x="398145" y="0"/>
                  </a:lnTo>
                  <a:cubicBezTo>
                    <a:pt x="86360" y="0"/>
                    <a:pt x="0" y="200660"/>
                    <a:pt x="0" y="398780"/>
                  </a:cubicBezTo>
                </a:path>
              </a:pathLst>
            </a:custGeom>
            <a:grpFill/>
            <a:ln w="6350" cap="flat">
              <a:noFill/>
              <a:prstDash val="solid"/>
              <a:miter/>
            </a:ln>
          </p:spPr>
          <p:txBody>
            <a:bodyPr rtlCol="0" anchor="ctr"/>
            <a:lstStyle/>
            <a:p>
              <a:endParaRPr lang="fr-FR"/>
            </a:p>
          </p:txBody>
        </p:sp>
        <p:sp>
          <p:nvSpPr>
            <p:cNvPr id="42" name="Forme libre 41">
              <a:extLst>
                <a:ext uri="{FF2B5EF4-FFF2-40B4-BE49-F238E27FC236}">
                  <a16:creationId xmlns:a16="http://schemas.microsoft.com/office/drawing/2014/main" id="{146248D2-9710-4E35-0B8F-1EFF5B78FD0A}"/>
                </a:ext>
              </a:extLst>
            </p:cNvPr>
            <p:cNvSpPr/>
            <p:nvPr/>
          </p:nvSpPr>
          <p:spPr>
            <a:xfrm>
              <a:off x="1538994" y="6550094"/>
              <a:ext cx="108914" cy="104856"/>
            </a:xfrm>
            <a:custGeom>
              <a:avLst/>
              <a:gdLst>
                <a:gd name="connsiteX0" fmla="*/ 652145 w 852169"/>
                <a:gd name="connsiteY0" fmla="*/ 365125 h 820419"/>
                <a:gd name="connsiteX1" fmla="*/ 200025 w 852169"/>
                <a:gd name="connsiteY1" fmla="*/ 365125 h 820419"/>
                <a:gd name="connsiteX2" fmla="*/ 424180 w 852169"/>
                <a:gd name="connsiteY2" fmla="*/ 121920 h 820419"/>
                <a:gd name="connsiteX3" fmla="*/ 652145 w 852169"/>
                <a:gd name="connsiteY3" fmla="*/ 365125 h 820419"/>
                <a:gd name="connsiteX4" fmla="*/ 199390 w 852169"/>
                <a:gd name="connsiteY4" fmla="*/ 485775 h 820419"/>
                <a:gd name="connsiteX5" fmla="*/ 852170 w 852169"/>
                <a:gd name="connsiteY5" fmla="*/ 485775 h 820419"/>
                <a:gd name="connsiteX6" fmla="*/ 852170 w 852169"/>
                <a:gd name="connsiteY6" fmla="*/ 426720 h 820419"/>
                <a:gd name="connsiteX7" fmla="*/ 407670 w 852169"/>
                <a:gd name="connsiteY7" fmla="*/ 0 h 820419"/>
                <a:gd name="connsiteX8" fmla="*/ 0 w 852169"/>
                <a:gd name="connsiteY8" fmla="*/ 410210 h 820419"/>
                <a:gd name="connsiteX9" fmla="*/ 0 w 852169"/>
                <a:gd name="connsiteY9" fmla="*/ 421640 h 820419"/>
                <a:gd name="connsiteX10" fmla="*/ 398145 w 852169"/>
                <a:gd name="connsiteY10" fmla="*/ 820420 h 820419"/>
                <a:gd name="connsiteX11" fmla="*/ 828675 w 852169"/>
                <a:gd name="connsiteY11" fmla="*/ 820420 h 820419"/>
                <a:gd name="connsiteX12" fmla="*/ 828675 w 852169"/>
                <a:gd name="connsiteY12" fmla="*/ 680720 h 820419"/>
                <a:gd name="connsiteX13" fmla="*/ 447040 w 852169"/>
                <a:gd name="connsiteY13" fmla="*/ 680720 h 820419"/>
                <a:gd name="connsiteX14" fmla="*/ 199390 w 852169"/>
                <a:gd name="connsiteY14" fmla="*/ 485775 h 82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169" h="820419">
                  <a:moveTo>
                    <a:pt x="652145" y="365125"/>
                  </a:moveTo>
                  <a:lnTo>
                    <a:pt x="200025" y="365125"/>
                  </a:lnTo>
                  <a:cubicBezTo>
                    <a:pt x="200025" y="297180"/>
                    <a:pt x="204470" y="121920"/>
                    <a:pt x="424180" y="121920"/>
                  </a:cubicBezTo>
                  <a:cubicBezTo>
                    <a:pt x="683895" y="121285"/>
                    <a:pt x="652145" y="365125"/>
                    <a:pt x="652145" y="365125"/>
                  </a:cubicBezTo>
                  <a:moveTo>
                    <a:pt x="199390" y="485775"/>
                  </a:moveTo>
                  <a:lnTo>
                    <a:pt x="852170" y="485775"/>
                  </a:lnTo>
                  <a:cubicBezTo>
                    <a:pt x="852170" y="463550"/>
                    <a:pt x="852170" y="426720"/>
                    <a:pt x="852170" y="426720"/>
                  </a:cubicBezTo>
                  <a:cubicBezTo>
                    <a:pt x="852170" y="71755"/>
                    <a:pt x="619125" y="0"/>
                    <a:pt x="407670" y="0"/>
                  </a:cubicBezTo>
                  <a:cubicBezTo>
                    <a:pt x="109855" y="0"/>
                    <a:pt x="0" y="212725"/>
                    <a:pt x="0" y="410210"/>
                  </a:cubicBezTo>
                  <a:lnTo>
                    <a:pt x="0" y="421640"/>
                  </a:lnTo>
                  <a:cubicBezTo>
                    <a:pt x="0" y="619760"/>
                    <a:pt x="86995" y="820420"/>
                    <a:pt x="398145" y="820420"/>
                  </a:cubicBezTo>
                  <a:lnTo>
                    <a:pt x="828675" y="820420"/>
                  </a:lnTo>
                  <a:lnTo>
                    <a:pt x="828675" y="680720"/>
                  </a:lnTo>
                  <a:lnTo>
                    <a:pt x="447040" y="680720"/>
                  </a:lnTo>
                  <a:cubicBezTo>
                    <a:pt x="271780" y="679450"/>
                    <a:pt x="213995" y="579120"/>
                    <a:pt x="199390" y="485775"/>
                  </a:cubicBezTo>
                </a:path>
              </a:pathLst>
            </a:custGeom>
            <a:grpFill/>
            <a:ln w="6350" cap="flat">
              <a:noFill/>
              <a:prstDash val="solid"/>
              <a:miter/>
            </a:ln>
          </p:spPr>
          <p:txBody>
            <a:bodyPr rtlCol="0" anchor="ctr"/>
            <a:lstStyle/>
            <a:p>
              <a:endParaRPr lang="fr-FR"/>
            </a:p>
          </p:txBody>
        </p:sp>
        <p:sp>
          <p:nvSpPr>
            <p:cNvPr id="43" name="Forme libre 42">
              <a:extLst>
                <a:ext uri="{FF2B5EF4-FFF2-40B4-BE49-F238E27FC236}">
                  <a16:creationId xmlns:a16="http://schemas.microsoft.com/office/drawing/2014/main" id="{188B4E3D-F2BC-F0C9-3B42-3A6D01A782EF}"/>
                </a:ext>
              </a:extLst>
            </p:cNvPr>
            <p:cNvSpPr/>
            <p:nvPr/>
          </p:nvSpPr>
          <p:spPr>
            <a:xfrm>
              <a:off x="1662192" y="6552934"/>
              <a:ext cx="102259" cy="101366"/>
            </a:xfrm>
            <a:custGeom>
              <a:avLst/>
              <a:gdLst>
                <a:gd name="connsiteX0" fmla="*/ 472440 w 800100"/>
                <a:gd name="connsiteY0" fmla="*/ 336550 h 793114"/>
                <a:gd name="connsiteX1" fmla="*/ 367030 w 800100"/>
                <a:gd name="connsiteY1" fmla="*/ 336550 h 793114"/>
                <a:gd name="connsiteX2" fmla="*/ 207010 w 800100"/>
                <a:gd name="connsiteY2" fmla="*/ 234950 h 793114"/>
                <a:gd name="connsiteX3" fmla="*/ 355600 w 800100"/>
                <a:gd name="connsiteY3" fmla="*/ 137795 h 793114"/>
                <a:gd name="connsiteX4" fmla="*/ 769620 w 800100"/>
                <a:gd name="connsiteY4" fmla="*/ 137795 h 793114"/>
                <a:gd name="connsiteX5" fmla="*/ 769620 w 800100"/>
                <a:gd name="connsiteY5" fmla="*/ 0 h 793114"/>
                <a:gd name="connsiteX6" fmla="*/ 357505 w 800100"/>
                <a:gd name="connsiteY6" fmla="*/ 0 h 793114"/>
                <a:gd name="connsiteX7" fmla="*/ 0 w 800100"/>
                <a:gd name="connsiteY7" fmla="*/ 234315 h 793114"/>
                <a:gd name="connsiteX8" fmla="*/ 327660 w 800100"/>
                <a:gd name="connsiteY8" fmla="*/ 456565 h 793114"/>
                <a:gd name="connsiteX9" fmla="*/ 433070 w 800100"/>
                <a:gd name="connsiteY9" fmla="*/ 456565 h 793114"/>
                <a:gd name="connsiteX10" fmla="*/ 593090 w 800100"/>
                <a:gd name="connsiteY10" fmla="*/ 558165 h 793114"/>
                <a:gd name="connsiteX11" fmla="*/ 444500 w 800100"/>
                <a:gd name="connsiteY11" fmla="*/ 655320 h 793114"/>
                <a:gd name="connsiteX12" fmla="*/ 30480 w 800100"/>
                <a:gd name="connsiteY12" fmla="*/ 655320 h 793114"/>
                <a:gd name="connsiteX13" fmla="*/ 30480 w 800100"/>
                <a:gd name="connsiteY13" fmla="*/ 793115 h 793114"/>
                <a:gd name="connsiteX14" fmla="*/ 442595 w 800100"/>
                <a:gd name="connsiteY14" fmla="*/ 793115 h 793114"/>
                <a:gd name="connsiteX15" fmla="*/ 800100 w 800100"/>
                <a:gd name="connsiteY15" fmla="*/ 558800 h 793114"/>
                <a:gd name="connsiteX16" fmla="*/ 472440 w 800100"/>
                <a:gd name="connsiteY16" fmla="*/ 336550 h 7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100" h="793114">
                  <a:moveTo>
                    <a:pt x="472440" y="336550"/>
                  </a:moveTo>
                  <a:lnTo>
                    <a:pt x="367030" y="336550"/>
                  </a:lnTo>
                  <a:cubicBezTo>
                    <a:pt x="268605" y="336550"/>
                    <a:pt x="207010" y="305435"/>
                    <a:pt x="207010" y="234950"/>
                  </a:cubicBezTo>
                  <a:cubicBezTo>
                    <a:pt x="207010" y="166370"/>
                    <a:pt x="255270" y="139065"/>
                    <a:pt x="355600" y="137795"/>
                  </a:cubicBezTo>
                  <a:lnTo>
                    <a:pt x="769620" y="137795"/>
                  </a:lnTo>
                  <a:lnTo>
                    <a:pt x="769620" y="0"/>
                  </a:lnTo>
                  <a:lnTo>
                    <a:pt x="357505" y="0"/>
                  </a:lnTo>
                  <a:cubicBezTo>
                    <a:pt x="189865" y="0"/>
                    <a:pt x="0" y="27940"/>
                    <a:pt x="0" y="234315"/>
                  </a:cubicBezTo>
                  <a:cubicBezTo>
                    <a:pt x="0" y="459740"/>
                    <a:pt x="252730" y="456565"/>
                    <a:pt x="327660" y="456565"/>
                  </a:cubicBezTo>
                  <a:lnTo>
                    <a:pt x="433070" y="456565"/>
                  </a:lnTo>
                  <a:cubicBezTo>
                    <a:pt x="532130" y="456565"/>
                    <a:pt x="593090" y="487680"/>
                    <a:pt x="593090" y="558165"/>
                  </a:cubicBezTo>
                  <a:cubicBezTo>
                    <a:pt x="593090" y="626110"/>
                    <a:pt x="544830" y="654050"/>
                    <a:pt x="444500" y="655320"/>
                  </a:cubicBezTo>
                  <a:lnTo>
                    <a:pt x="30480" y="655320"/>
                  </a:lnTo>
                  <a:lnTo>
                    <a:pt x="30480" y="793115"/>
                  </a:lnTo>
                  <a:lnTo>
                    <a:pt x="442595" y="793115"/>
                  </a:lnTo>
                  <a:cubicBezTo>
                    <a:pt x="610235" y="793115"/>
                    <a:pt x="800100" y="765175"/>
                    <a:pt x="800100" y="558800"/>
                  </a:cubicBezTo>
                  <a:cubicBezTo>
                    <a:pt x="799465" y="332740"/>
                    <a:pt x="546735" y="336550"/>
                    <a:pt x="472440" y="336550"/>
                  </a:cubicBezTo>
                </a:path>
              </a:pathLst>
            </a:custGeom>
            <a:grpFill/>
            <a:ln w="6350" cap="flat">
              <a:noFill/>
              <a:prstDash val="solid"/>
              <a:miter/>
            </a:ln>
          </p:spPr>
          <p:txBody>
            <a:bodyPr rtlCol="0" anchor="ctr"/>
            <a:lstStyle/>
            <a:p>
              <a:endParaRPr lang="fr-FR"/>
            </a:p>
          </p:txBody>
        </p:sp>
      </p:grpSp>
      <p:sp>
        <p:nvSpPr>
          <p:cNvPr id="3" name="Espace réservé du pied de page 4">
            <a:extLst>
              <a:ext uri="{FF2B5EF4-FFF2-40B4-BE49-F238E27FC236}">
                <a16:creationId xmlns:a16="http://schemas.microsoft.com/office/drawing/2014/main" id="{0876A618-C67E-FA4A-F1F4-176554974371}"/>
              </a:ext>
            </a:extLst>
          </p:cNvPr>
          <p:cNvSpPr>
            <a:spLocks noGrp="1"/>
          </p:cNvSpPr>
          <p:nvPr>
            <p:ph type="ftr" sz="quarter" idx="3"/>
          </p:nvPr>
        </p:nvSpPr>
        <p:spPr>
          <a:xfrm>
            <a:off x="6096000" y="6319202"/>
            <a:ext cx="5572539" cy="365125"/>
          </a:xfrm>
          <a:prstGeom prst="rect">
            <a:avLst/>
          </a:prstGeom>
        </p:spPr>
        <p:txBody>
          <a:bodyPr vert="horz" lIns="91440" tIns="45720" rIns="91440" bIns="45720" rtlCol="0" anchor="ctr"/>
          <a:lstStyle>
            <a:lvl1pPr algn="l">
              <a:defRPr sz="900" b="0" i="0">
                <a:solidFill>
                  <a:schemeClr val="tx1">
                    <a:lumMod val="65000"/>
                    <a:lumOff val="35000"/>
                  </a:schemeClr>
                </a:solidFill>
                <a:latin typeface="CNES Sans Light" pitchFamily="2" charset="77"/>
              </a:defRPr>
            </a:lvl1pPr>
          </a:lstStyle>
          <a:p>
            <a:endParaRPr lang="fr-FR" dirty="0"/>
          </a:p>
        </p:txBody>
      </p:sp>
      <p:sp>
        <p:nvSpPr>
          <p:cNvPr id="2" name="Titre 1">
            <a:extLst>
              <a:ext uri="{FF2B5EF4-FFF2-40B4-BE49-F238E27FC236}">
                <a16:creationId xmlns:a16="http://schemas.microsoft.com/office/drawing/2014/main" id="{58892B57-7B9B-97C7-9D03-4A3F7CEED7D9}"/>
              </a:ext>
            </a:extLst>
          </p:cNvPr>
          <p:cNvSpPr>
            <a:spLocks noGrp="1"/>
          </p:cNvSpPr>
          <p:nvPr>
            <p:ph type="title" hasCustomPrompt="1"/>
          </p:nvPr>
        </p:nvSpPr>
        <p:spPr>
          <a:xfrm>
            <a:off x="365124" y="364930"/>
            <a:ext cx="9236076" cy="1298460"/>
          </a:xfrm>
        </p:spPr>
        <p:txBody>
          <a:bodyPr anchor="t">
            <a:normAutofit/>
          </a:bodyPr>
          <a:lstStyle>
            <a:lvl1pPr algn="l">
              <a:defRPr sz="2800" cap="all" baseline="0">
                <a:solidFill>
                  <a:schemeClr val="tx1"/>
                </a:solidFill>
                <a:latin typeface="CNES Poster" pitchFamily="2" charset="77"/>
              </a:defRPr>
            </a:lvl1pPr>
          </a:lstStyle>
          <a:p>
            <a:r>
              <a:rPr lang="fr-FR" dirty="0"/>
              <a:t>MODIFIEZ LE STYLE DU TITRE</a:t>
            </a:r>
          </a:p>
        </p:txBody>
      </p:sp>
      <p:cxnSp>
        <p:nvCxnSpPr>
          <p:cNvPr id="4" name="Connecteur droit 3">
            <a:extLst>
              <a:ext uri="{FF2B5EF4-FFF2-40B4-BE49-F238E27FC236}">
                <a16:creationId xmlns:a16="http://schemas.microsoft.com/office/drawing/2014/main" id="{785CD0F1-1920-3847-2C19-B8A21E4264AD}"/>
              </a:ext>
            </a:extLst>
          </p:cNvPr>
          <p:cNvCxnSpPr/>
          <p:nvPr userDrawn="1"/>
        </p:nvCxnSpPr>
        <p:spPr>
          <a:xfrm>
            <a:off x="0" y="6149975"/>
            <a:ext cx="12192000" cy="0"/>
          </a:xfrm>
          <a:prstGeom prst="line">
            <a:avLst/>
          </a:prstGeom>
          <a:ln w="12700">
            <a:gradFill flip="none" rotWithShape="1">
              <a:gsLst>
                <a:gs pos="100000">
                  <a:schemeClr val="accent4"/>
                </a:gs>
                <a:gs pos="45000">
                  <a:schemeClr val="accent2"/>
                </a:gs>
                <a:gs pos="75000">
                  <a:schemeClr val="accent3"/>
                </a:gs>
                <a:gs pos="14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Espace réservé du texte 14">
            <a:extLst>
              <a:ext uri="{FF2B5EF4-FFF2-40B4-BE49-F238E27FC236}">
                <a16:creationId xmlns:a16="http://schemas.microsoft.com/office/drawing/2014/main" id="{892C75C9-8E9E-BE81-97B3-9C746C4563D2}"/>
              </a:ext>
            </a:extLst>
          </p:cNvPr>
          <p:cNvSpPr>
            <a:spLocks noGrp="1"/>
          </p:cNvSpPr>
          <p:nvPr>
            <p:ph type="body" sz="quarter" idx="23" hasCustomPrompt="1"/>
          </p:nvPr>
        </p:nvSpPr>
        <p:spPr>
          <a:xfrm>
            <a:off x="9629521" y="346074"/>
            <a:ext cx="2018959" cy="666937"/>
          </a:xfrm>
        </p:spPr>
        <p:txBody>
          <a:bodyPr/>
          <a:lstStyle>
            <a:lvl1pPr algn="r">
              <a:defRPr cap="all" baseline="0">
                <a:solidFill>
                  <a:schemeClr val="accent3"/>
                </a:solidFill>
              </a:defRPr>
            </a:lvl1pPr>
          </a:lstStyle>
          <a:p>
            <a:pPr lvl="0"/>
            <a:r>
              <a:rPr lang="fr-FR" dirty="0"/>
              <a:t>RAPPEL DE LA PARTIE</a:t>
            </a:r>
          </a:p>
        </p:txBody>
      </p:sp>
    </p:spTree>
    <p:extLst>
      <p:ext uri="{BB962C8B-B14F-4D97-AF65-F5344CB8AC3E}">
        <p14:creationId xmlns:p14="http://schemas.microsoft.com/office/powerpoint/2010/main" val="1412749064"/>
      </p:ext>
    </p:extLst>
  </p:cSld>
  <p:clrMapOvr>
    <a:masterClrMapping/>
  </p:clrMapOvr>
  <p:extLst>
    <p:ext uri="{DCECCB84-F9BA-43D5-87BE-67443E8EF086}">
      <p15:sldGuideLst xmlns:p15="http://schemas.microsoft.com/office/powerpoint/2012/main">
        <p15:guide id="1" orient="horz" pos="3874">
          <p15:clr>
            <a:srgbClr val="FBAE40"/>
          </p15:clr>
        </p15:guide>
        <p15:guide id="2" orient="horz" pos="3775">
          <p15:clr>
            <a:srgbClr val="FBAE40"/>
          </p15:clr>
        </p15:guide>
        <p15:guide id="3"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4 IMAGES + TEXTE CLAIR">
    <p:spTree>
      <p:nvGrpSpPr>
        <p:cNvPr id="1" name=""/>
        <p:cNvGrpSpPr/>
        <p:nvPr/>
      </p:nvGrpSpPr>
      <p:grpSpPr>
        <a:xfrm>
          <a:off x="0" y="0"/>
          <a:ext cx="0" cy="0"/>
          <a:chOff x="0" y="0"/>
          <a:chExt cx="0" cy="0"/>
        </a:xfrm>
      </p:grpSpPr>
      <p:sp>
        <p:nvSpPr>
          <p:cNvPr id="16" name="Espace réservé pour une image  13">
            <a:extLst>
              <a:ext uri="{FF2B5EF4-FFF2-40B4-BE49-F238E27FC236}">
                <a16:creationId xmlns:a16="http://schemas.microsoft.com/office/drawing/2014/main" id="{5812DABB-1D3B-C73C-9B8C-4434B0B25969}"/>
              </a:ext>
            </a:extLst>
          </p:cNvPr>
          <p:cNvSpPr>
            <a:spLocks noGrp="1"/>
          </p:cNvSpPr>
          <p:nvPr>
            <p:ph type="pic" sz="quarter" idx="22"/>
          </p:nvPr>
        </p:nvSpPr>
        <p:spPr>
          <a:xfrm>
            <a:off x="618980" y="2074741"/>
            <a:ext cx="2261109" cy="1700389"/>
          </a:xfrm>
          <a:solidFill>
            <a:schemeClr val="bg1">
              <a:lumMod val="85000"/>
            </a:schemeClr>
          </a:solidFill>
        </p:spPr>
        <p:txBody>
          <a:bodyPr/>
          <a:lstStyle/>
          <a:p>
            <a:endParaRPr lang="fr-FR"/>
          </a:p>
        </p:txBody>
      </p:sp>
      <p:sp>
        <p:nvSpPr>
          <p:cNvPr id="26" name="Espace réservé pour une image  13">
            <a:extLst>
              <a:ext uri="{FF2B5EF4-FFF2-40B4-BE49-F238E27FC236}">
                <a16:creationId xmlns:a16="http://schemas.microsoft.com/office/drawing/2014/main" id="{51AAD11E-4E36-F38B-F722-7BAEBEDAE272}"/>
              </a:ext>
            </a:extLst>
          </p:cNvPr>
          <p:cNvSpPr>
            <a:spLocks noGrp="1"/>
          </p:cNvSpPr>
          <p:nvPr>
            <p:ph type="pic" sz="quarter" idx="25"/>
          </p:nvPr>
        </p:nvSpPr>
        <p:spPr>
          <a:xfrm>
            <a:off x="3446586" y="2074741"/>
            <a:ext cx="2261109" cy="1700389"/>
          </a:xfrm>
          <a:solidFill>
            <a:schemeClr val="bg1">
              <a:lumMod val="85000"/>
            </a:schemeClr>
          </a:solidFill>
        </p:spPr>
        <p:txBody>
          <a:bodyPr/>
          <a:lstStyle/>
          <a:p>
            <a:endParaRPr lang="fr-FR"/>
          </a:p>
        </p:txBody>
      </p:sp>
      <p:sp>
        <p:nvSpPr>
          <p:cNvPr id="29" name="Espace réservé pour une image  13">
            <a:extLst>
              <a:ext uri="{FF2B5EF4-FFF2-40B4-BE49-F238E27FC236}">
                <a16:creationId xmlns:a16="http://schemas.microsoft.com/office/drawing/2014/main" id="{F325FDF3-80F2-7684-432F-0D2E2047F433}"/>
              </a:ext>
            </a:extLst>
          </p:cNvPr>
          <p:cNvSpPr>
            <a:spLocks noGrp="1"/>
          </p:cNvSpPr>
          <p:nvPr>
            <p:ph type="pic" sz="quarter" idx="28"/>
          </p:nvPr>
        </p:nvSpPr>
        <p:spPr>
          <a:xfrm>
            <a:off x="6274192" y="2074741"/>
            <a:ext cx="2261109" cy="1700389"/>
          </a:xfrm>
          <a:solidFill>
            <a:schemeClr val="bg1">
              <a:lumMod val="85000"/>
            </a:schemeClr>
          </a:solidFill>
        </p:spPr>
        <p:txBody>
          <a:bodyPr/>
          <a:lstStyle/>
          <a:p>
            <a:endParaRPr lang="fr-FR"/>
          </a:p>
        </p:txBody>
      </p:sp>
      <p:sp>
        <p:nvSpPr>
          <p:cNvPr id="32" name="Espace réservé pour une image  13">
            <a:extLst>
              <a:ext uri="{FF2B5EF4-FFF2-40B4-BE49-F238E27FC236}">
                <a16:creationId xmlns:a16="http://schemas.microsoft.com/office/drawing/2014/main" id="{F51202DA-FB6B-329C-9204-1DCDA7E15831}"/>
              </a:ext>
            </a:extLst>
          </p:cNvPr>
          <p:cNvSpPr>
            <a:spLocks noGrp="1"/>
          </p:cNvSpPr>
          <p:nvPr>
            <p:ph type="pic" sz="quarter" idx="31"/>
          </p:nvPr>
        </p:nvSpPr>
        <p:spPr>
          <a:xfrm>
            <a:off x="9101798" y="2074741"/>
            <a:ext cx="2261109" cy="1700389"/>
          </a:xfrm>
          <a:solidFill>
            <a:schemeClr val="bg1">
              <a:lumMod val="85000"/>
            </a:schemeClr>
          </a:solidFill>
        </p:spPr>
        <p:txBody>
          <a:bodyPr/>
          <a:lstStyle/>
          <a:p>
            <a:endParaRPr lang="fr-FR"/>
          </a:p>
        </p:txBody>
      </p:sp>
      <p:grpSp>
        <p:nvGrpSpPr>
          <p:cNvPr id="35" name="Groupe 34">
            <a:extLst>
              <a:ext uri="{FF2B5EF4-FFF2-40B4-BE49-F238E27FC236}">
                <a16:creationId xmlns:a16="http://schemas.microsoft.com/office/drawing/2014/main" id="{5DE35347-8014-985C-6919-2978394B24E2}"/>
              </a:ext>
            </a:extLst>
          </p:cNvPr>
          <p:cNvGrpSpPr/>
          <p:nvPr userDrawn="1"/>
        </p:nvGrpSpPr>
        <p:grpSpPr>
          <a:xfrm>
            <a:off x="359170" y="6153060"/>
            <a:ext cx="781291" cy="704939"/>
            <a:chOff x="2295604" y="0"/>
            <a:chExt cx="7600791" cy="6858000"/>
          </a:xfrm>
        </p:grpSpPr>
        <p:sp>
          <p:nvSpPr>
            <p:cNvPr id="36" name="Forme libre 35">
              <a:extLst>
                <a:ext uri="{FF2B5EF4-FFF2-40B4-BE49-F238E27FC236}">
                  <a16:creationId xmlns:a16="http://schemas.microsoft.com/office/drawing/2014/main" id="{789BA598-6C58-6C8E-0FDE-B92AE1B0C176}"/>
                </a:ext>
              </a:extLst>
            </p:cNvPr>
            <p:cNvSpPr/>
            <p:nvPr/>
          </p:nvSpPr>
          <p:spPr>
            <a:xfrm>
              <a:off x="2295604" y="0"/>
              <a:ext cx="7600791" cy="6858000"/>
            </a:xfrm>
            <a:custGeom>
              <a:avLst/>
              <a:gdLst>
                <a:gd name="connsiteX0" fmla="*/ 0 w 7600791"/>
                <a:gd name="connsiteY0" fmla="*/ 0 h 6858000"/>
                <a:gd name="connsiteX1" fmla="*/ 7600791 w 7600791"/>
                <a:gd name="connsiteY1" fmla="*/ 0 h 6858000"/>
                <a:gd name="connsiteX2" fmla="*/ 7600791 w 7600791"/>
                <a:gd name="connsiteY2" fmla="*/ 6858000 h 6858000"/>
                <a:gd name="connsiteX3" fmla="*/ 0 w 76007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00791" h="6858000">
                  <a:moveTo>
                    <a:pt x="0" y="0"/>
                  </a:moveTo>
                  <a:lnTo>
                    <a:pt x="7600791" y="0"/>
                  </a:lnTo>
                  <a:lnTo>
                    <a:pt x="7600791" y="6858000"/>
                  </a:lnTo>
                  <a:lnTo>
                    <a:pt x="0" y="6858000"/>
                  </a:lnTo>
                  <a:close/>
                </a:path>
              </a:pathLst>
            </a:custGeom>
            <a:solidFill>
              <a:srgbClr val="FFFFFF"/>
            </a:solidFill>
            <a:ln w="893" cap="flat">
              <a:noFill/>
              <a:prstDash val="solid"/>
              <a:miter/>
            </a:ln>
          </p:spPr>
          <p:txBody>
            <a:bodyPr rtlCol="0" anchor="ctr"/>
            <a:lstStyle/>
            <a:p>
              <a:endParaRPr lang="fr-FR"/>
            </a:p>
          </p:txBody>
        </p:sp>
        <p:grpSp>
          <p:nvGrpSpPr>
            <p:cNvPr id="37" name="Graphique 12">
              <a:extLst>
                <a:ext uri="{FF2B5EF4-FFF2-40B4-BE49-F238E27FC236}">
                  <a16:creationId xmlns:a16="http://schemas.microsoft.com/office/drawing/2014/main" id="{78E20E2E-E490-5D56-DA91-6FD09D4D4DB6}"/>
                </a:ext>
              </a:extLst>
            </p:cNvPr>
            <p:cNvGrpSpPr/>
            <p:nvPr/>
          </p:nvGrpSpPr>
          <p:grpSpPr>
            <a:xfrm>
              <a:off x="3189814" y="894132"/>
              <a:ext cx="2464444" cy="894132"/>
              <a:chOff x="3189814" y="894132"/>
              <a:chExt cx="2464444" cy="894132"/>
            </a:xfrm>
          </p:grpSpPr>
          <p:sp>
            <p:nvSpPr>
              <p:cNvPr id="40" name="Forme libre 39">
                <a:extLst>
                  <a:ext uri="{FF2B5EF4-FFF2-40B4-BE49-F238E27FC236}">
                    <a16:creationId xmlns:a16="http://schemas.microsoft.com/office/drawing/2014/main" id="{57EE361D-5C42-528B-98B4-712341BC876E}"/>
                  </a:ext>
                </a:extLst>
              </p:cNvPr>
              <p:cNvSpPr/>
              <p:nvPr/>
            </p:nvSpPr>
            <p:spPr>
              <a:xfrm>
                <a:off x="3189814" y="894132"/>
                <a:ext cx="1166050" cy="894132"/>
              </a:xfrm>
              <a:custGeom>
                <a:avLst/>
                <a:gdLst>
                  <a:gd name="connsiteX0" fmla="*/ 1023871 w 1166050"/>
                  <a:gd name="connsiteY0" fmla="*/ 790414 h 894132"/>
                  <a:gd name="connsiteX1" fmla="*/ 1052486 w 1166050"/>
                  <a:gd name="connsiteY1" fmla="*/ 760013 h 894132"/>
                  <a:gd name="connsiteX2" fmla="*/ 1108821 w 1166050"/>
                  <a:gd name="connsiteY2" fmla="*/ 702789 h 894132"/>
                  <a:gd name="connsiteX3" fmla="*/ 1127600 w 1166050"/>
                  <a:gd name="connsiteY3" fmla="*/ 688482 h 894132"/>
                  <a:gd name="connsiteX4" fmla="*/ 1131177 w 1166050"/>
                  <a:gd name="connsiteY4" fmla="*/ 681329 h 894132"/>
                  <a:gd name="connsiteX5" fmla="*/ 1108821 w 1166050"/>
                  <a:gd name="connsiteY5" fmla="*/ 694741 h 894132"/>
                  <a:gd name="connsiteX6" fmla="*/ 1107033 w 1166050"/>
                  <a:gd name="connsiteY6" fmla="*/ 691165 h 894132"/>
                  <a:gd name="connsiteX7" fmla="*/ 1124917 w 1166050"/>
                  <a:gd name="connsiteY7" fmla="*/ 677753 h 894132"/>
                  <a:gd name="connsiteX8" fmla="*/ 1124023 w 1166050"/>
                  <a:gd name="connsiteY8" fmla="*/ 677753 h 894132"/>
                  <a:gd name="connsiteX9" fmla="*/ 1122234 w 1166050"/>
                  <a:gd name="connsiteY9" fmla="*/ 674176 h 894132"/>
                  <a:gd name="connsiteX10" fmla="*/ 1068582 w 1166050"/>
                  <a:gd name="connsiteY10" fmla="*/ 699212 h 894132"/>
                  <a:gd name="connsiteX11" fmla="*/ 1060534 w 1166050"/>
                  <a:gd name="connsiteY11" fmla="*/ 697424 h 894132"/>
                  <a:gd name="connsiteX12" fmla="*/ 991680 w 1166050"/>
                  <a:gd name="connsiteY12" fmla="*/ 737660 h 894132"/>
                  <a:gd name="connsiteX13" fmla="*/ 991680 w 1166050"/>
                  <a:gd name="connsiteY13" fmla="*/ 734083 h 894132"/>
                  <a:gd name="connsiteX14" fmla="*/ 961277 w 1166050"/>
                  <a:gd name="connsiteY14" fmla="*/ 745707 h 894132"/>
                  <a:gd name="connsiteX15" fmla="*/ 919249 w 1166050"/>
                  <a:gd name="connsiteY15" fmla="*/ 747495 h 894132"/>
                  <a:gd name="connsiteX16" fmla="*/ 857548 w 1166050"/>
                  <a:gd name="connsiteY16" fmla="*/ 758225 h 894132"/>
                  <a:gd name="connsiteX17" fmla="*/ 855760 w 1166050"/>
                  <a:gd name="connsiteY17" fmla="*/ 759119 h 894132"/>
                  <a:gd name="connsiteX18" fmla="*/ 824462 w 1166050"/>
                  <a:gd name="connsiteY18" fmla="*/ 771637 h 894132"/>
                  <a:gd name="connsiteX19" fmla="*/ 820885 w 1166050"/>
                  <a:gd name="connsiteY19" fmla="*/ 775213 h 894132"/>
                  <a:gd name="connsiteX20" fmla="*/ 809261 w 1166050"/>
                  <a:gd name="connsiteY20" fmla="*/ 785049 h 894132"/>
                  <a:gd name="connsiteX21" fmla="*/ 781540 w 1166050"/>
                  <a:gd name="connsiteY21" fmla="*/ 807402 h 894132"/>
                  <a:gd name="connsiteX22" fmla="*/ 778858 w 1166050"/>
                  <a:gd name="connsiteY22" fmla="*/ 808296 h 894132"/>
                  <a:gd name="connsiteX23" fmla="*/ 752031 w 1166050"/>
                  <a:gd name="connsiteY23" fmla="*/ 834226 h 894132"/>
                  <a:gd name="connsiteX24" fmla="*/ 746666 w 1166050"/>
                  <a:gd name="connsiteY24" fmla="*/ 835120 h 894132"/>
                  <a:gd name="connsiteX25" fmla="*/ 747560 w 1166050"/>
                  <a:gd name="connsiteY25" fmla="*/ 833332 h 894132"/>
                  <a:gd name="connsiteX26" fmla="*/ 752031 w 1166050"/>
                  <a:gd name="connsiteY26" fmla="*/ 826179 h 894132"/>
                  <a:gd name="connsiteX27" fmla="*/ 757396 w 1166050"/>
                  <a:gd name="connsiteY27" fmla="*/ 818132 h 894132"/>
                  <a:gd name="connsiteX28" fmla="*/ 764550 w 1166050"/>
                  <a:gd name="connsiteY28" fmla="*/ 808296 h 894132"/>
                  <a:gd name="connsiteX29" fmla="*/ 764550 w 1166050"/>
                  <a:gd name="connsiteY29" fmla="*/ 806508 h 894132"/>
                  <a:gd name="connsiteX30" fmla="*/ 761868 w 1166050"/>
                  <a:gd name="connsiteY30" fmla="*/ 805614 h 894132"/>
                  <a:gd name="connsiteX31" fmla="*/ 790482 w 1166050"/>
                  <a:gd name="connsiteY31" fmla="*/ 784155 h 894132"/>
                  <a:gd name="connsiteX32" fmla="*/ 788694 w 1166050"/>
                  <a:gd name="connsiteY32" fmla="*/ 782366 h 894132"/>
                  <a:gd name="connsiteX33" fmla="*/ 791377 w 1166050"/>
                  <a:gd name="connsiteY33" fmla="*/ 777896 h 894132"/>
                  <a:gd name="connsiteX34" fmla="*/ 792271 w 1166050"/>
                  <a:gd name="connsiteY34" fmla="*/ 776107 h 894132"/>
                  <a:gd name="connsiteX35" fmla="*/ 791377 w 1166050"/>
                  <a:gd name="connsiteY35" fmla="*/ 774319 h 894132"/>
                  <a:gd name="connsiteX36" fmla="*/ 783329 w 1166050"/>
                  <a:gd name="connsiteY36" fmla="*/ 779684 h 894132"/>
                  <a:gd name="connsiteX37" fmla="*/ 769915 w 1166050"/>
                  <a:gd name="connsiteY37" fmla="*/ 790414 h 894132"/>
                  <a:gd name="connsiteX38" fmla="*/ 767233 w 1166050"/>
                  <a:gd name="connsiteY38" fmla="*/ 790414 h 894132"/>
                  <a:gd name="connsiteX39" fmla="*/ 765444 w 1166050"/>
                  <a:gd name="connsiteY39" fmla="*/ 789519 h 894132"/>
                  <a:gd name="connsiteX40" fmla="*/ 765444 w 1166050"/>
                  <a:gd name="connsiteY40" fmla="*/ 788625 h 894132"/>
                  <a:gd name="connsiteX41" fmla="*/ 766339 w 1166050"/>
                  <a:gd name="connsiteY41" fmla="*/ 786837 h 894132"/>
                  <a:gd name="connsiteX42" fmla="*/ 767233 w 1166050"/>
                  <a:gd name="connsiteY42" fmla="*/ 785049 h 894132"/>
                  <a:gd name="connsiteX43" fmla="*/ 768127 w 1166050"/>
                  <a:gd name="connsiteY43" fmla="*/ 784155 h 894132"/>
                  <a:gd name="connsiteX44" fmla="*/ 769021 w 1166050"/>
                  <a:gd name="connsiteY44" fmla="*/ 782366 h 894132"/>
                  <a:gd name="connsiteX45" fmla="*/ 769915 w 1166050"/>
                  <a:gd name="connsiteY45" fmla="*/ 780578 h 894132"/>
                  <a:gd name="connsiteX46" fmla="*/ 771704 w 1166050"/>
                  <a:gd name="connsiteY46" fmla="*/ 777002 h 894132"/>
                  <a:gd name="connsiteX47" fmla="*/ 772598 w 1166050"/>
                  <a:gd name="connsiteY47" fmla="*/ 775213 h 894132"/>
                  <a:gd name="connsiteX48" fmla="*/ 774387 w 1166050"/>
                  <a:gd name="connsiteY48" fmla="*/ 772531 h 894132"/>
                  <a:gd name="connsiteX49" fmla="*/ 773492 w 1166050"/>
                  <a:gd name="connsiteY49" fmla="*/ 769849 h 894132"/>
                  <a:gd name="connsiteX50" fmla="*/ 785117 w 1166050"/>
                  <a:gd name="connsiteY50" fmla="*/ 760013 h 894132"/>
                  <a:gd name="connsiteX51" fmla="*/ 784223 w 1166050"/>
                  <a:gd name="connsiteY51" fmla="*/ 760013 h 894132"/>
                  <a:gd name="connsiteX52" fmla="*/ 803895 w 1166050"/>
                  <a:gd name="connsiteY52" fmla="*/ 749283 h 894132"/>
                  <a:gd name="connsiteX53" fmla="*/ 806578 w 1166050"/>
                  <a:gd name="connsiteY53" fmla="*/ 746601 h 894132"/>
                  <a:gd name="connsiteX54" fmla="*/ 779752 w 1166050"/>
                  <a:gd name="connsiteY54" fmla="*/ 760013 h 894132"/>
                  <a:gd name="connsiteX55" fmla="*/ 777069 w 1166050"/>
                  <a:gd name="connsiteY55" fmla="*/ 761801 h 894132"/>
                  <a:gd name="connsiteX56" fmla="*/ 772598 w 1166050"/>
                  <a:gd name="connsiteY56" fmla="*/ 760013 h 894132"/>
                  <a:gd name="connsiteX57" fmla="*/ 772598 w 1166050"/>
                  <a:gd name="connsiteY57" fmla="*/ 759119 h 894132"/>
                  <a:gd name="connsiteX58" fmla="*/ 782434 w 1166050"/>
                  <a:gd name="connsiteY58" fmla="*/ 751072 h 894132"/>
                  <a:gd name="connsiteX59" fmla="*/ 786011 w 1166050"/>
                  <a:gd name="connsiteY59" fmla="*/ 752860 h 894132"/>
                  <a:gd name="connsiteX60" fmla="*/ 977372 w 1166050"/>
                  <a:gd name="connsiteY60" fmla="*/ 699212 h 894132"/>
                  <a:gd name="connsiteX61" fmla="*/ 992574 w 1166050"/>
                  <a:gd name="connsiteY61" fmla="*/ 689377 h 894132"/>
                  <a:gd name="connsiteX62" fmla="*/ 1017612 w 1166050"/>
                  <a:gd name="connsiteY62" fmla="*/ 672388 h 894132"/>
                  <a:gd name="connsiteX63" fmla="*/ 1046227 w 1166050"/>
                  <a:gd name="connsiteY63" fmla="*/ 633940 h 894132"/>
                  <a:gd name="connsiteX64" fmla="*/ 1044438 w 1166050"/>
                  <a:gd name="connsiteY64" fmla="*/ 630364 h 894132"/>
                  <a:gd name="connsiteX65" fmla="*/ 970219 w 1166050"/>
                  <a:gd name="connsiteY65" fmla="*/ 685800 h 894132"/>
                  <a:gd name="connsiteX66" fmla="*/ 858442 w 1166050"/>
                  <a:gd name="connsiteY66" fmla="*/ 706365 h 894132"/>
                  <a:gd name="connsiteX67" fmla="*/ 866490 w 1166050"/>
                  <a:gd name="connsiteY67" fmla="*/ 702789 h 894132"/>
                  <a:gd name="connsiteX68" fmla="*/ 873644 w 1166050"/>
                  <a:gd name="connsiteY68" fmla="*/ 692953 h 894132"/>
                  <a:gd name="connsiteX69" fmla="*/ 879009 w 1166050"/>
                  <a:gd name="connsiteY69" fmla="*/ 692953 h 894132"/>
                  <a:gd name="connsiteX70" fmla="*/ 882586 w 1166050"/>
                  <a:gd name="connsiteY70" fmla="*/ 689377 h 894132"/>
                  <a:gd name="connsiteX71" fmla="*/ 889740 w 1166050"/>
                  <a:gd name="connsiteY71" fmla="*/ 687588 h 894132"/>
                  <a:gd name="connsiteX72" fmla="*/ 866490 w 1166050"/>
                  <a:gd name="connsiteY72" fmla="*/ 687588 h 894132"/>
                  <a:gd name="connsiteX73" fmla="*/ 871855 w 1166050"/>
                  <a:gd name="connsiteY73" fmla="*/ 677753 h 894132"/>
                  <a:gd name="connsiteX74" fmla="*/ 879009 w 1166050"/>
                  <a:gd name="connsiteY74" fmla="*/ 677753 h 894132"/>
                  <a:gd name="connsiteX75" fmla="*/ 882586 w 1166050"/>
                  <a:gd name="connsiteY75" fmla="*/ 670600 h 894132"/>
                  <a:gd name="connsiteX76" fmla="*/ 955017 w 1166050"/>
                  <a:gd name="connsiteY76" fmla="*/ 630364 h 894132"/>
                  <a:gd name="connsiteX77" fmla="*/ 941604 w 1166050"/>
                  <a:gd name="connsiteY77" fmla="*/ 632152 h 894132"/>
                  <a:gd name="connsiteX78" fmla="*/ 945181 w 1166050"/>
                  <a:gd name="connsiteY78" fmla="*/ 626787 h 894132"/>
                  <a:gd name="connsiteX79" fmla="*/ 997939 w 1166050"/>
                  <a:gd name="connsiteY79" fmla="*/ 604434 h 894132"/>
                  <a:gd name="connsiteX80" fmla="*/ 979161 w 1166050"/>
                  <a:gd name="connsiteY80" fmla="*/ 604434 h 894132"/>
                  <a:gd name="connsiteX81" fmla="*/ 988997 w 1166050"/>
                  <a:gd name="connsiteY81" fmla="*/ 599069 h 894132"/>
                  <a:gd name="connsiteX82" fmla="*/ 988997 w 1166050"/>
                  <a:gd name="connsiteY82" fmla="*/ 593704 h 894132"/>
                  <a:gd name="connsiteX83" fmla="*/ 992574 w 1166050"/>
                  <a:gd name="connsiteY83" fmla="*/ 591916 h 894132"/>
                  <a:gd name="connsiteX84" fmla="*/ 988997 w 1166050"/>
                  <a:gd name="connsiteY84" fmla="*/ 590128 h 894132"/>
                  <a:gd name="connsiteX85" fmla="*/ 998833 w 1166050"/>
                  <a:gd name="connsiteY85" fmla="*/ 584763 h 894132"/>
                  <a:gd name="connsiteX86" fmla="*/ 993468 w 1166050"/>
                  <a:gd name="connsiteY86" fmla="*/ 582975 h 894132"/>
                  <a:gd name="connsiteX87" fmla="*/ 1015823 w 1166050"/>
                  <a:gd name="connsiteY87" fmla="*/ 573139 h 894132"/>
                  <a:gd name="connsiteX88" fmla="*/ 1008670 w 1166050"/>
                  <a:gd name="connsiteY88" fmla="*/ 569563 h 894132"/>
                  <a:gd name="connsiteX89" fmla="*/ 1012247 w 1166050"/>
                  <a:gd name="connsiteY89" fmla="*/ 567774 h 894132"/>
                  <a:gd name="connsiteX90" fmla="*/ 1008670 w 1166050"/>
                  <a:gd name="connsiteY90" fmla="*/ 567774 h 894132"/>
                  <a:gd name="connsiteX91" fmla="*/ 1006881 w 1166050"/>
                  <a:gd name="connsiteY91" fmla="*/ 560621 h 894132"/>
                  <a:gd name="connsiteX92" fmla="*/ 1022083 w 1166050"/>
                  <a:gd name="connsiteY92" fmla="*/ 520385 h 894132"/>
                  <a:gd name="connsiteX93" fmla="*/ 1018506 w 1166050"/>
                  <a:gd name="connsiteY93" fmla="*/ 518597 h 894132"/>
                  <a:gd name="connsiteX94" fmla="*/ 949652 w 1166050"/>
                  <a:gd name="connsiteY94" fmla="*/ 550786 h 894132"/>
                  <a:gd name="connsiteX95" fmla="*/ 938027 w 1166050"/>
                  <a:gd name="connsiteY95" fmla="*/ 550786 h 894132"/>
                  <a:gd name="connsiteX96" fmla="*/ 909412 w 1166050"/>
                  <a:gd name="connsiteY96" fmla="*/ 548998 h 894132"/>
                  <a:gd name="connsiteX97" fmla="*/ 892422 w 1166050"/>
                  <a:gd name="connsiteY97" fmla="*/ 535586 h 894132"/>
                  <a:gd name="connsiteX98" fmla="*/ 850394 w 1166050"/>
                  <a:gd name="connsiteY98" fmla="*/ 515021 h 894132"/>
                  <a:gd name="connsiteX99" fmla="*/ 720734 w 1166050"/>
                  <a:gd name="connsiteY99" fmla="*/ 496244 h 894132"/>
                  <a:gd name="connsiteX100" fmla="*/ 779752 w 1166050"/>
                  <a:gd name="connsiteY100" fmla="*/ 479255 h 894132"/>
                  <a:gd name="connsiteX101" fmla="*/ 865596 w 1166050"/>
                  <a:gd name="connsiteY101" fmla="*/ 462267 h 894132"/>
                  <a:gd name="connsiteX102" fmla="*/ 848606 w 1166050"/>
                  <a:gd name="connsiteY102" fmla="*/ 462267 h 894132"/>
                  <a:gd name="connsiteX103" fmla="*/ 776175 w 1166050"/>
                  <a:gd name="connsiteY103" fmla="*/ 472102 h 894132"/>
                  <a:gd name="connsiteX104" fmla="*/ 726993 w 1166050"/>
                  <a:gd name="connsiteY104" fmla="*/ 485514 h 894132"/>
                  <a:gd name="connsiteX105" fmla="*/ 700167 w 1166050"/>
                  <a:gd name="connsiteY105" fmla="*/ 497138 h 894132"/>
                  <a:gd name="connsiteX106" fmla="*/ 700167 w 1166050"/>
                  <a:gd name="connsiteY106" fmla="*/ 491773 h 894132"/>
                  <a:gd name="connsiteX107" fmla="*/ 764550 w 1166050"/>
                  <a:gd name="connsiteY107" fmla="*/ 449749 h 894132"/>
                  <a:gd name="connsiteX108" fmla="*/ 853971 w 1166050"/>
                  <a:gd name="connsiteY108" fmla="*/ 453325 h 894132"/>
                  <a:gd name="connsiteX109" fmla="*/ 918354 w 1166050"/>
                  <a:gd name="connsiteY109" fmla="*/ 464949 h 894132"/>
                  <a:gd name="connsiteX110" fmla="*/ 935344 w 1166050"/>
                  <a:gd name="connsiteY110" fmla="*/ 480149 h 894132"/>
                  <a:gd name="connsiteX111" fmla="*/ 965748 w 1166050"/>
                  <a:gd name="connsiteY111" fmla="*/ 487302 h 894132"/>
                  <a:gd name="connsiteX112" fmla="*/ 965748 w 1166050"/>
                  <a:gd name="connsiteY112" fmla="*/ 477467 h 894132"/>
                  <a:gd name="connsiteX113" fmla="*/ 988103 w 1166050"/>
                  <a:gd name="connsiteY113" fmla="*/ 475679 h 894132"/>
                  <a:gd name="connsiteX114" fmla="*/ 969324 w 1166050"/>
                  <a:gd name="connsiteY114" fmla="*/ 439913 h 894132"/>
                  <a:gd name="connsiteX115" fmla="*/ 971113 w 1166050"/>
                  <a:gd name="connsiteY115" fmla="*/ 436337 h 894132"/>
                  <a:gd name="connsiteX116" fmla="*/ 1011352 w 1166050"/>
                  <a:gd name="connsiteY116" fmla="*/ 470314 h 894132"/>
                  <a:gd name="connsiteX117" fmla="*/ 1036390 w 1166050"/>
                  <a:gd name="connsiteY117" fmla="*/ 468526 h 894132"/>
                  <a:gd name="connsiteX118" fmla="*/ 997045 w 1166050"/>
                  <a:gd name="connsiteY118" fmla="*/ 417560 h 894132"/>
                  <a:gd name="connsiteX119" fmla="*/ 997045 w 1166050"/>
                  <a:gd name="connsiteY119" fmla="*/ 410407 h 894132"/>
                  <a:gd name="connsiteX120" fmla="*/ 991680 w 1166050"/>
                  <a:gd name="connsiteY120" fmla="*/ 406831 h 894132"/>
                  <a:gd name="connsiteX121" fmla="*/ 991680 w 1166050"/>
                  <a:gd name="connsiteY121" fmla="*/ 399677 h 894132"/>
                  <a:gd name="connsiteX122" fmla="*/ 983632 w 1166050"/>
                  <a:gd name="connsiteY122" fmla="*/ 384477 h 894132"/>
                  <a:gd name="connsiteX123" fmla="*/ 978267 w 1166050"/>
                  <a:gd name="connsiteY123" fmla="*/ 354077 h 894132"/>
                  <a:gd name="connsiteX124" fmla="*/ 971113 w 1166050"/>
                  <a:gd name="connsiteY124" fmla="*/ 325464 h 894132"/>
                  <a:gd name="connsiteX125" fmla="*/ 955911 w 1166050"/>
                  <a:gd name="connsiteY125" fmla="*/ 244098 h 894132"/>
                  <a:gd name="connsiteX126" fmla="*/ 989891 w 1166050"/>
                  <a:gd name="connsiteY126" fmla="*/ 158262 h 894132"/>
                  <a:gd name="connsiteX127" fmla="*/ 1037284 w 1166050"/>
                  <a:gd name="connsiteY127" fmla="*/ 104614 h 894132"/>
                  <a:gd name="connsiteX128" fmla="*/ 1069476 w 1166050"/>
                  <a:gd name="connsiteY128" fmla="*/ 50966 h 894132"/>
                  <a:gd name="connsiteX129" fmla="*/ 1121340 w 1166050"/>
                  <a:gd name="connsiteY129" fmla="*/ 16989 h 894132"/>
                  <a:gd name="connsiteX130" fmla="*/ 1166051 w 1166050"/>
                  <a:gd name="connsiteY130" fmla="*/ 0 h 894132"/>
                  <a:gd name="connsiteX131" fmla="*/ 0 w 1166050"/>
                  <a:gd name="connsiteY131" fmla="*/ 0 h 894132"/>
                  <a:gd name="connsiteX132" fmla="*/ 0 w 1166050"/>
                  <a:gd name="connsiteY132" fmla="*/ 894133 h 894132"/>
                  <a:gd name="connsiteX133" fmla="*/ 828933 w 1166050"/>
                  <a:gd name="connsiteY133" fmla="*/ 894133 h 894132"/>
                  <a:gd name="connsiteX134" fmla="*/ 938027 w 1166050"/>
                  <a:gd name="connsiteY134" fmla="*/ 837803 h 894132"/>
                  <a:gd name="connsiteX135" fmla="*/ 1023871 w 1166050"/>
                  <a:gd name="connsiteY135" fmla="*/ 790414 h 894132"/>
                  <a:gd name="connsiteX136" fmla="*/ 764550 w 1166050"/>
                  <a:gd name="connsiteY136" fmla="*/ 668812 h 894132"/>
                  <a:gd name="connsiteX137" fmla="*/ 756502 w 1166050"/>
                  <a:gd name="connsiteY137" fmla="*/ 667023 h 894132"/>
                  <a:gd name="connsiteX138" fmla="*/ 777069 w 1166050"/>
                  <a:gd name="connsiteY138" fmla="*/ 655400 h 894132"/>
                  <a:gd name="connsiteX139" fmla="*/ 788694 w 1166050"/>
                  <a:gd name="connsiteY139" fmla="*/ 651823 h 894132"/>
                  <a:gd name="connsiteX140" fmla="*/ 800319 w 1166050"/>
                  <a:gd name="connsiteY140" fmla="*/ 658976 h 894132"/>
                  <a:gd name="connsiteX141" fmla="*/ 764550 w 1166050"/>
                  <a:gd name="connsiteY141" fmla="*/ 668812 h 894132"/>
                  <a:gd name="connsiteX142" fmla="*/ 505229 w 1166050"/>
                  <a:gd name="connsiteY142" fmla="*/ 632152 h 894132"/>
                  <a:gd name="connsiteX143" fmla="*/ 503441 w 1166050"/>
                  <a:gd name="connsiteY143" fmla="*/ 628576 h 894132"/>
                  <a:gd name="connsiteX144" fmla="*/ 557988 w 1166050"/>
                  <a:gd name="connsiteY144" fmla="*/ 542739 h 894132"/>
                  <a:gd name="connsiteX145" fmla="*/ 615217 w 1166050"/>
                  <a:gd name="connsiteY145" fmla="*/ 495350 h 894132"/>
                  <a:gd name="connsiteX146" fmla="*/ 710003 w 1166050"/>
                  <a:gd name="connsiteY146" fmla="*/ 421137 h 894132"/>
                  <a:gd name="connsiteX147" fmla="*/ 753820 w 1166050"/>
                  <a:gd name="connsiteY147" fmla="*/ 422925 h 894132"/>
                  <a:gd name="connsiteX148" fmla="*/ 733253 w 1166050"/>
                  <a:gd name="connsiteY148" fmla="*/ 432760 h 894132"/>
                  <a:gd name="connsiteX149" fmla="*/ 727888 w 1166050"/>
                  <a:gd name="connsiteY149" fmla="*/ 430972 h 894132"/>
                  <a:gd name="connsiteX150" fmla="*/ 729676 w 1166050"/>
                  <a:gd name="connsiteY150" fmla="*/ 425607 h 894132"/>
                  <a:gd name="connsiteX151" fmla="*/ 676023 w 1166050"/>
                  <a:gd name="connsiteY151" fmla="*/ 474785 h 894132"/>
                  <a:gd name="connsiteX152" fmla="*/ 637572 w 1166050"/>
                  <a:gd name="connsiteY152" fmla="*/ 518597 h 894132"/>
                  <a:gd name="connsiteX153" fmla="*/ 635784 w 1166050"/>
                  <a:gd name="connsiteY153" fmla="*/ 515021 h 894132"/>
                  <a:gd name="connsiteX154" fmla="*/ 505229 w 1166050"/>
                  <a:gd name="connsiteY154" fmla="*/ 632152 h 894132"/>
                  <a:gd name="connsiteX155" fmla="*/ 645620 w 1166050"/>
                  <a:gd name="connsiteY155" fmla="*/ 520385 h 894132"/>
                  <a:gd name="connsiteX156" fmla="*/ 640255 w 1166050"/>
                  <a:gd name="connsiteY156" fmla="*/ 527538 h 894132"/>
                  <a:gd name="connsiteX157" fmla="*/ 633101 w 1166050"/>
                  <a:gd name="connsiteY157" fmla="*/ 534692 h 894132"/>
                  <a:gd name="connsiteX158" fmla="*/ 629524 w 1166050"/>
                  <a:gd name="connsiteY158" fmla="*/ 532903 h 894132"/>
                  <a:gd name="connsiteX159" fmla="*/ 642938 w 1166050"/>
                  <a:gd name="connsiteY159" fmla="*/ 517703 h 894132"/>
                  <a:gd name="connsiteX160" fmla="*/ 645620 w 1166050"/>
                  <a:gd name="connsiteY160" fmla="*/ 520385 h 894132"/>
                  <a:gd name="connsiteX161" fmla="*/ 724311 w 1166050"/>
                  <a:gd name="connsiteY161" fmla="*/ 773425 h 894132"/>
                  <a:gd name="connsiteX162" fmla="*/ 719840 w 1166050"/>
                  <a:gd name="connsiteY162" fmla="*/ 778790 h 894132"/>
                  <a:gd name="connsiteX163" fmla="*/ 721628 w 1166050"/>
                  <a:gd name="connsiteY163" fmla="*/ 781472 h 894132"/>
                  <a:gd name="connsiteX164" fmla="*/ 709109 w 1166050"/>
                  <a:gd name="connsiteY164" fmla="*/ 790414 h 894132"/>
                  <a:gd name="connsiteX165" fmla="*/ 706426 w 1166050"/>
                  <a:gd name="connsiteY165" fmla="*/ 790414 h 894132"/>
                  <a:gd name="connsiteX166" fmla="*/ 700167 w 1166050"/>
                  <a:gd name="connsiteY166" fmla="*/ 796673 h 894132"/>
                  <a:gd name="connsiteX167" fmla="*/ 691225 w 1166050"/>
                  <a:gd name="connsiteY167" fmla="*/ 794884 h 894132"/>
                  <a:gd name="connsiteX168" fmla="*/ 703744 w 1166050"/>
                  <a:gd name="connsiteY168" fmla="*/ 783261 h 894132"/>
                  <a:gd name="connsiteX169" fmla="*/ 710898 w 1166050"/>
                  <a:gd name="connsiteY169" fmla="*/ 776107 h 894132"/>
                  <a:gd name="connsiteX170" fmla="*/ 714474 w 1166050"/>
                  <a:gd name="connsiteY170" fmla="*/ 772531 h 894132"/>
                  <a:gd name="connsiteX171" fmla="*/ 724311 w 1166050"/>
                  <a:gd name="connsiteY171" fmla="*/ 773425 h 894132"/>
                  <a:gd name="connsiteX172" fmla="*/ 693908 w 1166050"/>
                  <a:gd name="connsiteY172" fmla="*/ 760013 h 894132"/>
                  <a:gd name="connsiteX173" fmla="*/ 674235 w 1166050"/>
                  <a:gd name="connsiteY173" fmla="*/ 773425 h 894132"/>
                  <a:gd name="connsiteX174" fmla="*/ 651880 w 1166050"/>
                  <a:gd name="connsiteY174" fmla="*/ 784155 h 894132"/>
                  <a:gd name="connsiteX175" fmla="*/ 649197 w 1166050"/>
                  <a:gd name="connsiteY175" fmla="*/ 783261 h 894132"/>
                  <a:gd name="connsiteX176" fmla="*/ 632207 w 1166050"/>
                  <a:gd name="connsiteY176" fmla="*/ 796673 h 894132"/>
                  <a:gd name="connsiteX177" fmla="*/ 629524 w 1166050"/>
                  <a:gd name="connsiteY177" fmla="*/ 799355 h 894132"/>
                  <a:gd name="connsiteX178" fmla="*/ 626842 w 1166050"/>
                  <a:gd name="connsiteY178" fmla="*/ 802037 h 894132"/>
                  <a:gd name="connsiteX179" fmla="*/ 623265 w 1166050"/>
                  <a:gd name="connsiteY179" fmla="*/ 805614 h 894132"/>
                  <a:gd name="connsiteX180" fmla="*/ 620582 w 1166050"/>
                  <a:gd name="connsiteY180" fmla="*/ 808296 h 894132"/>
                  <a:gd name="connsiteX181" fmla="*/ 617005 w 1166050"/>
                  <a:gd name="connsiteY181" fmla="*/ 807402 h 894132"/>
                  <a:gd name="connsiteX182" fmla="*/ 614323 w 1166050"/>
                  <a:gd name="connsiteY182" fmla="*/ 809190 h 894132"/>
                  <a:gd name="connsiteX183" fmla="*/ 611640 w 1166050"/>
                  <a:gd name="connsiteY183" fmla="*/ 810979 h 894132"/>
                  <a:gd name="connsiteX184" fmla="*/ 609852 w 1166050"/>
                  <a:gd name="connsiteY184" fmla="*/ 810979 h 894132"/>
                  <a:gd name="connsiteX185" fmla="*/ 603592 w 1166050"/>
                  <a:gd name="connsiteY185" fmla="*/ 816343 h 894132"/>
                  <a:gd name="connsiteX186" fmla="*/ 593756 w 1166050"/>
                  <a:gd name="connsiteY186" fmla="*/ 827073 h 894132"/>
                  <a:gd name="connsiteX187" fmla="*/ 593756 w 1166050"/>
                  <a:gd name="connsiteY187" fmla="*/ 827967 h 894132"/>
                  <a:gd name="connsiteX188" fmla="*/ 592862 w 1166050"/>
                  <a:gd name="connsiteY188" fmla="*/ 828861 h 894132"/>
                  <a:gd name="connsiteX189" fmla="*/ 591968 w 1166050"/>
                  <a:gd name="connsiteY189" fmla="*/ 829755 h 894132"/>
                  <a:gd name="connsiteX190" fmla="*/ 591073 w 1166050"/>
                  <a:gd name="connsiteY190" fmla="*/ 831544 h 894132"/>
                  <a:gd name="connsiteX191" fmla="*/ 589285 w 1166050"/>
                  <a:gd name="connsiteY191" fmla="*/ 832438 h 894132"/>
                  <a:gd name="connsiteX192" fmla="*/ 588391 w 1166050"/>
                  <a:gd name="connsiteY192" fmla="*/ 831544 h 894132"/>
                  <a:gd name="connsiteX193" fmla="*/ 587496 w 1166050"/>
                  <a:gd name="connsiteY193" fmla="*/ 830650 h 894132"/>
                  <a:gd name="connsiteX194" fmla="*/ 585708 w 1166050"/>
                  <a:gd name="connsiteY194" fmla="*/ 827967 h 894132"/>
                  <a:gd name="connsiteX195" fmla="*/ 585708 w 1166050"/>
                  <a:gd name="connsiteY195" fmla="*/ 827073 h 894132"/>
                  <a:gd name="connsiteX196" fmla="*/ 591073 w 1166050"/>
                  <a:gd name="connsiteY196" fmla="*/ 820814 h 894132"/>
                  <a:gd name="connsiteX197" fmla="*/ 592862 w 1166050"/>
                  <a:gd name="connsiteY197" fmla="*/ 819026 h 894132"/>
                  <a:gd name="connsiteX198" fmla="*/ 595544 w 1166050"/>
                  <a:gd name="connsiteY198" fmla="*/ 815449 h 894132"/>
                  <a:gd name="connsiteX199" fmla="*/ 596439 w 1166050"/>
                  <a:gd name="connsiteY199" fmla="*/ 813661 h 894132"/>
                  <a:gd name="connsiteX200" fmla="*/ 601804 w 1166050"/>
                  <a:gd name="connsiteY200" fmla="*/ 806508 h 894132"/>
                  <a:gd name="connsiteX201" fmla="*/ 602698 w 1166050"/>
                  <a:gd name="connsiteY201" fmla="*/ 805614 h 894132"/>
                  <a:gd name="connsiteX202" fmla="*/ 605381 w 1166050"/>
                  <a:gd name="connsiteY202" fmla="*/ 802037 h 894132"/>
                  <a:gd name="connsiteX203" fmla="*/ 607169 w 1166050"/>
                  <a:gd name="connsiteY203" fmla="*/ 798461 h 894132"/>
                  <a:gd name="connsiteX204" fmla="*/ 607169 w 1166050"/>
                  <a:gd name="connsiteY204" fmla="*/ 797567 h 894132"/>
                  <a:gd name="connsiteX205" fmla="*/ 608958 w 1166050"/>
                  <a:gd name="connsiteY205" fmla="*/ 793990 h 894132"/>
                  <a:gd name="connsiteX206" fmla="*/ 608958 w 1166050"/>
                  <a:gd name="connsiteY206" fmla="*/ 793096 h 894132"/>
                  <a:gd name="connsiteX207" fmla="*/ 609852 w 1166050"/>
                  <a:gd name="connsiteY207" fmla="*/ 791308 h 894132"/>
                  <a:gd name="connsiteX208" fmla="*/ 610746 w 1166050"/>
                  <a:gd name="connsiteY208" fmla="*/ 788625 h 894132"/>
                  <a:gd name="connsiteX209" fmla="*/ 610746 w 1166050"/>
                  <a:gd name="connsiteY209" fmla="*/ 787731 h 894132"/>
                  <a:gd name="connsiteX210" fmla="*/ 617900 w 1166050"/>
                  <a:gd name="connsiteY210" fmla="*/ 778790 h 894132"/>
                  <a:gd name="connsiteX211" fmla="*/ 617005 w 1166050"/>
                  <a:gd name="connsiteY211" fmla="*/ 778790 h 894132"/>
                  <a:gd name="connsiteX212" fmla="*/ 610746 w 1166050"/>
                  <a:gd name="connsiteY212" fmla="*/ 784155 h 894132"/>
                  <a:gd name="connsiteX213" fmla="*/ 608063 w 1166050"/>
                  <a:gd name="connsiteY213" fmla="*/ 781472 h 894132"/>
                  <a:gd name="connsiteX214" fmla="*/ 611640 w 1166050"/>
                  <a:gd name="connsiteY214" fmla="*/ 777896 h 894132"/>
                  <a:gd name="connsiteX215" fmla="*/ 620582 w 1166050"/>
                  <a:gd name="connsiteY215" fmla="*/ 768954 h 894132"/>
                  <a:gd name="connsiteX216" fmla="*/ 625948 w 1166050"/>
                  <a:gd name="connsiteY216" fmla="*/ 765378 h 894132"/>
                  <a:gd name="connsiteX217" fmla="*/ 626842 w 1166050"/>
                  <a:gd name="connsiteY217" fmla="*/ 764484 h 894132"/>
                  <a:gd name="connsiteX218" fmla="*/ 630419 w 1166050"/>
                  <a:gd name="connsiteY218" fmla="*/ 760013 h 894132"/>
                  <a:gd name="connsiteX219" fmla="*/ 694802 w 1166050"/>
                  <a:gd name="connsiteY219" fmla="*/ 734977 h 894132"/>
                  <a:gd name="connsiteX220" fmla="*/ 721628 w 1166050"/>
                  <a:gd name="connsiteY220" fmla="*/ 734977 h 894132"/>
                  <a:gd name="connsiteX221" fmla="*/ 736830 w 1166050"/>
                  <a:gd name="connsiteY221" fmla="*/ 738554 h 894132"/>
                  <a:gd name="connsiteX222" fmla="*/ 693908 w 1166050"/>
                  <a:gd name="connsiteY222" fmla="*/ 760013 h 894132"/>
                  <a:gd name="connsiteX223" fmla="*/ 728782 w 1166050"/>
                  <a:gd name="connsiteY223" fmla="*/ 641988 h 894132"/>
                  <a:gd name="connsiteX224" fmla="*/ 735935 w 1166050"/>
                  <a:gd name="connsiteY224" fmla="*/ 638411 h 894132"/>
                  <a:gd name="connsiteX225" fmla="*/ 722522 w 1166050"/>
                  <a:gd name="connsiteY225" fmla="*/ 638411 h 894132"/>
                  <a:gd name="connsiteX226" fmla="*/ 720734 w 1166050"/>
                  <a:gd name="connsiteY226" fmla="*/ 634834 h 894132"/>
                  <a:gd name="connsiteX227" fmla="*/ 693908 w 1166050"/>
                  <a:gd name="connsiteY227" fmla="*/ 641988 h 894132"/>
                  <a:gd name="connsiteX228" fmla="*/ 658139 w 1166050"/>
                  <a:gd name="connsiteY228" fmla="*/ 657188 h 894132"/>
                  <a:gd name="connsiteX229" fmla="*/ 604486 w 1166050"/>
                  <a:gd name="connsiteY229" fmla="*/ 685800 h 894132"/>
                  <a:gd name="connsiteX230" fmla="*/ 602698 w 1166050"/>
                  <a:gd name="connsiteY230" fmla="*/ 682223 h 894132"/>
                  <a:gd name="connsiteX231" fmla="*/ 614323 w 1166050"/>
                  <a:gd name="connsiteY231" fmla="*/ 670600 h 894132"/>
                  <a:gd name="connsiteX232" fmla="*/ 612534 w 1166050"/>
                  <a:gd name="connsiteY232" fmla="*/ 667023 h 894132"/>
                  <a:gd name="connsiteX233" fmla="*/ 661716 w 1166050"/>
                  <a:gd name="connsiteY233" fmla="*/ 623211 h 894132"/>
                  <a:gd name="connsiteX234" fmla="*/ 661716 w 1166050"/>
                  <a:gd name="connsiteY234" fmla="*/ 617846 h 894132"/>
                  <a:gd name="connsiteX235" fmla="*/ 678706 w 1166050"/>
                  <a:gd name="connsiteY235" fmla="*/ 599069 h 894132"/>
                  <a:gd name="connsiteX236" fmla="*/ 695696 w 1166050"/>
                  <a:gd name="connsiteY236" fmla="*/ 583869 h 894132"/>
                  <a:gd name="connsiteX237" fmla="*/ 690331 w 1166050"/>
                  <a:gd name="connsiteY237" fmla="*/ 578504 h 894132"/>
                  <a:gd name="connsiteX238" fmla="*/ 669764 w 1166050"/>
                  <a:gd name="connsiteY238" fmla="*/ 576716 h 894132"/>
                  <a:gd name="connsiteX239" fmla="*/ 680494 w 1166050"/>
                  <a:gd name="connsiteY239" fmla="*/ 570457 h 894132"/>
                  <a:gd name="connsiteX240" fmla="*/ 676918 w 1166050"/>
                  <a:gd name="connsiteY240" fmla="*/ 567774 h 894132"/>
                  <a:gd name="connsiteX241" fmla="*/ 684965 w 1166050"/>
                  <a:gd name="connsiteY241" fmla="*/ 559727 h 894132"/>
                  <a:gd name="connsiteX242" fmla="*/ 705532 w 1166050"/>
                  <a:gd name="connsiteY242" fmla="*/ 552574 h 894132"/>
                  <a:gd name="connsiteX243" fmla="*/ 667975 w 1166050"/>
                  <a:gd name="connsiteY243" fmla="*/ 548998 h 894132"/>
                  <a:gd name="connsiteX244" fmla="*/ 710003 w 1166050"/>
                  <a:gd name="connsiteY244" fmla="*/ 498032 h 894132"/>
                  <a:gd name="connsiteX245" fmla="*/ 715369 w 1166050"/>
                  <a:gd name="connsiteY245" fmla="*/ 499820 h 894132"/>
                  <a:gd name="connsiteX246" fmla="*/ 701955 w 1166050"/>
                  <a:gd name="connsiteY246" fmla="*/ 516809 h 894132"/>
                  <a:gd name="connsiteX247" fmla="*/ 742195 w 1166050"/>
                  <a:gd name="connsiteY247" fmla="*/ 526644 h 894132"/>
                  <a:gd name="connsiteX248" fmla="*/ 735041 w 1166050"/>
                  <a:gd name="connsiteY248" fmla="*/ 528433 h 894132"/>
                  <a:gd name="connsiteX249" fmla="*/ 761868 w 1166050"/>
                  <a:gd name="connsiteY249" fmla="*/ 536480 h 894132"/>
                  <a:gd name="connsiteX250" fmla="*/ 746666 w 1166050"/>
                  <a:gd name="connsiteY250" fmla="*/ 536480 h 894132"/>
                  <a:gd name="connsiteX251" fmla="*/ 898682 w 1166050"/>
                  <a:gd name="connsiteY251" fmla="*/ 597281 h 894132"/>
                  <a:gd name="connsiteX252" fmla="*/ 782434 w 1166050"/>
                  <a:gd name="connsiteY252" fmla="*/ 633046 h 894132"/>
                  <a:gd name="connsiteX253" fmla="*/ 769021 w 1166050"/>
                  <a:gd name="connsiteY253" fmla="*/ 631258 h 894132"/>
                  <a:gd name="connsiteX254" fmla="*/ 767233 w 1166050"/>
                  <a:gd name="connsiteY254" fmla="*/ 636623 h 894132"/>
                  <a:gd name="connsiteX255" fmla="*/ 750243 w 1166050"/>
                  <a:gd name="connsiteY255" fmla="*/ 640199 h 894132"/>
                  <a:gd name="connsiteX256" fmla="*/ 728782 w 1166050"/>
                  <a:gd name="connsiteY256" fmla="*/ 641988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166050" h="894132">
                    <a:moveTo>
                      <a:pt x="1023871" y="790414"/>
                    </a:moveTo>
                    <a:cubicBezTo>
                      <a:pt x="1033708" y="780578"/>
                      <a:pt x="1043544" y="770743"/>
                      <a:pt x="1052486" y="760013"/>
                    </a:cubicBezTo>
                    <a:cubicBezTo>
                      <a:pt x="1070370" y="739448"/>
                      <a:pt x="1088254" y="720671"/>
                      <a:pt x="1108821" y="702789"/>
                    </a:cubicBezTo>
                    <a:cubicBezTo>
                      <a:pt x="1115081" y="697424"/>
                      <a:pt x="1121340" y="692059"/>
                      <a:pt x="1127600" y="688482"/>
                    </a:cubicBezTo>
                    <a:cubicBezTo>
                      <a:pt x="1129388" y="686694"/>
                      <a:pt x="1129388" y="683118"/>
                      <a:pt x="1131177" y="681329"/>
                    </a:cubicBezTo>
                    <a:cubicBezTo>
                      <a:pt x="1123129" y="684906"/>
                      <a:pt x="1117763" y="691165"/>
                      <a:pt x="1108821" y="694741"/>
                    </a:cubicBezTo>
                    <a:cubicBezTo>
                      <a:pt x="1107033" y="694741"/>
                      <a:pt x="1105244" y="692953"/>
                      <a:pt x="1107033" y="691165"/>
                    </a:cubicBezTo>
                    <a:cubicBezTo>
                      <a:pt x="1113292" y="686694"/>
                      <a:pt x="1119552" y="682223"/>
                      <a:pt x="1124917" y="677753"/>
                    </a:cubicBezTo>
                    <a:lnTo>
                      <a:pt x="1124023" y="677753"/>
                    </a:lnTo>
                    <a:cubicBezTo>
                      <a:pt x="1122234" y="677753"/>
                      <a:pt x="1122234" y="675965"/>
                      <a:pt x="1122234" y="674176"/>
                    </a:cubicBezTo>
                    <a:cubicBezTo>
                      <a:pt x="1099879" y="670600"/>
                      <a:pt x="1083783" y="685800"/>
                      <a:pt x="1068582" y="699212"/>
                    </a:cubicBezTo>
                    <a:cubicBezTo>
                      <a:pt x="1065005" y="701000"/>
                      <a:pt x="1061428" y="697424"/>
                      <a:pt x="1060534" y="697424"/>
                    </a:cubicBezTo>
                    <a:cubicBezTo>
                      <a:pt x="1035496" y="705471"/>
                      <a:pt x="1016718" y="727824"/>
                      <a:pt x="991680" y="737660"/>
                    </a:cubicBezTo>
                    <a:lnTo>
                      <a:pt x="991680" y="734083"/>
                    </a:lnTo>
                    <a:cubicBezTo>
                      <a:pt x="981843" y="737660"/>
                      <a:pt x="972007" y="743919"/>
                      <a:pt x="961277" y="745707"/>
                    </a:cubicBezTo>
                    <a:cubicBezTo>
                      <a:pt x="946075" y="749283"/>
                      <a:pt x="932662" y="747495"/>
                      <a:pt x="919249" y="747495"/>
                    </a:cubicBezTo>
                    <a:cubicBezTo>
                      <a:pt x="898682" y="749283"/>
                      <a:pt x="878115" y="753754"/>
                      <a:pt x="857548" y="758225"/>
                    </a:cubicBezTo>
                    <a:cubicBezTo>
                      <a:pt x="856654" y="758225"/>
                      <a:pt x="856654" y="758225"/>
                      <a:pt x="855760" y="759119"/>
                    </a:cubicBezTo>
                    <a:cubicBezTo>
                      <a:pt x="845029" y="761801"/>
                      <a:pt x="834299" y="766272"/>
                      <a:pt x="824462" y="771637"/>
                    </a:cubicBezTo>
                    <a:lnTo>
                      <a:pt x="820885" y="775213"/>
                    </a:lnTo>
                    <a:cubicBezTo>
                      <a:pt x="817309" y="778790"/>
                      <a:pt x="813732" y="783261"/>
                      <a:pt x="809261" y="785049"/>
                    </a:cubicBezTo>
                    <a:cubicBezTo>
                      <a:pt x="798530" y="790414"/>
                      <a:pt x="790482" y="799355"/>
                      <a:pt x="781540" y="807402"/>
                    </a:cubicBezTo>
                    <a:cubicBezTo>
                      <a:pt x="780646" y="808296"/>
                      <a:pt x="779752" y="808296"/>
                      <a:pt x="778858" y="808296"/>
                    </a:cubicBezTo>
                    <a:cubicBezTo>
                      <a:pt x="769915" y="817238"/>
                      <a:pt x="760973" y="826179"/>
                      <a:pt x="752031" y="834226"/>
                    </a:cubicBezTo>
                    <a:cubicBezTo>
                      <a:pt x="751137" y="835120"/>
                      <a:pt x="748454" y="835120"/>
                      <a:pt x="746666" y="835120"/>
                    </a:cubicBezTo>
                    <a:cubicBezTo>
                      <a:pt x="746666" y="834226"/>
                      <a:pt x="747560" y="834226"/>
                      <a:pt x="747560" y="833332"/>
                    </a:cubicBezTo>
                    <a:cubicBezTo>
                      <a:pt x="749349" y="830650"/>
                      <a:pt x="750243" y="828861"/>
                      <a:pt x="752031" y="826179"/>
                    </a:cubicBezTo>
                    <a:lnTo>
                      <a:pt x="757396" y="818132"/>
                    </a:lnTo>
                    <a:cubicBezTo>
                      <a:pt x="760079" y="814555"/>
                      <a:pt x="761868" y="810979"/>
                      <a:pt x="764550" y="808296"/>
                    </a:cubicBezTo>
                    <a:cubicBezTo>
                      <a:pt x="765444" y="807402"/>
                      <a:pt x="765444" y="806508"/>
                      <a:pt x="764550" y="806508"/>
                    </a:cubicBezTo>
                    <a:cubicBezTo>
                      <a:pt x="763656" y="805614"/>
                      <a:pt x="762762" y="805614"/>
                      <a:pt x="761868" y="805614"/>
                    </a:cubicBezTo>
                    <a:cubicBezTo>
                      <a:pt x="769915" y="797567"/>
                      <a:pt x="780646" y="790414"/>
                      <a:pt x="790482" y="784155"/>
                    </a:cubicBezTo>
                    <a:cubicBezTo>
                      <a:pt x="789588" y="784155"/>
                      <a:pt x="787800" y="783261"/>
                      <a:pt x="788694" y="782366"/>
                    </a:cubicBezTo>
                    <a:cubicBezTo>
                      <a:pt x="789588" y="780578"/>
                      <a:pt x="790482" y="779684"/>
                      <a:pt x="791377" y="777896"/>
                    </a:cubicBezTo>
                    <a:cubicBezTo>
                      <a:pt x="791377" y="777002"/>
                      <a:pt x="791377" y="777002"/>
                      <a:pt x="792271" y="776107"/>
                    </a:cubicBezTo>
                    <a:cubicBezTo>
                      <a:pt x="792271" y="775213"/>
                      <a:pt x="791377" y="775213"/>
                      <a:pt x="791377" y="774319"/>
                    </a:cubicBezTo>
                    <a:lnTo>
                      <a:pt x="783329" y="779684"/>
                    </a:lnTo>
                    <a:cubicBezTo>
                      <a:pt x="778858" y="783261"/>
                      <a:pt x="776175" y="790414"/>
                      <a:pt x="769915" y="790414"/>
                    </a:cubicBezTo>
                    <a:lnTo>
                      <a:pt x="767233" y="790414"/>
                    </a:lnTo>
                    <a:cubicBezTo>
                      <a:pt x="766339" y="790414"/>
                      <a:pt x="765444" y="790414"/>
                      <a:pt x="765444" y="789519"/>
                    </a:cubicBezTo>
                    <a:lnTo>
                      <a:pt x="765444" y="788625"/>
                    </a:lnTo>
                    <a:cubicBezTo>
                      <a:pt x="765444" y="787731"/>
                      <a:pt x="766339" y="787731"/>
                      <a:pt x="766339" y="786837"/>
                    </a:cubicBezTo>
                    <a:cubicBezTo>
                      <a:pt x="766339" y="785943"/>
                      <a:pt x="767233" y="785943"/>
                      <a:pt x="767233" y="785049"/>
                    </a:cubicBezTo>
                    <a:cubicBezTo>
                      <a:pt x="767233" y="785049"/>
                      <a:pt x="767233" y="784155"/>
                      <a:pt x="768127" y="784155"/>
                    </a:cubicBezTo>
                    <a:cubicBezTo>
                      <a:pt x="768127" y="783261"/>
                      <a:pt x="769021" y="782366"/>
                      <a:pt x="769021" y="782366"/>
                    </a:cubicBezTo>
                    <a:cubicBezTo>
                      <a:pt x="769021" y="781472"/>
                      <a:pt x="769915" y="781472"/>
                      <a:pt x="769915" y="780578"/>
                    </a:cubicBezTo>
                    <a:cubicBezTo>
                      <a:pt x="770810" y="779684"/>
                      <a:pt x="771704" y="777896"/>
                      <a:pt x="771704" y="777002"/>
                    </a:cubicBezTo>
                    <a:cubicBezTo>
                      <a:pt x="771704" y="776107"/>
                      <a:pt x="772598" y="776107"/>
                      <a:pt x="772598" y="775213"/>
                    </a:cubicBezTo>
                    <a:cubicBezTo>
                      <a:pt x="773492" y="774319"/>
                      <a:pt x="773492" y="773425"/>
                      <a:pt x="774387" y="772531"/>
                    </a:cubicBezTo>
                    <a:cubicBezTo>
                      <a:pt x="775281" y="770743"/>
                      <a:pt x="774387" y="769849"/>
                      <a:pt x="773492" y="769849"/>
                    </a:cubicBezTo>
                    <a:cubicBezTo>
                      <a:pt x="776175" y="765378"/>
                      <a:pt x="780646" y="762695"/>
                      <a:pt x="785117" y="760013"/>
                    </a:cubicBezTo>
                    <a:lnTo>
                      <a:pt x="784223" y="760013"/>
                    </a:lnTo>
                    <a:cubicBezTo>
                      <a:pt x="790482" y="756437"/>
                      <a:pt x="797636" y="752860"/>
                      <a:pt x="803895" y="749283"/>
                    </a:cubicBezTo>
                    <a:lnTo>
                      <a:pt x="806578" y="746601"/>
                    </a:lnTo>
                    <a:cubicBezTo>
                      <a:pt x="796742" y="750178"/>
                      <a:pt x="788694" y="754648"/>
                      <a:pt x="779752" y="760013"/>
                    </a:cubicBezTo>
                    <a:cubicBezTo>
                      <a:pt x="779752" y="760013"/>
                      <a:pt x="777963" y="760907"/>
                      <a:pt x="777069" y="761801"/>
                    </a:cubicBezTo>
                    <a:cubicBezTo>
                      <a:pt x="777069" y="761801"/>
                      <a:pt x="775281" y="762695"/>
                      <a:pt x="772598" y="760013"/>
                    </a:cubicBezTo>
                    <a:lnTo>
                      <a:pt x="772598" y="759119"/>
                    </a:lnTo>
                    <a:cubicBezTo>
                      <a:pt x="774387" y="755542"/>
                      <a:pt x="779752" y="753754"/>
                      <a:pt x="782434" y="751072"/>
                    </a:cubicBezTo>
                    <a:cubicBezTo>
                      <a:pt x="784223" y="751072"/>
                      <a:pt x="786011" y="751072"/>
                      <a:pt x="786011" y="752860"/>
                    </a:cubicBezTo>
                    <a:cubicBezTo>
                      <a:pt x="840558" y="710836"/>
                      <a:pt x="914778" y="720671"/>
                      <a:pt x="977372" y="699212"/>
                    </a:cubicBezTo>
                    <a:cubicBezTo>
                      <a:pt x="982738" y="695635"/>
                      <a:pt x="987209" y="692059"/>
                      <a:pt x="992574" y="689377"/>
                    </a:cubicBezTo>
                    <a:cubicBezTo>
                      <a:pt x="1000622" y="685800"/>
                      <a:pt x="1007775" y="677753"/>
                      <a:pt x="1017612" y="672388"/>
                    </a:cubicBezTo>
                    <a:cubicBezTo>
                      <a:pt x="1031025" y="662553"/>
                      <a:pt x="1040861" y="650035"/>
                      <a:pt x="1046227" y="633940"/>
                    </a:cubicBezTo>
                    <a:cubicBezTo>
                      <a:pt x="1046227" y="632152"/>
                      <a:pt x="1044438" y="630364"/>
                      <a:pt x="1044438" y="630364"/>
                    </a:cubicBezTo>
                    <a:cubicBezTo>
                      <a:pt x="1022083" y="653611"/>
                      <a:pt x="997045" y="672388"/>
                      <a:pt x="970219" y="685800"/>
                    </a:cubicBezTo>
                    <a:cubicBezTo>
                      <a:pt x="934450" y="704577"/>
                      <a:pt x="895999" y="701000"/>
                      <a:pt x="858442" y="706365"/>
                    </a:cubicBezTo>
                    <a:cubicBezTo>
                      <a:pt x="860231" y="702789"/>
                      <a:pt x="863808" y="702789"/>
                      <a:pt x="866490" y="702789"/>
                    </a:cubicBezTo>
                    <a:cubicBezTo>
                      <a:pt x="866490" y="697424"/>
                      <a:pt x="870067" y="695635"/>
                      <a:pt x="873644" y="692953"/>
                    </a:cubicBezTo>
                    <a:lnTo>
                      <a:pt x="879009" y="692953"/>
                    </a:lnTo>
                    <a:cubicBezTo>
                      <a:pt x="880798" y="692953"/>
                      <a:pt x="880798" y="689377"/>
                      <a:pt x="882586" y="689377"/>
                    </a:cubicBezTo>
                    <a:cubicBezTo>
                      <a:pt x="886163" y="689377"/>
                      <a:pt x="891528" y="687588"/>
                      <a:pt x="889740" y="687588"/>
                    </a:cubicBezTo>
                    <a:cubicBezTo>
                      <a:pt x="884374" y="680435"/>
                      <a:pt x="874538" y="692953"/>
                      <a:pt x="866490" y="687588"/>
                    </a:cubicBezTo>
                    <a:cubicBezTo>
                      <a:pt x="870067" y="684012"/>
                      <a:pt x="868279" y="679541"/>
                      <a:pt x="871855" y="677753"/>
                    </a:cubicBezTo>
                    <a:lnTo>
                      <a:pt x="879009" y="677753"/>
                    </a:lnTo>
                    <a:cubicBezTo>
                      <a:pt x="879009" y="674176"/>
                      <a:pt x="882586" y="670600"/>
                      <a:pt x="882586" y="670600"/>
                    </a:cubicBezTo>
                    <a:cubicBezTo>
                      <a:pt x="907624" y="655400"/>
                      <a:pt x="931768" y="643776"/>
                      <a:pt x="955017" y="630364"/>
                    </a:cubicBezTo>
                    <a:cubicBezTo>
                      <a:pt x="949652" y="630364"/>
                      <a:pt x="946969" y="635729"/>
                      <a:pt x="941604" y="632152"/>
                    </a:cubicBezTo>
                    <a:cubicBezTo>
                      <a:pt x="945181" y="632152"/>
                      <a:pt x="941604" y="626787"/>
                      <a:pt x="945181" y="626787"/>
                    </a:cubicBezTo>
                    <a:cubicBezTo>
                      <a:pt x="963959" y="621422"/>
                      <a:pt x="979161" y="611587"/>
                      <a:pt x="997939" y="604434"/>
                    </a:cubicBezTo>
                    <a:cubicBezTo>
                      <a:pt x="990785" y="604434"/>
                      <a:pt x="986314" y="609799"/>
                      <a:pt x="979161" y="604434"/>
                    </a:cubicBezTo>
                    <a:cubicBezTo>
                      <a:pt x="982738" y="602646"/>
                      <a:pt x="984526" y="599069"/>
                      <a:pt x="988997" y="599069"/>
                    </a:cubicBezTo>
                    <a:lnTo>
                      <a:pt x="988997" y="593704"/>
                    </a:lnTo>
                    <a:cubicBezTo>
                      <a:pt x="988997" y="591916"/>
                      <a:pt x="990785" y="591916"/>
                      <a:pt x="992574" y="591916"/>
                    </a:cubicBezTo>
                    <a:cubicBezTo>
                      <a:pt x="990785" y="591916"/>
                      <a:pt x="988997" y="590128"/>
                      <a:pt x="988997" y="590128"/>
                    </a:cubicBezTo>
                    <a:cubicBezTo>
                      <a:pt x="990785" y="586551"/>
                      <a:pt x="996151" y="588340"/>
                      <a:pt x="998833" y="584763"/>
                    </a:cubicBezTo>
                    <a:cubicBezTo>
                      <a:pt x="997045" y="584763"/>
                      <a:pt x="993468" y="584763"/>
                      <a:pt x="993468" y="582975"/>
                    </a:cubicBezTo>
                    <a:cubicBezTo>
                      <a:pt x="998833" y="575822"/>
                      <a:pt x="1006881" y="574928"/>
                      <a:pt x="1015823" y="573139"/>
                    </a:cubicBezTo>
                    <a:cubicBezTo>
                      <a:pt x="1014035" y="569563"/>
                      <a:pt x="1008670" y="573139"/>
                      <a:pt x="1008670" y="569563"/>
                    </a:cubicBezTo>
                    <a:cubicBezTo>
                      <a:pt x="1008670" y="567774"/>
                      <a:pt x="1010458" y="567774"/>
                      <a:pt x="1012247" y="567774"/>
                    </a:cubicBezTo>
                    <a:lnTo>
                      <a:pt x="1008670" y="567774"/>
                    </a:lnTo>
                    <a:cubicBezTo>
                      <a:pt x="1005093" y="565986"/>
                      <a:pt x="1006881" y="562410"/>
                      <a:pt x="1006881" y="560621"/>
                    </a:cubicBezTo>
                    <a:cubicBezTo>
                      <a:pt x="1016718" y="548998"/>
                      <a:pt x="1016718" y="533797"/>
                      <a:pt x="1022083" y="520385"/>
                    </a:cubicBezTo>
                    <a:cubicBezTo>
                      <a:pt x="1020294" y="520385"/>
                      <a:pt x="1018506" y="520385"/>
                      <a:pt x="1018506" y="518597"/>
                    </a:cubicBezTo>
                    <a:cubicBezTo>
                      <a:pt x="1001516" y="537374"/>
                      <a:pt x="974690" y="543633"/>
                      <a:pt x="949652" y="550786"/>
                    </a:cubicBezTo>
                    <a:lnTo>
                      <a:pt x="938027" y="550786"/>
                    </a:lnTo>
                    <a:cubicBezTo>
                      <a:pt x="929979" y="554362"/>
                      <a:pt x="917460" y="554362"/>
                      <a:pt x="909412" y="548998"/>
                    </a:cubicBezTo>
                    <a:cubicBezTo>
                      <a:pt x="902259" y="545421"/>
                      <a:pt x="899576" y="540950"/>
                      <a:pt x="892422" y="535586"/>
                    </a:cubicBezTo>
                    <a:cubicBezTo>
                      <a:pt x="879009" y="527538"/>
                      <a:pt x="865596" y="520385"/>
                      <a:pt x="850394" y="515021"/>
                    </a:cubicBezTo>
                    <a:cubicBezTo>
                      <a:pt x="808367" y="501609"/>
                      <a:pt x="764550" y="494456"/>
                      <a:pt x="720734" y="496244"/>
                    </a:cubicBezTo>
                    <a:cubicBezTo>
                      <a:pt x="739512" y="486408"/>
                      <a:pt x="760079" y="485514"/>
                      <a:pt x="779752" y="479255"/>
                    </a:cubicBezTo>
                    <a:cubicBezTo>
                      <a:pt x="808367" y="471208"/>
                      <a:pt x="835193" y="460479"/>
                      <a:pt x="865596" y="462267"/>
                    </a:cubicBezTo>
                    <a:cubicBezTo>
                      <a:pt x="860231" y="460479"/>
                      <a:pt x="853971" y="462267"/>
                      <a:pt x="848606" y="462267"/>
                    </a:cubicBezTo>
                    <a:cubicBezTo>
                      <a:pt x="825357" y="460479"/>
                      <a:pt x="801213" y="467632"/>
                      <a:pt x="776175" y="472102"/>
                    </a:cubicBezTo>
                    <a:cubicBezTo>
                      <a:pt x="759185" y="475679"/>
                      <a:pt x="743983" y="481938"/>
                      <a:pt x="726993" y="485514"/>
                    </a:cubicBezTo>
                    <a:cubicBezTo>
                      <a:pt x="717157" y="489091"/>
                      <a:pt x="711792" y="498926"/>
                      <a:pt x="700167" y="497138"/>
                    </a:cubicBezTo>
                    <a:lnTo>
                      <a:pt x="700167" y="491773"/>
                    </a:lnTo>
                    <a:cubicBezTo>
                      <a:pt x="717157" y="471208"/>
                      <a:pt x="737724" y="451537"/>
                      <a:pt x="764550" y="449749"/>
                    </a:cubicBezTo>
                    <a:cubicBezTo>
                      <a:pt x="794953" y="444384"/>
                      <a:pt x="823568" y="449749"/>
                      <a:pt x="853971" y="453325"/>
                    </a:cubicBezTo>
                    <a:cubicBezTo>
                      <a:pt x="876327" y="455114"/>
                      <a:pt x="895999" y="460479"/>
                      <a:pt x="918354" y="464949"/>
                    </a:cubicBezTo>
                    <a:cubicBezTo>
                      <a:pt x="926402" y="464949"/>
                      <a:pt x="928191" y="478361"/>
                      <a:pt x="935344" y="480149"/>
                    </a:cubicBezTo>
                    <a:cubicBezTo>
                      <a:pt x="945181" y="483726"/>
                      <a:pt x="955911" y="480149"/>
                      <a:pt x="965748" y="487302"/>
                    </a:cubicBezTo>
                    <a:cubicBezTo>
                      <a:pt x="965748" y="483726"/>
                      <a:pt x="963959" y="480149"/>
                      <a:pt x="965748" y="477467"/>
                    </a:cubicBezTo>
                    <a:cubicBezTo>
                      <a:pt x="972901" y="470314"/>
                      <a:pt x="980949" y="479255"/>
                      <a:pt x="988103" y="475679"/>
                    </a:cubicBezTo>
                    <a:cubicBezTo>
                      <a:pt x="1001516" y="467632"/>
                      <a:pt x="976478" y="452431"/>
                      <a:pt x="969324" y="439913"/>
                    </a:cubicBezTo>
                    <a:cubicBezTo>
                      <a:pt x="969324" y="438125"/>
                      <a:pt x="971113" y="436337"/>
                      <a:pt x="971113" y="436337"/>
                    </a:cubicBezTo>
                    <a:cubicBezTo>
                      <a:pt x="984526" y="447961"/>
                      <a:pt x="994362" y="461373"/>
                      <a:pt x="1011352" y="470314"/>
                    </a:cubicBezTo>
                    <a:cubicBezTo>
                      <a:pt x="1019400" y="473890"/>
                      <a:pt x="1039967" y="478361"/>
                      <a:pt x="1036390" y="468526"/>
                    </a:cubicBezTo>
                    <a:cubicBezTo>
                      <a:pt x="1028342" y="449749"/>
                      <a:pt x="1011352" y="434549"/>
                      <a:pt x="997045" y="417560"/>
                    </a:cubicBezTo>
                    <a:lnTo>
                      <a:pt x="997045" y="410407"/>
                    </a:lnTo>
                    <a:cubicBezTo>
                      <a:pt x="993468" y="410407"/>
                      <a:pt x="993468" y="408619"/>
                      <a:pt x="991680" y="406831"/>
                    </a:cubicBezTo>
                    <a:lnTo>
                      <a:pt x="991680" y="399677"/>
                    </a:lnTo>
                    <a:cubicBezTo>
                      <a:pt x="984526" y="396101"/>
                      <a:pt x="986314" y="389842"/>
                      <a:pt x="983632" y="384477"/>
                    </a:cubicBezTo>
                    <a:cubicBezTo>
                      <a:pt x="978267" y="376430"/>
                      <a:pt x="981843" y="363912"/>
                      <a:pt x="978267" y="354077"/>
                    </a:cubicBezTo>
                    <a:cubicBezTo>
                      <a:pt x="974690" y="344241"/>
                      <a:pt x="972901" y="335300"/>
                      <a:pt x="971113" y="325464"/>
                    </a:cubicBezTo>
                    <a:cubicBezTo>
                      <a:pt x="965748" y="296852"/>
                      <a:pt x="959488" y="271816"/>
                      <a:pt x="955911" y="244098"/>
                    </a:cubicBezTo>
                    <a:cubicBezTo>
                      <a:pt x="952334" y="211910"/>
                      <a:pt x="974690" y="186874"/>
                      <a:pt x="989891" y="158262"/>
                    </a:cubicBezTo>
                    <a:cubicBezTo>
                      <a:pt x="1001516" y="137696"/>
                      <a:pt x="1014929" y="118026"/>
                      <a:pt x="1037284" y="104614"/>
                    </a:cubicBezTo>
                    <a:cubicBezTo>
                      <a:pt x="1042650" y="84049"/>
                      <a:pt x="1056063" y="67060"/>
                      <a:pt x="1069476" y="50966"/>
                    </a:cubicBezTo>
                    <a:cubicBezTo>
                      <a:pt x="1082889" y="34871"/>
                      <a:pt x="1105244" y="24142"/>
                      <a:pt x="1121340" y="16989"/>
                    </a:cubicBezTo>
                    <a:cubicBezTo>
                      <a:pt x="1144590" y="6259"/>
                      <a:pt x="1166051" y="0"/>
                      <a:pt x="1166051" y="0"/>
                    </a:cubicBezTo>
                    <a:lnTo>
                      <a:pt x="0" y="0"/>
                    </a:lnTo>
                    <a:lnTo>
                      <a:pt x="0" y="894133"/>
                    </a:lnTo>
                    <a:lnTo>
                      <a:pt x="828933" y="894133"/>
                    </a:lnTo>
                    <a:cubicBezTo>
                      <a:pt x="861125" y="870886"/>
                      <a:pt x="893317" y="860156"/>
                      <a:pt x="938027" y="837803"/>
                    </a:cubicBezTo>
                    <a:cubicBezTo>
                      <a:pt x="959488" y="828861"/>
                      <a:pt x="1007775" y="806508"/>
                      <a:pt x="1023871" y="790414"/>
                    </a:cubicBezTo>
                    <a:moveTo>
                      <a:pt x="764550" y="668812"/>
                    </a:moveTo>
                    <a:cubicBezTo>
                      <a:pt x="760973" y="668812"/>
                      <a:pt x="754714" y="670600"/>
                      <a:pt x="756502" y="667023"/>
                    </a:cubicBezTo>
                    <a:cubicBezTo>
                      <a:pt x="758291" y="658976"/>
                      <a:pt x="769915" y="658976"/>
                      <a:pt x="777069" y="655400"/>
                    </a:cubicBezTo>
                    <a:cubicBezTo>
                      <a:pt x="780646" y="653611"/>
                      <a:pt x="785117" y="650035"/>
                      <a:pt x="788694" y="651823"/>
                    </a:cubicBezTo>
                    <a:cubicBezTo>
                      <a:pt x="792271" y="657188"/>
                      <a:pt x="796742" y="655400"/>
                      <a:pt x="800319" y="658976"/>
                    </a:cubicBezTo>
                    <a:cubicBezTo>
                      <a:pt x="789588" y="668812"/>
                      <a:pt x="776175" y="664341"/>
                      <a:pt x="764550" y="668812"/>
                    </a:cubicBezTo>
                    <a:moveTo>
                      <a:pt x="505229" y="632152"/>
                    </a:moveTo>
                    <a:cubicBezTo>
                      <a:pt x="505229" y="632152"/>
                      <a:pt x="503441" y="630364"/>
                      <a:pt x="503441" y="628576"/>
                    </a:cubicBezTo>
                    <a:cubicBezTo>
                      <a:pt x="525796" y="599963"/>
                      <a:pt x="541892" y="573139"/>
                      <a:pt x="557988" y="542739"/>
                    </a:cubicBezTo>
                    <a:cubicBezTo>
                      <a:pt x="580343" y="531115"/>
                      <a:pt x="598227" y="514126"/>
                      <a:pt x="615217" y="495350"/>
                    </a:cubicBezTo>
                    <a:cubicBezTo>
                      <a:pt x="643832" y="464949"/>
                      <a:pt x="674235" y="438125"/>
                      <a:pt x="710003" y="421137"/>
                    </a:cubicBezTo>
                    <a:cubicBezTo>
                      <a:pt x="723416" y="415772"/>
                      <a:pt x="740406" y="417560"/>
                      <a:pt x="753820" y="422925"/>
                    </a:cubicBezTo>
                    <a:cubicBezTo>
                      <a:pt x="748454" y="430078"/>
                      <a:pt x="740406" y="428290"/>
                      <a:pt x="733253" y="432760"/>
                    </a:cubicBezTo>
                    <a:cubicBezTo>
                      <a:pt x="731464" y="432760"/>
                      <a:pt x="729676" y="432760"/>
                      <a:pt x="727888" y="430972"/>
                    </a:cubicBezTo>
                    <a:cubicBezTo>
                      <a:pt x="729676" y="429184"/>
                      <a:pt x="729676" y="427396"/>
                      <a:pt x="729676" y="425607"/>
                    </a:cubicBezTo>
                    <a:cubicBezTo>
                      <a:pt x="712686" y="444384"/>
                      <a:pt x="689436" y="452431"/>
                      <a:pt x="676023" y="474785"/>
                    </a:cubicBezTo>
                    <a:cubicBezTo>
                      <a:pt x="666187" y="491773"/>
                      <a:pt x="659033" y="513232"/>
                      <a:pt x="637572" y="518597"/>
                    </a:cubicBezTo>
                    <a:cubicBezTo>
                      <a:pt x="630419" y="520385"/>
                      <a:pt x="639361" y="513232"/>
                      <a:pt x="635784" y="515021"/>
                    </a:cubicBezTo>
                    <a:cubicBezTo>
                      <a:pt x="583025" y="547209"/>
                      <a:pt x="546363" y="586551"/>
                      <a:pt x="505229" y="632152"/>
                    </a:cubicBezTo>
                    <a:moveTo>
                      <a:pt x="645620" y="520385"/>
                    </a:moveTo>
                    <a:cubicBezTo>
                      <a:pt x="643832" y="523962"/>
                      <a:pt x="642043" y="523962"/>
                      <a:pt x="640255" y="527538"/>
                    </a:cubicBezTo>
                    <a:cubicBezTo>
                      <a:pt x="638466" y="531115"/>
                      <a:pt x="636678" y="532903"/>
                      <a:pt x="633101" y="534692"/>
                    </a:cubicBezTo>
                    <a:cubicBezTo>
                      <a:pt x="631313" y="534692"/>
                      <a:pt x="629524" y="534692"/>
                      <a:pt x="629524" y="532903"/>
                    </a:cubicBezTo>
                    <a:cubicBezTo>
                      <a:pt x="631313" y="525750"/>
                      <a:pt x="636678" y="519491"/>
                      <a:pt x="642938" y="517703"/>
                    </a:cubicBezTo>
                    <a:cubicBezTo>
                      <a:pt x="645620" y="516809"/>
                      <a:pt x="645620" y="518597"/>
                      <a:pt x="645620" y="520385"/>
                    </a:cubicBezTo>
                    <a:moveTo>
                      <a:pt x="724311" y="773425"/>
                    </a:moveTo>
                    <a:cubicBezTo>
                      <a:pt x="723416" y="775213"/>
                      <a:pt x="721628" y="777002"/>
                      <a:pt x="719840" y="778790"/>
                    </a:cubicBezTo>
                    <a:cubicBezTo>
                      <a:pt x="721628" y="778790"/>
                      <a:pt x="723416" y="780578"/>
                      <a:pt x="721628" y="781472"/>
                    </a:cubicBezTo>
                    <a:cubicBezTo>
                      <a:pt x="718051" y="785049"/>
                      <a:pt x="713580" y="788625"/>
                      <a:pt x="709109" y="790414"/>
                    </a:cubicBezTo>
                    <a:lnTo>
                      <a:pt x="706426" y="790414"/>
                    </a:lnTo>
                    <a:cubicBezTo>
                      <a:pt x="704638" y="792202"/>
                      <a:pt x="701955" y="793990"/>
                      <a:pt x="700167" y="796673"/>
                    </a:cubicBezTo>
                    <a:cubicBezTo>
                      <a:pt x="698379" y="798461"/>
                      <a:pt x="688542" y="797567"/>
                      <a:pt x="691225" y="794884"/>
                    </a:cubicBezTo>
                    <a:cubicBezTo>
                      <a:pt x="695696" y="791308"/>
                      <a:pt x="699273" y="786837"/>
                      <a:pt x="703744" y="783261"/>
                    </a:cubicBezTo>
                    <a:cubicBezTo>
                      <a:pt x="706426" y="781472"/>
                      <a:pt x="709109" y="778790"/>
                      <a:pt x="710898" y="776107"/>
                    </a:cubicBezTo>
                    <a:cubicBezTo>
                      <a:pt x="711792" y="774319"/>
                      <a:pt x="712686" y="773425"/>
                      <a:pt x="714474" y="772531"/>
                    </a:cubicBezTo>
                    <a:cubicBezTo>
                      <a:pt x="717157" y="770743"/>
                      <a:pt x="726099" y="769849"/>
                      <a:pt x="724311" y="773425"/>
                    </a:cubicBezTo>
                    <a:moveTo>
                      <a:pt x="693908" y="760013"/>
                    </a:moveTo>
                    <a:cubicBezTo>
                      <a:pt x="686754" y="764484"/>
                      <a:pt x="680494" y="768954"/>
                      <a:pt x="674235" y="773425"/>
                    </a:cubicBezTo>
                    <a:cubicBezTo>
                      <a:pt x="667081" y="777896"/>
                      <a:pt x="659033" y="780578"/>
                      <a:pt x="651880" y="784155"/>
                    </a:cubicBezTo>
                    <a:cubicBezTo>
                      <a:pt x="650985" y="783261"/>
                      <a:pt x="650091" y="783261"/>
                      <a:pt x="649197" y="783261"/>
                    </a:cubicBezTo>
                    <a:cubicBezTo>
                      <a:pt x="642938" y="786837"/>
                      <a:pt x="637572" y="791308"/>
                      <a:pt x="632207" y="796673"/>
                    </a:cubicBezTo>
                    <a:lnTo>
                      <a:pt x="629524" y="799355"/>
                    </a:lnTo>
                    <a:lnTo>
                      <a:pt x="626842" y="802037"/>
                    </a:lnTo>
                    <a:lnTo>
                      <a:pt x="623265" y="805614"/>
                    </a:lnTo>
                    <a:cubicBezTo>
                      <a:pt x="622371" y="806508"/>
                      <a:pt x="622371" y="807402"/>
                      <a:pt x="620582" y="808296"/>
                    </a:cubicBezTo>
                    <a:cubicBezTo>
                      <a:pt x="619688" y="809190"/>
                      <a:pt x="617005" y="809190"/>
                      <a:pt x="617005" y="807402"/>
                    </a:cubicBezTo>
                    <a:cubicBezTo>
                      <a:pt x="616111" y="808296"/>
                      <a:pt x="615217" y="808296"/>
                      <a:pt x="614323" y="809190"/>
                    </a:cubicBezTo>
                    <a:cubicBezTo>
                      <a:pt x="613429" y="810085"/>
                      <a:pt x="612534" y="810085"/>
                      <a:pt x="611640" y="810979"/>
                    </a:cubicBezTo>
                    <a:lnTo>
                      <a:pt x="609852" y="810979"/>
                    </a:lnTo>
                    <a:cubicBezTo>
                      <a:pt x="608063" y="812767"/>
                      <a:pt x="605381" y="814555"/>
                      <a:pt x="603592" y="816343"/>
                    </a:cubicBezTo>
                    <a:cubicBezTo>
                      <a:pt x="600015" y="819920"/>
                      <a:pt x="596439" y="822602"/>
                      <a:pt x="593756" y="827073"/>
                    </a:cubicBezTo>
                    <a:lnTo>
                      <a:pt x="593756" y="827967"/>
                    </a:lnTo>
                    <a:lnTo>
                      <a:pt x="592862" y="828861"/>
                    </a:lnTo>
                    <a:cubicBezTo>
                      <a:pt x="592862" y="828861"/>
                      <a:pt x="592862" y="829755"/>
                      <a:pt x="591968" y="829755"/>
                    </a:cubicBezTo>
                    <a:cubicBezTo>
                      <a:pt x="591968" y="830650"/>
                      <a:pt x="591073" y="830650"/>
                      <a:pt x="591073" y="831544"/>
                    </a:cubicBezTo>
                    <a:cubicBezTo>
                      <a:pt x="591073" y="831544"/>
                      <a:pt x="590179" y="832438"/>
                      <a:pt x="589285" y="832438"/>
                    </a:cubicBezTo>
                    <a:lnTo>
                      <a:pt x="588391" y="831544"/>
                    </a:lnTo>
                    <a:cubicBezTo>
                      <a:pt x="588391" y="831544"/>
                      <a:pt x="588391" y="830650"/>
                      <a:pt x="587496" y="830650"/>
                    </a:cubicBezTo>
                    <a:cubicBezTo>
                      <a:pt x="586602" y="829755"/>
                      <a:pt x="586602" y="828861"/>
                      <a:pt x="585708" y="827967"/>
                    </a:cubicBezTo>
                    <a:lnTo>
                      <a:pt x="585708" y="827073"/>
                    </a:lnTo>
                    <a:cubicBezTo>
                      <a:pt x="587496" y="825285"/>
                      <a:pt x="589285" y="823497"/>
                      <a:pt x="591073" y="820814"/>
                    </a:cubicBezTo>
                    <a:cubicBezTo>
                      <a:pt x="591968" y="819920"/>
                      <a:pt x="591968" y="819026"/>
                      <a:pt x="592862" y="819026"/>
                    </a:cubicBezTo>
                    <a:cubicBezTo>
                      <a:pt x="593756" y="818132"/>
                      <a:pt x="594650" y="816343"/>
                      <a:pt x="595544" y="815449"/>
                    </a:cubicBezTo>
                    <a:cubicBezTo>
                      <a:pt x="595544" y="814555"/>
                      <a:pt x="596439" y="814555"/>
                      <a:pt x="596439" y="813661"/>
                    </a:cubicBezTo>
                    <a:cubicBezTo>
                      <a:pt x="598227" y="810979"/>
                      <a:pt x="600015" y="809190"/>
                      <a:pt x="601804" y="806508"/>
                    </a:cubicBezTo>
                    <a:lnTo>
                      <a:pt x="602698" y="805614"/>
                    </a:lnTo>
                    <a:cubicBezTo>
                      <a:pt x="603592" y="804720"/>
                      <a:pt x="604486" y="802931"/>
                      <a:pt x="605381" y="802037"/>
                    </a:cubicBezTo>
                    <a:cubicBezTo>
                      <a:pt x="606275" y="801143"/>
                      <a:pt x="606275" y="800249"/>
                      <a:pt x="607169" y="798461"/>
                    </a:cubicBezTo>
                    <a:lnTo>
                      <a:pt x="607169" y="797567"/>
                    </a:lnTo>
                    <a:cubicBezTo>
                      <a:pt x="608063" y="795778"/>
                      <a:pt x="608063" y="794884"/>
                      <a:pt x="608958" y="793990"/>
                    </a:cubicBezTo>
                    <a:lnTo>
                      <a:pt x="608958" y="793096"/>
                    </a:lnTo>
                    <a:cubicBezTo>
                      <a:pt x="608958" y="792202"/>
                      <a:pt x="608958" y="792202"/>
                      <a:pt x="609852" y="791308"/>
                    </a:cubicBezTo>
                    <a:cubicBezTo>
                      <a:pt x="609852" y="790414"/>
                      <a:pt x="609852" y="789519"/>
                      <a:pt x="610746" y="788625"/>
                    </a:cubicBezTo>
                    <a:lnTo>
                      <a:pt x="610746" y="787731"/>
                    </a:lnTo>
                    <a:cubicBezTo>
                      <a:pt x="612534" y="784155"/>
                      <a:pt x="615217" y="781472"/>
                      <a:pt x="617900" y="778790"/>
                    </a:cubicBezTo>
                    <a:lnTo>
                      <a:pt x="617005" y="778790"/>
                    </a:lnTo>
                    <a:cubicBezTo>
                      <a:pt x="614323" y="780578"/>
                      <a:pt x="612534" y="782366"/>
                      <a:pt x="610746" y="784155"/>
                    </a:cubicBezTo>
                    <a:cubicBezTo>
                      <a:pt x="608958" y="785943"/>
                      <a:pt x="605381" y="783261"/>
                      <a:pt x="608063" y="781472"/>
                    </a:cubicBezTo>
                    <a:cubicBezTo>
                      <a:pt x="609852" y="780578"/>
                      <a:pt x="610746" y="778790"/>
                      <a:pt x="611640" y="777896"/>
                    </a:cubicBezTo>
                    <a:cubicBezTo>
                      <a:pt x="614323" y="775213"/>
                      <a:pt x="617005" y="771637"/>
                      <a:pt x="620582" y="768954"/>
                    </a:cubicBezTo>
                    <a:cubicBezTo>
                      <a:pt x="622371" y="767166"/>
                      <a:pt x="624159" y="766272"/>
                      <a:pt x="625948" y="765378"/>
                    </a:cubicBezTo>
                    <a:lnTo>
                      <a:pt x="626842" y="764484"/>
                    </a:lnTo>
                    <a:cubicBezTo>
                      <a:pt x="627736" y="762695"/>
                      <a:pt x="629524" y="761801"/>
                      <a:pt x="630419" y="760013"/>
                    </a:cubicBezTo>
                    <a:cubicBezTo>
                      <a:pt x="646514" y="744813"/>
                      <a:pt x="674235" y="744813"/>
                      <a:pt x="694802" y="734977"/>
                    </a:cubicBezTo>
                    <a:cubicBezTo>
                      <a:pt x="702850" y="731401"/>
                      <a:pt x="713580" y="736766"/>
                      <a:pt x="721628" y="734977"/>
                    </a:cubicBezTo>
                    <a:cubicBezTo>
                      <a:pt x="726993" y="734977"/>
                      <a:pt x="731464" y="734977"/>
                      <a:pt x="736830" y="738554"/>
                    </a:cubicBezTo>
                    <a:cubicBezTo>
                      <a:pt x="721628" y="741236"/>
                      <a:pt x="708215" y="751072"/>
                      <a:pt x="693908" y="760013"/>
                    </a:cubicBezTo>
                    <a:moveTo>
                      <a:pt x="728782" y="641988"/>
                    </a:moveTo>
                    <a:cubicBezTo>
                      <a:pt x="726993" y="640199"/>
                      <a:pt x="734147" y="641988"/>
                      <a:pt x="735935" y="638411"/>
                    </a:cubicBezTo>
                    <a:lnTo>
                      <a:pt x="722522" y="638411"/>
                    </a:lnTo>
                    <a:cubicBezTo>
                      <a:pt x="720734" y="638411"/>
                      <a:pt x="720734" y="636623"/>
                      <a:pt x="720734" y="634834"/>
                    </a:cubicBezTo>
                    <a:cubicBezTo>
                      <a:pt x="712686" y="636623"/>
                      <a:pt x="701955" y="640199"/>
                      <a:pt x="693908" y="641988"/>
                    </a:cubicBezTo>
                    <a:cubicBezTo>
                      <a:pt x="682283" y="645564"/>
                      <a:pt x="671552" y="653611"/>
                      <a:pt x="658139" y="657188"/>
                    </a:cubicBezTo>
                    <a:cubicBezTo>
                      <a:pt x="639361" y="664341"/>
                      <a:pt x="624159" y="679541"/>
                      <a:pt x="604486" y="685800"/>
                    </a:cubicBezTo>
                    <a:cubicBezTo>
                      <a:pt x="602698" y="685800"/>
                      <a:pt x="602698" y="684012"/>
                      <a:pt x="602698" y="682223"/>
                    </a:cubicBezTo>
                    <a:cubicBezTo>
                      <a:pt x="604486" y="676859"/>
                      <a:pt x="610746" y="675070"/>
                      <a:pt x="614323" y="670600"/>
                    </a:cubicBezTo>
                    <a:cubicBezTo>
                      <a:pt x="614323" y="668812"/>
                      <a:pt x="614323" y="667023"/>
                      <a:pt x="612534" y="667023"/>
                    </a:cubicBezTo>
                    <a:cubicBezTo>
                      <a:pt x="625948" y="648246"/>
                      <a:pt x="644726" y="638411"/>
                      <a:pt x="661716" y="623211"/>
                    </a:cubicBezTo>
                    <a:lnTo>
                      <a:pt x="661716" y="617846"/>
                    </a:lnTo>
                    <a:cubicBezTo>
                      <a:pt x="667081" y="610693"/>
                      <a:pt x="675129" y="608010"/>
                      <a:pt x="678706" y="599069"/>
                    </a:cubicBezTo>
                    <a:cubicBezTo>
                      <a:pt x="680494" y="593704"/>
                      <a:pt x="687648" y="587445"/>
                      <a:pt x="695696" y="583869"/>
                    </a:cubicBezTo>
                    <a:cubicBezTo>
                      <a:pt x="693908" y="582081"/>
                      <a:pt x="690331" y="582081"/>
                      <a:pt x="690331" y="578504"/>
                    </a:cubicBezTo>
                    <a:cubicBezTo>
                      <a:pt x="683177" y="578504"/>
                      <a:pt x="676918" y="582081"/>
                      <a:pt x="669764" y="576716"/>
                    </a:cubicBezTo>
                    <a:cubicBezTo>
                      <a:pt x="673341" y="574033"/>
                      <a:pt x="676918" y="572245"/>
                      <a:pt x="680494" y="570457"/>
                    </a:cubicBezTo>
                    <a:cubicBezTo>
                      <a:pt x="678706" y="570457"/>
                      <a:pt x="677812" y="569563"/>
                      <a:pt x="676918" y="567774"/>
                    </a:cubicBezTo>
                    <a:cubicBezTo>
                      <a:pt x="675129" y="564198"/>
                      <a:pt x="680494" y="560621"/>
                      <a:pt x="684965" y="559727"/>
                    </a:cubicBezTo>
                    <a:cubicBezTo>
                      <a:pt x="692119" y="557939"/>
                      <a:pt x="700167" y="557939"/>
                      <a:pt x="705532" y="552574"/>
                    </a:cubicBezTo>
                    <a:cubicBezTo>
                      <a:pt x="693908" y="550786"/>
                      <a:pt x="680494" y="556151"/>
                      <a:pt x="667975" y="548998"/>
                    </a:cubicBezTo>
                    <a:cubicBezTo>
                      <a:pt x="676023" y="526644"/>
                      <a:pt x="690331" y="508762"/>
                      <a:pt x="710003" y="498032"/>
                    </a:cubicBezTo>
                    <a:cubicBezTo>
                      <a:pt x="711792" y="498032"/>
                      <a:pt x="715369" y="498032"/>
                      <a:pt x="715369" y="499820"/>
                    </a:cubicBezTo>
                    <a:cubicBezTo>
                      <a:pt x="715369" y="507868"/>
                      <a:pt x="710003" y="515021"/>
                      <a:pt x="701955" y="516809"/>
                    </a:cubicBezTo>
                    <a:cubicBezTo>
                      <a:pt x="715369" y="520385"/>
                      <a:pt x="728782" y="520385"/>
                      <a:pt x="742195" y="526644"/>
                    </a:cubicBezTo>
                    <a:cubicBezTo>
                      <a:pt x="740406" y="530221"/>
                      <a:pt x="736830" y="528433"/>
                      <a:pt x="735041" y="528433"/>
                    </a:cubicBezTo>
                    <a:cubicBezTo>
                      <a:pt x="743089" y="533797"/>
                      <a:pt x="753820" y="530221"/>
                      <a:pt x="761868" y="536480"/>
                    </a:cubicBezTo>
                    <a:cubicBezTo>
                      <a:pt x="756502" y="541845"/>
                      <a:pt x="752031" y="536480"/>
                      <a:pt x="746666" y="536480"/>
                    </a:cubicBezTo>
                    <a:cubicBezTo>
                      <a:pt x="799424" y="551680"/>
                      <a:pt x="854865" y="563304"/>
                      <a:pt x="898682" y="597281"/>
                    </a:cubicBezTo>
                    <a:cubicBezTo>
                      <a:pt x="861125" y="616058"/>
                      <a:pt x="822674" y="624105"/>
                      <a:pt x="782434" y="633046"/>
                    </a:cubicBezTo>
                    <a:cubicBezTo>
                      <a:pt x="777069" y="633046"/>
                      <a:pt x="774387" y="633046"/>
                      <a:pt x="769021" y="631258"/>
                    </a:cubicBezTo>
                    <a:cubicBezTo>
                      <a:pt x="769021" y="633046"/>
                      <a:pt x="769021" y="636623"/>
                      <a:pt x="767233" y="636623"/>
                    </a:cubicBezTo>
                    <a:cubicBezTo>
                      <a:pt x="760079" y="636623"/>
                      <a:pt x="755608" y="636623"/>
                      <a:pt x="750243" y="640199"/>
                    </a:cubicBezTo>
                    <a:cubicBezTo>
                      <a:pt x="743983" y="645564"/>
                      <a:pt x="734147" y="647352"/>
                      <a:pt x="728782" y="641988"/>
                    </a:cubicBezTo>
                  </a:path>
                </a:pathLst>
              </a:custGeom>
              <a:solidFill>
                <a:srgbClr val="000091"/>
              </a:solidFill>
              <a:ln w="893" cap="flat">
                <a:noFill/>
                <a:prstDash val="solid"/>
                <a:miter/>
              </a:ln>
            </p:spPr>
            <p:txBody>
              <a:bodyPr rtlCol="0" anchor="ctr"/>
              <a:lstStyle/>
              <a:p>
                <a:endParaRPr lang="fr-FR"/>
              </a:p>
            </p:txBody>
          </p:sp>
          <p:sp>
            <p:nvSpPr>
              <p:cNvPr id="41" name="Forme libre 40">
                <a:extLst>
                  <a:ext uri="{FF2B5EF4-FFF2-40B4-BE49-F238E27FC236}">
                    <a16:creationId xmlns:a16="http://schemas.microsoft.com/office/drawing/2014/main" id="{0F48E3AE-04B0-7945-6703-5F9B9CB96465}"/>
                  </a:ext>
                </a:extLst>
              </p:cNvPr>
              <p:cNvSpPr/>
              <p:nvPr/>
            </p:nvSpPr>
            <p:spPr>
              <a:xfrm>
                <a:off x="4569124" y="894132"/>
                <a:ext cx="1085135" cy="894132"/>
              </a:xfrm>
              <a:custGeom>
                <a:avLst/>
                <a:gdLst>
                  <a:gd name="connsiteX0" fmla="*/ 1084241 w 1085135"/>
                  <a:gd name="connsiteY0" fmla="*/ 0 h 894132"/>
                  <a:gd name="connsiteX1" fmla="*/ 123859 w 1085135"/>
                  <a:gd name="connsiteY1" fmla="*/ 0 h 894132"/>
                  <a:gd name="connsiteX2" fmla="*/ 132801 w 1085135"/>
                  <a:gd name="connsiteY2" fmla="*/ 4471 h 894132"/>
                  <a:gd name="connsiteX3" fmla="*/ 156945 w 1085135"/>
                  <a:gd name="connsiteY3" fmla="*/ 16989 h 894132"/>
                  <a:gd name="connsiteX4" fmla="*/ 189136 w 1085135"/>
                  <a:gd name="connsiteY4" fmla="*/ 43813 h 894132"/>
                  <a:gd name="connsiteX5" fmla="*/ 194501 w 1085135"/>
                  <a:gd name="connsiteY5" fmla="*/ 66166 h 894132"/>
                  <a:gd name="connsiteX6" fmla="*/ 181088 w 1085135"/>
                  <a:gd name="connsiteY6" fmla="*/ 91202 h 894132"/>
                  <a:gd name="connsiteX7" fmla="*/ 145320 w 1085135"/>
                  <a:gd name="connsiteY7" fmla="*/ 94778 h 894132"/>
                  <a:gd name="connsiteX8" fmla="*/ 124753 w 1085135"/>
                  <a:gd name="connsiteY8" fmla="*/ 91202 h 894132"/>
                  <a:gd name="connsiteX9" fmla="*/ 190925 w 1085135"/>
                  <a:gd name="connsiteY9" fmla="*/ 136802 h 894132"/>
                  <a:gd name="connsiteX10" fmla="*/ 206126 w 1085135"/>
                  <a:gd name="connsiteY10" fmla="*/ 142167 h 894132"/>
                  <a:gd name="connsiteX11" fmla="*/ 207915 w 1085135"/>
                  <a:gd name="connsiteY11" fmla="*/ 147532 h 894132"/>
                  <a:gd name="connsiteX12" fmla="*/ 202549 w 1085135"/>
                  <a:gd name="connsiteY12" fmla="*/ 157367 h 894132"/>
                  <a:gd name="connsiteX13" fmla="*/ 207915 w 1085135"/>
                  <a:gd name="connsiteY13" fmla="*/ 157367 h 894132"/>
                  <a:gd name="connsiteX14" fmla="*/ 226693 w 1085135"/>
                  <a:gd name="connsiteY14" fmla="*/ 142167 h 894132"/>
                  <a:gd name="connsiteX15" fmla="*/ 233847 w 1085135"/>
                  <a:gd name="connsiteY15" fmla="*/ 167203 h 894132"/>
                  <a:gd name="connsiteX16" fmla="*/ 213280 w 1085135"/>
                  <a:gd name="connsiteY16" fmla="*/ 184191 h 894132"/>
                  <a:gd name="connsiteX17" fmla="*/ 213280 w 1085135"/>
                  <a:gd name="connsiteY17" fmla="*/ 195815 h 894132"/>
                  <a:gd name="connsiteX18" fmla="*/ 221328 w 1085135"/>
                  <a:gd name="connsiteY18" fmla="*/ 216380 h 894132"/>
                  <a:gd name="connsiteX19" fmla="*/ 232952 w 1085135"/>
                  <a:gd name="connsiteY19" fmla="*/ 253934 h 894132"/>
                  <a:gd name="connsiteX20" fmla="*/ 244577 w 1085135"/>
                  <a:gd name="connsiteY20" fmla="*/ 329935 h 894132"/>
                  <a:gd name="connsiteX21" fmla="*/ 242789 w 1085135"/>
                  <a:gd name="connsiteY21" fmla="*/ 368383 h 894132"/>
                  <a:gd name="connsiteX22" fmla="*/ 261567 w 1085135"/>
                  <a:gd name="connsiteY22" fmla="*/ 404148 h 894132"/>
                  <a:gd name="connsiteX23" fmla="*/ 280346 w 1085135"/>
                  <a:gd name="connsiteY23" fmla="*/ 430972 h 894132"/>
                  <a:gd name="connsiteX24" fmla="*/ 300912 w 1085135"/>
                  <a:gd name="connsiteY24" fmla="*/ 484620 h 894132"/>
                  <a:gd name="connsiteX25" fmla="*/ 265144 w 1085135"/>
                  <a:gd name="connsiteY25" fmla="*/ 501609 h 894132"/>
                  <a:gd name="connsiteX26" fmla="*/ 268721 w 1085135"/>
                  <a:gd name="connsiteY26" fmla="*/ 532009 h 894132"/>
                  <a:gd name="connsiteX27" fmla="*/ 246366 w 1085135"/>
                  <a:gd name="connsiteY27" fmla="*/ 561516 h 894132"/>
                  <a:gd name="connsiteX28" fmla="*/ 257990 w 1085135"/>
                  <a:gd name="connsiteY28" fmla="*/ 568669 h 894132"/>
                  <a:gd name="connsiteX29" fmla="*/ 263356 w 1085135"/>
                  <a:gd name="connsiteY29" fmla="*/ 591022 h 894132"/>
                  <a:gd name="connsiteX30" fmla="*/ 246366 w 1085135"/>
                  <a:gd name="connsiteY30" fmla="*/ 621422 h 894132"/>
                  <a:gd name="connsiteX31" fmla="*/ 244577 w 1085135"/>
                  <a:gd name="connsiteY31" fmla="*/ 658976 h 894132"/>
                  <a:gd name="connsiteX32" fmla="*/ 214174 w 1085135"/>
                  <a:gd name="connsiteY32" fmla="*/ 684012 h 894132"/>
                  <a:gd name="connsiteX33" fmla="*/ 181982 w 1085135"/>
                  <a:gd name="connsiteY33" fmla="*/ 685800 h 894132"/>
                  <a:gd name="connsiteX34" fmla="*/ 172146 w 1085135"/>
                  <a:gd name="connsiteY34" fmla="*/ 682223 h 894132"/>
                  <a:gd name="connsiteX35" fmla="*/ 86302 w 1085135"/>
                  <a:gd name="connsiteY35" fmla="*/ 670600 h 894132"/>
                  <a:gd name="connsiteX36" fmla="*/ 63052 w 1085135"/>
                  <a:gd name="connsiteY36" fmla="*/ 676859 h 894132"/>
                  <a:gd name="connsiteX37" fmla="*/ 42486 w 1085135"/>
                  <a:gd name="connsiteY37" fmla="*/ 694741 h 894132"/>
                  <a:gd name="connsiteX38" fmla="*/ 38909 w 1085135"/>
                  <a:gd name="connsiteY38" fmla="*/ 699212 h 894132"/>
                  <a:gd name="connsiteX39" fmla="*/ 37120 w 1085135"/>
                  <a:gd name="connsiteY39" fmla="*/ 701894 h 894132"/>
                  <a:gd name="connsiteX40" fmla="*/ 35332 w 1085135"/>
                  <a:gd name="connsiteY40" fmla="*/ 703683 h 894132"/>
                  <a:gd name="connsiteX41" fmla="*/ 21919 w 1085135"/>
                  <a:gd name="connsiteY41" fmla="*/ 723354 h 894132"/>
                  <a:gd name="connsiteX42" fmla="*/ 21024 w 1085135"/>
                  <a:gd name="connsiteY42" fmla="*/ 724248 h 894132"/>
                  <a:gd name="connsiteX43" fmla="*/ 19236 w 1085135"/>
                  <a:gd name="connsiteY43" fmla="*/ 726930 h 894132"/>
                  <a:gd name="connsiteX44" fmla="*/ 6717 w 1085135"/>
                  <a:gd name="connsiteY44" fmla="*/ 758225 h 894132"/>
                  <a:gd name="connsiteX45" fmla="*/ 8506 w 1085135"/>
                  <a:gd name="connsiteY45" fmla="*/ 837803 h 894132"/>
                  <a:gd name="connsiteX46" fmla="*/ 101503 w 1085135"/>
                  <a:gd name="connsiteY46" fmla="*/ 873568 h 894132"/>
                  <a:gd name="connsiteX47" fmla="*/ 141743 w 1085135"/>
                  <a:gd name="connsiteY47" fmla="*/ 894133 h 894132"/>
                  <a:gd name="connsiteX48" fmla="*/ 1085135 w 1085135"/>
                  <a:gd name="connsiteY48" fmla="*/ 894133 h 894132"/>
                  <a:gd name="connsiteX49" fmla="*/ 1085135 w 1085135"/>
                  <a:gd name="connsiteY49" fmla="*/ 0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135" h="894132">
                    <a:moveTo>
                      <a:pt x="1084241" y="0"/>
                    </a:moveTo>
                    <a:lnTo>
                      <a:pt x="123859" y="0"/>
                    </a:lnTo>
                    <a:cubicBezTo>
                      <a:pt x="123859" y="0"/>
                      <a:pt x="125647" y="0"/>
                      <a:pt x="132801" y="4471"/>
                    </a:cubicBezTo>
                    <a:cubicBezTo>
                      <a:pt x="140849" y="8941"/>
                      <a:pt x="150685" y="14306"/>
                      <a:pt x="156945" y="16989"/>
                    </a:cubicBezTo>
                    <a:cubicBezTo>
                      <a:pt x="169463" y="23247"/>
                      <a:pt x="181088" y="31295"/>
                      <a:pt x="189136" y="43813"/>
                    </a:cubicBezTo>
                    <a:cubicBezTo>
                      <a:pt x="192713" y="49177"/>
                      <a:pt x="197184" y="59013"/>
                      <a:pt x="194501" y="66166"/>
                    </a:cubicBezTo>
                    <a:cubicBezTo>
                      <a:pt x="190925" y="74213"/>
                      <a:pt x="189136" y="88519"/>
                      <a:pt x="181088" y="91202"/>
                    </a:cubicBezTo>
                    <a:cubicBezTo>
                      <a:pt x="171252" y="96566"/>
                      <a:pt x="157839" y="96566"/>
                      <a:pt x="145320" y="94778"/>
                    </a:cubicBezTo>
                    <a:cubicBezTo>
                      <a:pt x="138166" y="94778"/>
                      <a:pt x="131907" y="92990"/>
                      <a:pt x="124753" y="91202"/>
                    </a:cubicBezTo>
                    <a:cubicBezTo>
                      <a:pt x="149791" y="101037"/>
                      <a:pt x="173935" y="113555"/>
                      <a:pt x="190925" y="136802"/>
                    </a:cubicBezTo>
                    <a:cubicBezTo>
                      <a:pt x="192713" y="140379"/>
                      <a:pt x="198972" y="142167"/>
                      <a:pt x="206126" y="142167"/>
                    </a:cubicBezTo>
                    <a:cubicBezTo>
                      <a:pt x="207915" y="142167"/>
                      <a:pt x="207915" y="145744"/>
                      <a:pt x="207915" y="147532"/>
                    </a:cubicBezTo>
                    <a:cubicBezTo>
                      <a:pt x="204338" y="151108"/>
                      <a:pt x="200761" y="152897"/>
                      <a:pt x="202549" y="157367"/>
                    </a:cubicBezTo>
                    <a:lnTo>
                      <a:pt x="207915" y="157367"/>
                    </a:lnTo>
                    <a:cubicBezTo>
                      <a:pt x="215962" y="153791"/>
                      <a:pt x="215068" y="136802"/>
                      <a:pt x="226693" y="142167"/>
                    </a:cubicBezTo>
                    <a:cubicBezTo>
                      <a:pt x="234741" y="147532"/>
                      <a:pt x="238318" y="159156"/>
                      <a:pt x="233847" y="167203"/>
                    </a:cubicBezTo>
                    <a:cubicBezTo>
                      <a:pt x="226693" y="174356"/>
                      <a:pt x="220433" y="178827"/>
                      <a:pt x="213280" y="184191"/>
                    </a:cubicBezTo>
                    <a:cubicBezTo>
                      <a:pt x="211491" y="187768"/>
                      <a:pt x="211491" y="192239"/>
                      <a:pt x="213280" y="195815"/>
                    </a:cubicBezTo>
                    <a:cubicBezTo>
                      <a:pt x="218645" y="202968"/>
                      <a:pt x="220433" y="209227"/>
                      <a:pt x="221328" y="216380"/>
                    </a:cubicBezTo>
                    <a:cubicBezTo>
                      <a:pt x="226693" y="228004"/>
                      <a:pt x="228481" y="241416"/>
                      <a:pt x="232952" y="253934"/>
                    </a:cubicBezTo>
                    <a:cubicBezTo>
                      <a:pt x="240106" y="278970"/>
                      <a:pt x="246366" y="304899"/>
                      <a:pt x="244577" y="329935"/>
                    </a:cubicBezTo>
                    <a:cubicBezTo>
                      <a:pt x="244577" y="343347"/>
                      <a:pt x="237423" y="354971"/>
                      <a:pt x="242789" y="368383"/>
                    </a:cubicBezTo>
                    <a:cubicBezTo>
                      <a:pt x="246366" y="381795"/>
                      <a:pt x="254413" y="391630"/>
                      <a:pt x="261567" y="404148"/>
                    </a:cubicBezTo>
                    <a:cubicBezTo>
                      <a:pt x="268721" y="413984"/>
                      <a:pt x="274980" y="421137"/>
                      <a:pt x="280346" y="430972"/>
                    </a:cubicBezTo>
                    <a:cubicBezTo>
                      <a:pt x="290182" y="447961"/>
                      <a:pt x="308960" y="464949"/>
                      <a:pt x="300912" y="484620"/>
                    </a:cubicBezTo>
                    <a:cubicBezTo>
                      <a:pt x="295547" y="496244"/>
                      <a:pt x="277663" y="494456"/>
                      <a:pt x="265144" y="501609"/>
                    </a:cubicBezTo>
                    <a:cubicBezTo>
                      <a:pt x="255308" y="509656"/>
                      <a:pt x="263356" y="523962"/>
                      <a:pt x="268721" y="532009"/>
                    </a:cubicBezTo>
                    <a:cubicBezTo>
                      <a:pt x="276769" y="547209"/>
                      <a:pt x="258885" y="557045"/>
                      <a:pt x="246366" y="561516"/>
                    </a:cubicBezTo>
                    <a:cubicBezTo>
                      <a:pt x="249942" y="566880"/>
                      <a:pt x="256202" y="565092"/>
                      <a:pt x="257990" y="568669"/>
                    </a:cubicBezTo>
                    <a:cubicBezTo>
                      <a:pt x="259779" y="576716"/>
                      <a:pt x="267827" y="582081"/>
                      <a:pt x="263356" y="591022"/>
                    </a:cubicBezTo>
                    <a:cubicBezTo>
                      <a:pt x="256202" y="600857"/>
                      <a:pt x="236529" y="606222"/>
                      <a:pt x="246366" y="621422"/>
                    </a:cubicBezTo>
                    <a:cubicBezTo>
                      <a:pt x="253519" y="633046"/>
                      <a:pt x="249048" y="646458"/>
                      <a:pt x="244577" y="658976"/>
                    </a:cubicBezTo>
                    <a:cubicBezTo>
                      <a:pt x="239212" y="672388"/>
                      <a:pt x="227587" y="681329"/>
                      <a:pt x="214174" y="684012"/>
                    </a:cubicBezTo>
                    <a:cubicBezTo>
                      <a:pt x="204338" y="687588"/>
                      <a:pt x="191819" y="687588"/>
                      <a:pt x="181982" y="685800"/>
                    </a:cubicBezTo>
                    <a:cubicBezTo>
                      <a:pt x="178406" y="684012"/>
                      <a:pt x="174829" y="682223"/>
                      <a:pt x="172146" y="682223"/>
                    </a:cubicBezTo>
                    <a:cubicBezTo>
                      <a:pt x="143531" y="678647"/>
                      <a:pt x="114917" y="670600"/>
                      <a:pt x="86302" y="670600"/>
                    </a:cubicBezTo>
                    <a:cubicBezTo>
                      <a:pt x="78254" y="672388"/>
                      <a:pt x="69312" y="674176"/>
                      <a:pt x="63052" y="676859"/>
                    </a:cubicBezTo>
                    <a:cubicBezTo>
                      <a:pt x="55899" y="682223"/>
                      <a:pt x="48745" y="688482"/>
                      <a:pt x="42486" y="694741"/>
                    </a:cubicBezTo>
                    <a:cubicBezTo>
                      <a:pt x="41591" y="696530"/>
                      <a:pt x="39803" y="697424"/>
                      <a:pt x="38909" y="699212"/>
                    </a:cubicBezTo>
                    <a:cubicBezTo>
                      <a:pt x="38014" y="700106"/>
                      <a:pt x="37120" y="701000"/>
                      <a:pt x="37120" y="701894"/>
                    </a:cubicBezTo>
                    <a:lnTo>
                      <a:pt x="35332" y="703683"/>
                    </a:lnTo>
                    <a:cubicBezTo>
                      <a:pt x="29967" y="709942"/>
                      <a:pt x="26390" y="716201"/>
                      <a:pt x="21919" y="723354"/>
                    </a:cubicBezTo>
                    <a:cubicBezTo>
                      <a:pt x="21919" y="724248"/>
                      <a:pt x="21024" y="724248"/>
                      <a:pt x="21024" y="724248"/>
                    </a:cubicBezTo>
                    <a:cubicBezTo>
                      <a:pt x="21024" y="725142"/>
                      <a:pt x="20130" y="726036"/>
                      <a:pt x="19236" y="726930"/>
                    </a:cubicBezTo>
                    <a:cubicBezTo>
                      <a:pt x="13871" y="736766"/>
                      <a:pt x="9400" y="747495"/>
                      <a:pt x="6717" y="758225"/>
                    </a:cubicBezTo>
                    <a:cubicBezTo>
                      <a:pt x="-4908" y="796673"/>
                      <a:pt x="458" y="829755"/>
                      <a:pt x="8506" y="837803"/>
                    </a:cubicBezTo>
                    <a:cubicBezTo>
                      <a:pt x="10294" y="839591"/>
                      <a:pt x="63947" y="856579"/>
                      <a:pt x="101503" y="873568"/>
                    </a:cubicBezTo>
                    <a:cubicBezTo>
                      <a:pt x="119388" y="881615"/>
                      <a:pt x="131012" y="886980"/>
                      <a:pt x="141743" y="894133"/>
                    </a:cubicBezTo>
                    <a:lnTo>
                      <a:pt x="1085135" y="894133"/>
                    </a:lnTo>
                    <a:lnTo>
                      <a:pt x="1085135" y="0"/>
                    </a:lnTo>
                    <a:close/>
                  </a:path>
                </a:pathLst>
              </a:custGeom>
              <a:solidFill>
                <a:srgbClr val="E1000F"/>
              </a:solidFill>
              <a:ln w="893" cap="flat">
                <a:noFill/>
                <a:prstDash val="solid"/>
                <a:miter/>
              </a:ln>
            </p:spPr>
            <p:txBody>
              <a:bodyPr rtlCol="0" anchor="ctr"/>
              <a:lstStyle/>
              <a:p>
                <a:endParaRPr lang="fr-FR"/>
              </a:p>
            </p:txBody>
          </p:sp>
          <p:sp>
            <p:nvSpPr>
              <p:cNvPr id="42" name="Forme libre 41">
                <a:extLst>
                  <a:ext uri="{FF2B5EF4-FFF2-40B4-BE49-F238E27FC236}">
                    <a16:creationId xmlns:a16="http://schemas.microsoft.com/office/drawing/2014/main" id="{35712302-AC55-4977-E4F7-9216D101B8D7}"/>
                  </a:ext>
                </a:extLst>
              </p:cNvPr>
              <p:cNvSpPr/>
              <p:nvPr/>
            </p:nvSpPr>
            <p:spPr>
              <a:xfrm>
                <a:off x="4684935" y="1205549"/>
                <a:ext cx="109897" cy="97202"/>
              </a:xfrm>
              <a:custGeom>
                <a:avLst/>
                <a:gdLst>
                  <a:gd name="connsiteX0" fmla="*/ 65277 w 109897"/>
                  <a:gd name="connsiteY0" fmla="*/ 15836 h 97202"/>
                  <a:gd name="connsiteX1" fmla="*/ 82267 w 109897"/>
                  <a:gd name="connsiteY1" fmla="*/ 21201 h 97202"/>
                  <a:gd name="connsiteX2" fmla="*/ 48287 w 109897"/>
                  <a:gd name="connsiteY2" fmla="*/ 51602 h 97202"/>
                  <a:gd name="connsiteX3" fmla="*/ 42922 w 109897"/>
                  <a:gd name="connsiteY3" fmla="*/ 51602 h 97202"/>
                  <a:gd name="connsiteX4" fmla="*/ 34874 w 109897"/>
                  <a:gd name="connsiteY4" fmla="*/ 63225 h 97202"/>
                  <a:gd name="connsiteX5" fmla="*/ 19673 w 109897"/>
                  <a:gd name="connsiteY5" fmla="*/ 65014 h 97202"/>
                  <a:gd name="connsiteX6" fmla="*/ 44711 w 109897"/>
                  <a:gd name="connsiteY6" fmla="*/ 74849 h 97202"/>
                  <a:gd name="connsiteX7" fmla="*/ 50076 w 109897"/>
                  <a:gd name="connsiteY7" fmla="*/ 82002 h 97202"/>
                  <a:gd name="connsiteX8" fmla="*/ 53653 w 109897"/>
                  <a:gd name="connsiteY8" fmla="*/ 80214 h 97202"/>
                  <a:gd name="connsiteX9" fmla="*/ 57229 w 109897"/>
                  <a:gd name="connsiteY9" fmla="*/ 82002 h 97202"/>
                  <a:gd name="connsiteX10" fmla="*/ 57229 w 109897"/>
                  <a:gd name="connsiteY10" fmla="*/ 89155 h 97202"/>
                  <a:gd name="connsiteX11" fmla="*/ 36663 w 109897"/>
                  <a:gd name="connsiteY11" fmla="*/ 94520 h 97202"/>
                  <a:gd name="connsiteX12" fmla="*/ 76008 w 109897"/>
                  <a:gd name="connsiteY12" fmla="*/ 94520 h 97202"/>
                  <a:gd name="connsiteX13" fmla="*/ 83162 w 109897"/>
                  <a:gd name="connsiteY13" fmla="*/ 65908 h 97202"/>
                  <a:gd name="connsiteX14" fmla="*/ 79585 w 109897"/>
                  <a:gd name="connsiteY14" fmla="*/ 60543 h 97202"/>
                  <a:gd name="connsiteX15" fmla="*/ 89421 w 109897"/>
                  <a:gd name="connsiteY15" fmla="*/ 50708 h 97202"/>
                  <a:gd name="connsiteX16" fmla="*/ 99257 w 109897"/>
                  <a:gd name="connsiteY16" fmla="*/ 45343 h 97202"/>
                  <a:gd name="connsiteX17" fmla="*/ 93892 w 109897"/>
                  <a:gd name="connsiteY17" fmla="*/ 37296 h 97202"/>
                  <a:gd name="connsiteX18" fmla="*/ 109094 w 109897"/>
                  <a:gd name="connsiteY18" fmla="*/ 10472 h 97202"/>
                  <a:gd name="connsiteX19" fmla="*/ 85844 w 109897"/>
                  <a:gd name="connsiteY19" fmla="*/ 1530 h 97202"/>
                  <a:gd name="connsiteX20" fmla="*/ 57229 w 109897"/>
                  <a:gd name="connsiteY20" fmla="*/ 3319 h 97202"/>
                  <a:gd name="connsiteX21" fmla="*/ 32192 w 109897"/>
                  <a:gd name="connsiteY21" fmla="*/ 10472 h 97202"/>
                  <a:gd name="connsiteX22" fmla="*/ 0 w 109897"/>
                  <a:gd name="connsiteY22" fmla="*/ 27460 h 97202"/>
                  <a:gd name="connsiteX23" fmla="*/ 36663 w 109897"/>
                  <a:gd name="connsiteY23" fmla="*/ 17625 h 97202"/>
                  <a:gd name="connsiteX24" fmla="*/ 65277 w 109897"/>
                  <a:gd name="connsiteY24" fmla="*/ 15836 h 9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897" h="97202">
                    <a:moveTo>
                      <a:pt x="65277" y="15836"/>
                    </a:moveTo>
                    <a:cubicBezTo>
                      <a:pt x="72431" y="17625"/>
                      <a:pt x="82267" y="17625"/>
                      <a:pt x="82267" y="21201"/>
                    </a:cubicBezTo>
                    <a:cubicBezTo>
                      <a:pt x="78691" y="34613"/>
                      <a:pt x="59018" y="38190"/>
                      <a:pt x="48287" y="51602"/>
                    </a:cubicBezTo>
                    <a:lnTo>
                      <a:pt x="42922" y="51602"/>
                    </a:lnTo>
                    <a:cubicBezTo>
                      <a:pt x="37557" y="55178"/>
                      <a:pt x="39345" y="63225"/>
                      <a:pt x="34874" y="63225"/>
                    </a:cubicBezTo>
                    <a:cubicBezTo>
                      <a:pt x="29509" y="61437"/>
                      <a:pt x="25038" y="63225"/>
                      <a:pt x="19673" y="65014"/>
                    </a:cubicBezTo>
                    <a:cubicBezTo>
                      <a:pt x="26826" y="72167"/>
                      <a:pt x="34874" y="76637"/>
                      <a:pt x="44711" y="74849"/>
                    </a:cubicBezTo>
                    <a:cubicBezTo>
                      <a:pt x="46499" y="74849"/>
                      <a:pt x="50076" y="78426"/>
                      <a:pt x="50076" y="82002"/>
                    </a:cubicBezTo>
                    <a:cubicBezTo>
                      <a:pt x="50076" y="82002"/>
                      <a:pt x="51864" y="82002"/>
                      <a:pt x="53653" y="80214"/>
                    </a:cubicBezTo>
                    <a:cubicBezTo>
                      <a:pt x="55441" y="80214"/>
                      <a:pt x="57229" y="80214"/>
                      <a:pt x="57229" y="82002"/>
                    </a:cubicBezTo>
                    <a:lnTo>
                      <a:pt x="57229" y="89155"/>
                    </a:lnTo>
                    <a:cubicBezTo>
                      <a:pt x="51864" y="96308"/>
                      <a:pt x="43816" y="92732"/>
                      <a:pt x="36663" y="94520"/>
                    </a:cubicBezTo>
                    <a:cubicBezTo>
                      <a:pt x="50076" y="98097"/>
                      <a:pt x="63489" y="98097"/>
                      <a:pt x="76008" y="94520"/>
                    </a:cubicBezTo>
                    <a:cubicBezTo>
                      <a:pt x="85844" y="90944"/>
                      <a:pt x="76008" y="73955"/>
                      <a:pt x="83162" y="65908"/>
                    </a:cubicBezTo>
                    <a:cubicBezTo>
                      <a:pt x="79585" y="65908"/>
                      <a:pt x="83162" y="60543"/>
                      <a:pt x="79585" y="60543"/>
                    </a:cubicBezTo>
                    <a:cubicBezTo>
                      <a:pt x="83162" y="56967"/>
                      <a:pt x="86738" y="52496"/>
                      <a:pt x="89421" y="50708"/>
                    </a:cubicBezTo>
                    <a:cubicBezTo>
                      <a:pt x="92998" y="50708"/>
                      <a:pt x="97469" y="48919"/>
                      <a:pt x="99257" y="45343"/>
                    </a:cubicBezTo>
                    <a:cubicBezTo>
                      <a:pt x="99257" y="41766"/>
                      <a:pt x="92104" y="39978"/>
                      <a:pt x="93892" y="37296"/>
                    </a:cubicBezTo>
                    <a:cubicBezTo>
                      <a:pt x="103728" y="30143"/>
                      <a:pt x="112671" y="20307"/>
                      <a:pt x="109094" y="10472"/>
                    </a:cubicBezTo>
                    <a:cubicBezTo>
                      <a:pt x="107305" y="5107"/>
                      <a:pt x="93892" y="5107"/>
                      <a:pt x="85844" y="1530"/>
                    </a:cubicBezTo>
                    <a:cubicBezTo>
                      <a:pt x="77796" y="-2046"/>
                      <a:pt x="67066" y="1530"/>
                      <a:pt x="57229" y="3319"/>
                    </a:cubicBezTo>
                    <a:cubicBezTo>
                      <a:pt x="49182" y="3319"/>
                      <a:pt x="40239" y="8683"/>
                      <a:pt x="32192" y="10472"/>
                    </a:cubicBezTo>
                    <a:cubicBezTo>
                      <a:pt x="20567" y="14048"/>
                      <a:pt x="9836" y="20307"/>
                      <a:pt x="0" y="27460"/>
                    </a:cubicBezTo>
                    <a:cubicBezTo>
                      <a:pt x="11625" y="22095"/>
                      <a:pt x="23249" y="20307"/>
                      <a:pt x="36663" y="17625"/>
                    </a:cubicBezTo>
                    <a:cubicBezTo>
                      <a:pt x="46499" y="15836"/>
                      <a:pt x="54547" y="14048"/>
                      <a:pt x="65277" y="15836"/>
                    </a:cubicBezTo>
                  </a:path>
                </a:pathLst>
              </a:custGeom>
              <a:solidFill>
                <a:srgbClr val="808080"/>
              </a:solidFill>
              <a:ln w="893" cap="flat">
                <a:noFill/>
                <a:prstDash val="solid"/>
                <a:miter/>
              </a:ln>
            </p:spPr>
            <p:txBody>
              <a:bodyPr rtlCol="0" anchor="ctr"/>
              <a:lstStyle/>
              <a:p>
                <a:endParaRPr lang="fr-FR"/>
              </a:p>
            </p:txBody>
          </p:sp>
        </p:grpSp>
        <p:sp>
          <p:nvSpPr>
            <p:cNvPr id="38" name="Forme libre 37">
              <a:extLst>
                <a:ext uri="{FF2B5EF4-FFF2-40B4-BE49-F238E27FC236}">
                  <a16:creationId xmlns:a16="http://schemas.microsoft.com/office/drawing/2014/main" id="{E7869F75-A1B2-F1CC-ACE2-7557BD100CE2}"/>
                </a:ext>
              </a:extLst>
            </p:cNvPr>
            <p:cNvSpPr/>
            <p:nvPr/>
          </p:nvSpPr>
          <p:spPr>
            <a:xfrm>
              <a:off x="3189814" y="2048458"/>
              <a:ext cx="5812369" cy="1982292"/>
            </a:xfrm>
            <a:custGeom>
              <a:avLst/>
              <a:gdLst>
                <a:gd name="connsiteX0" fmla="*/ 0 w 5812369"/>
                <a:gd name="connsiteY0" fmla="*/ 857474 h 1982292"/>
                <a:gd name="connsiteX1" fmla="*/ 0 w 5812369"/>
                <a:gd name="connsiteY1" fmla="*/ 186874 h 1982292"/>
                <a:gd name="connsiteX2" fmla="*/ 203880 w 5812369"/>
                <a:gd name="connsiteY2" fmla="*/ 186874 h 1982292"/>
                <a:gd name="connsiteX3" fmla="*/ 377357 w 5812369"/>
                <a:gd name="connsiteY3" fmla="*/ 240522 h 1982292"/>
                <a:gd name="connsiteX4" fmla="*/ 441740 w 5812369"/>
                <a:gd name="connsiteY4" fmla="*/ 387160 h 1982292"/>
                <a:gd name="connsiteX5" fmla="*/ 414020 w 5812369"/>
                <a:gd name="connsiteY5" fmla="*/ 490879 h 1982292"/>
                <a:gd name="connsiteX6" fmla="*/ 335329 w 5812369"/>
                <a:gd name="connsiteY6" fmla="*/ 560621 h 1982292"/>
                <a:gd name="connsiteX7" fmla="*/ 544574 w 5812369"/>
                <a:gd name="connsiteY7" fmla="*/ 857474 h 1982292"/>
                <a:gd name="connsiteX8" fmla="*/ 382722 w 5812369"/>
                <a:gd name="connsiteY8" fmla="*/ 857474 h 1982292"/>
                <a:gd name="connsiteX9" fmla="*/ 204774 w 5812369"/>
                <a:gd name="connsiteY9" fmla="*/ 586551 h 1982292"/>
                <a:gd name="connsiteX10" fmla="*/ 135920 w 5812369"/>
                <a:gd name="connsiteY10" fmla="*/ 586551 h 1982292"/>
                <a:gd name="connsiteX11" fmla="*/ 135920 w 5812369"/>
                <a:gd name="connsiteY11" fmla="*/ 857474 h 1982292"/>
                <a:gd name="connsiteX12" fmla="*/ 135920 w 5812369"/>
                <a:gd name="connsiteY12" fmla="*/ 471208 h 1982292"/>
                <a:gd name="connsiteX13" fmla="*/ 211928 w 5812369"/>
                <a:gd name="connsiteY13" fmla="*/ 471208 h 1982292"/>
                <a:gd name="connsiteX14" fmla="*/ 278100 w 5812369"/>
                <a:gd name="connsiteY14" fmla="*/ 448855 h 1982292"/>
                <a:gd name="connsiteX15" fmla="*/ 302243 w 5812369"/>
                <a:gd name="connsiteY15" fmla="*/ 385371 h 1982292"/>
                <a:gd name="connsiteX16" fmla="*/ 278100 w 5812369"/>
                <a:gd name="connsiteY16" fmla="*/ 324570 h 1982292"/>
                <a:gd name="connsiteX17" fmla="*/ 211928 w 5812369"/>
                <a:gd name="connsiteY17" fmla="*/ 303111 h 1982292"/>
                <a:gd name="connsiteX18" fmla="*/ 135920 w 5812369"/>
                <a:gd name="connsiteY18" fmla="*/ 303111 h 1982292"/>
                <a:gd name="connsiteX19" fmla="*/ 639361 w 5812369"/>
                <a:gd name="connsiteY19" fmla="*/ 857474 h 1982292"/>
                <a:gd name="connsiteX20" fmla="*/ 639361 w 5812369"/>
                <a:gd name="connsiteY20" fmla="*/ 186874 h 1982292"/>
                <a:gd name="connsiteX21" fmla="*/ 1028342 w 5812369"/>
                <a:gd name="connsiteY21" fmla="*/ 186874 h 1982292"/>
                <a:gd name="connsiteX22" fmla="*/ 1028342 w 5812369"/>
                <a:gd name="connsiteY22" fmla="*/ 303111 h 1982292"/>
                <a:gd name="connsiteX23" fmla="*/ 774387 w 5812369"/>
                <a:gd name="connsiteY23" fmla="*/ 303111 h 1982292"/>
                <a:gd name="connsiteX24" fmla="*/ 774387 w 5812369"/>
                <a:gd name="connsiteY24" fmla="*/ 457796 h 1982292"/>
                <a:gd name="connsiteX25" fmla="*/ 989891 w 5812369"/>
                <a:gd name="connsiteY25" fmla="*/ 457796 h 1982292"/>
                <a:gd name="connsiteX26" fmla="*/ 989891 w 5812369"/>
                <a:gd name="connsiteY26" fmla="*/ 574033 h 1982292"/>
                <a:gd name="connsiteX27" fmla="*/ 774387 w 5812369"/>
                <a:gd name="connsiteY27" fmla="*/ 574033 h 1982292"/>
                <a:gd name="connsiteX28" fmla="*/ 774387 w 5812369"/>
                <a:gd name="connsiteY28" fmla="*/ 741236 h 1982292"/>
                <a:gd name="connsiteX29" fmla="*/ 1028342 w 5812369"/>
                <a:gd name="connsiteY29" fmla="*/ 741236 h 1982292"/>
                <a:gd name="connsiteX30" fmla="*/ 1028342 w 5812369"/>
                <a:gd name="connsiteY30" fmla="*/ 857474 h 1982292"/>
                <a:gd name="connsiteX31" fmla="*/ 770810 w 5812369"/>
                <a:gd name="connsiteY31" fmla="*/ 129649 h 1982292"/>
                <a:gd name="connsiteX32" fmla="*/ 878115 w 5812369"/>
                <a:gd name="connsiteY32" fmla="*/ 0 h 1982292"/>
                <a:gd name="connsiteX33" fmla="*/ 1017612 w 5812369"/>
                <a:gd name="connsiteY33" fmla="*/ 0 h 1982292"/>
                <a:gd name="connsiteX34" fmla="*/ 894211 w 5812369"/>
                <a:gd name="connsiteY34" fmla="*/ 129649 h 1982292"/>
                <a:gd name="connsiteX35" fmla="*/ 1193771 w 5812369"/>
                <a:gd name="connsiteY35" fmla="*/ 857474 h 1982292"/>
                <a:gd name="connsiteX36" fmla="*/ 1193771 w 5812369"/>
                <a:gd name="connsiteY36" fmla="*/ 186874 h 1982292"/>
                <a:gd name="connsiteX37" fmla="*/ 1414641 w 5812369"/>
                <a:gd name="connsiteY37" fmla="*/ 186874 h 1982292"/>
                <a:gd name="connsiteX38" fmla="*/ 1587224 w 5812369"/>
                <a:gd name="connsiteY38" fmla="*/ 240522 h 1982292"/>
                <a:gd name="connsiteX39" fmla="*/ 1650713 w 5812369"/>
                <a:gd name="connsiteY39" fmla="*/ 387160 h 1982292"/>
                <a:gd name="connsiteX40" fmla="*/ 1587224 w 5812369"/>
                <a:gd name="connsiteY40" fmla="*/ 532903 h 1982292"/>
                <a:gd name="connsiteX41" fmla="*/ 1414641 w 5812369"/>
                <a:gd name="connsiteY41" fmla="*/ 586551 h 1982292"/>
                <a:gd name="connsiteX42" fmla="*/ 1329691 w 5812369"/>
                <a:gd name="connsiteY42" fmla="*/ 586551 h 1982292"/>
                <a:gd name="connsiteX43" fmla="*/ 1329691 w 5812369"/>
                <a:gd name="connsiteY43" fmla="*/ 857474 h 1982292"/>
                <a:gd name="connsiteX44" fmla="*/ 1329691 w 5812369"/>
                <a:gd name="connsiteY44" fmla="*/ 471208 h 1982292"/>
                <a:gd name="connsiteX45" fmla="*/ 1420007 w 5812369"/>
                <a:gd name="connsiteY45" fmla="*/ 471208 h 1982292"/>
                <a:gd name="connsiteX46" fmla="*/ 1487967 w 5812369"/>
                <a:gd name="connsiteY46" fmla="*/ 447961 h 1982292"/>
                <a:gd name="connsiteX47" fmla="*/ 1512110 w 5812369"/>
                <a:gd name="connsiteY47" fmla="*/ 385371 h 1982292"/>
                <a:gd name="connsiteX48" fmla="*/ 1487072 w 5812369"/>
                <a:gd name="connsiteY48" fmla="*/ 324570 h 1982292"/>
                <a:gd name="connsiteX49" fmla="*/ 1420007 w 5812369"/>
                <a:gd name="connsiteY49" fmla="*/ 303111 h 1982292"/>
                <a:gd name="connsiteX50" fmla="*/ 1329691 w 5812369"/>
                <a:gd name="connsiteY50" fmla="*/ 303111 h 1982292"/>
                <a:gd name="connsiteX51" fmla="*/ 1759807 w 5812369"/>
                <a:gd name="connsiteY51" fmla="*/ 595493 h 1982292"/>
                <a:gd name="connsiteX52" fmla="*/ 1759807 w 5812369"/>
                <a:gd name="connsiteY52" fmla="*/ 186874 h 1982292"/>
                <a:gd name="connsiteX53" fmla="*/ 1895727 w 5812369"/>
                <a:gd name="connsiteY53" fmla="*/ 186874 h 1982292"/>
                <a:gd name="connsiteX54" fmla="*/ 1895727 w 5812369"/>
                <a:gd name="connsiteY54" fmla="*/ 606222 h 1982292"/>
                <a:gd name="connsiteX55" fmla="*/ 1931495 w 5812369"/>
                <a:gd name="connsiteY55" fmla="*/ 711730 h 1982292"/>
                <a:gd name="connsiteX56" fmla="*/ 2030753 w 5812369"/>
                <a:gd name="connsiteY56" fmla="*/ 749283 h 1982292"/>
                <a:gd name="connsiteX57" fmla="*/ 2129116 w 5812369"/>
                <a:gd name="connsiteY57" fmla="*/ 711730 h 1982292"/>
                <a:gd name="connsiteX58" fmla="*/ 2164884 w 5812369"/>
                <a:gd name="connsiteY58" fmla="*/ 606222 h 1982292"/>
                <a:gd name="connsiteX59" fmla="*/ 2164884 w 5812369"/>
                <a:gd name="connsiteY59" fmla="*/ 186874 h 1982292"/>
                <a:gd name="connsiteX60" fmla="*/ 2300804 w 5812369"/>
                <a:gd name="connsiteY60" fmla="*/ 186874 h 1982292"/>
                <a:gd name="connsiteX61" fmla="*/ 2300804 w 5812369"/>
                <a:gd name="connsiteY61" fmla="*/ 595493 h 1982292"/>
                <a:gd name="connsiteX62" fmla="*/ 2228373 w 5812369"/>
                <a:gd name="connsiteY62" fmla="*/ 802037 h 1982292"/>
                <a:gd name="connsiteX63" fmla="*/ 2029858 w 5812369"/>
                <a:gd name="connsiteY63" fmla="*/ 876250 h 1982292"/>
                <a:gd name="connsiteX64" fmla="*/ 1832238 w 5812369"/>
                <a:gd name="connsiteY64" fmla="*/ 802037 h 1982292"/>
                <a:gd name="connsiteX65" fmla="*/ 1759807 w 5812369"/>
                <a:gd name="connsiteY65" fmla="*/ 595493 h 1982292"/>
                <a:gd name="connsiteX66" fmla="*/ 2477858 w 5812369"/>
                <a:gd name="connsiteY66" fmla="*/ 857474 h 1982292"/>
                <a:gd name="connsiteX67" fmla="*/ 2477858 w 5812369"/>
                <a:gd name="connsiteY67" fmla="*/ 186874 h 1982292"/>
                <a:gd name="connsiteX68" fmla="*/ 2667431 w 5812369"/>
                <a:gd name="connsiteY68" fmla="*/ 186874 h 1982292"/>
                <a:gd name="connsiteX69" fmla="*/ 2831071 w 5812369"/>
                <a:gd name="connsiteY69" fmla="*/ 235157 h 1982292"/>
                <a:gd name="connsiteX70" fmla="*/ 2890983 w 5812369"/>
                <a:gd name="connsiteY70" fmla="*/ 369277 h 1982292"/>
                <a:gd name="connsiteX71" fmla="*/ 2820341 w 5812369"/>
                <a:gd name="connsiteY71" fmla="*/ 501609 h 1982292"/>
                <a:gd name="connsiteX72" fmla="*/ 2901714 w 5812369"/>
                <a:gd name="connsiteY72" fmla="*/ 565986 h 1982292"/>
                <a:gd name="connsiteX73" fmla="*/ 2930329 w 5812369"/>
                <a:gd name="connsiteY73" fmla="*/ 659870 h 1982292"/>
                <a:gd name="connsiteX74" fmla="*/ 2863263 w 5812369"/>
                <a:gd name="connsiteY74" fmla="*/ 804720 h 1982292"/>
                <a:gd name="connsiteX75" fmla="*/ 2681738 w 5812369"/>
                <a:gd name="connsiteY75" fmla="*/ 857474 h 1982292"/>
                <a:gd name="connsiteX76" fmla="*/ 2612884 w 5812369"/>
                <a:gd name="connsiteY76" fmla="*/ 741236 h 1982292"/>
                <a:gd name="connsiteX77" fmla="*/ 2689786 w 5812369"/>
                <a:gd name="connsiteY77" fmla="*/ 741236 h 1982292"/>
                <a:gd name="connsiteX78" fmla="*/ 2764005 w 5812369"/>
                <a:gd name="connsiteY78" fmla="*/ 717989 h 1982292"/>
                <a:gd name="connsiteX79" fmla="*/ 2790832 w 5812369"/>
                <a:gd name="connsiteY79" fmla="*/ 652717 h 1982292"/>
                <a:gd name="connsiteX80" fmla="*/ 2764005 w 5812369"/>
                <a:gd name="connsiteY80" fmla="*/ 588340 h 1982292"/>
                <a:gd name="connsiteX81" fmla="*/ 2689786 w 5812369"/>
                <a:gd name="connsiteY81" fmla="*/ 565986 h 1982292"/>
                <a:gd name="connsiteX82" fmla="*/ 2612884 w 5812369"/>
                <a:gd name="connsiteY82" fmla="*/ 565986 h 1982292"/>
                <a:gd name="connsiteX83" fmla="*/ 2612884 w 5812369"/>
                <a:gd name="connsiteY83" fmla="*/ 449749 h 1982292"/>
                <a:gd name="connsiteX84" fmla="*/ 2670113 w 5812369"/>
                <a:gd name="connsiteY84" fmla="*/ 449749 h 1982292"/>
                <a:gd name="connsiteX85" fmla="*/ 2730025 w 5812369"/>
                <a:gd name="connsiteY85" fmla="*/ 430078 h 1982292"/>
                <a:gd name="connsiteX86" fmla="*/ 2751486 w 5812369"/>
                <a:gd name="connsiteY86" fmla="*/ 375536 h 1982292"/>
                <a:gd name="connsiteX87" fmla="*/ 2730025 w 5812369"/>
                <a:gd name="connsiteY87" fmla="*/ 322782 h 1982292"/>
                <a:gd name="connsiteX88" fmla="*/ 2670113 w 5812369"/>
                <a:gd name="connsiteY88" fmla="*/ 303111 h 1982292"/>
                <a:gd name="connsiteX89" fmla="*/ 2612884 w 5812369"/>
                <a:gd name="connsiteY89" fmla="*/ 303111 h 1982292"/>
                <a:gd name="connsiteX90" fmla="*/ 3077873 w 5812369"/>
                <a:gd name="connsiteY90" fmla="*/ 857474 h 1982292"/>
                <a:gd name="connsiteX91" fmla="*/ 3077873 w 5812369"/>
                <a:gd name="connsiteY91" fmla="*/ 186874 h 1982292"/>
                <a:gd name="connsiteX92" fmla="*/ 3212899 w 5812369"/>
                <a:gd name="connsiteY92" fmla="*/ 186874 h 1982292"/>
                <a:gd name="connsiteX93" fmla="*/ 3212899 w 5812369"/>
                <a:gd name="connsiteY93" fmla="*/ 734083 h 1982292"/>
                <a:gd name="connsiteX94" fmla="*/ 3466855 w 5812369"/>
                <a:gd name="connsiteY94" fmla="*/ 734083 h 1982292"/>
                <a:gd name="connsiteX95" fmla="*/ 3466855 w 5812369"/>
                <a:gd name="connsiteY95" fmla="*/ 857474 h 1982292"/>
                <a:gd name="connsiteX96" fmla="*/ 3595621 w 5812369"/>
                <a:gd name="connsiteY96" fmla="*/ 857474 h 1982292"/>
                <a:gd name="connsiteX97" fmla="*/ 3595621 w 5812369"/>
                <a:gd name="connsiteY97" fmla="*/ 186874 h 1982292"/>
                <a:gd name="connsiteX98" fmla="*/ 3730647 w 5812369"/>
                <a:gd name="connsiteY98" fmla="*/ 186874 h 1982292"/>
                <a:gd name="connsiteX99" fmla="*/ 3730647 w 5812369"/>
                <a:gd name="connsiteY99" fmla="*/ 857474 h 1982292"/>
                <a:gd name="connsiteX100" fmla="*/ 3896076 w 5812369"/>
                <a:gd name="connsiteY100" fmla="*/ 658976 h 1982292"/>
                <a:gd name="connsiteX101" fmla="*/ 3870144 w 5812369"/>
                <a:gd name="connsiteY101" fmla="*/ 522174 h 1982292"/>
                <a:gd name="connsiteX102" fmla="*/ 3896076 w 5812369"/>
                <a:gd name="connsiteY102" fmla="*/ 386265 h 1982292"/>
                <a:gd name="connsiteX103" fmla="*/ 3967613 w 5812369"/>
                <a:gd name="connsiteY103" fmla="*/ 272711 h 1982292"/>
                <a:gd name="connsiteX104" fmla="*/ 4080284 w 5812369"/>
                <a:gd name="connsiteY104" fmla="*/ 195815 h 1982292"/>
                <a:gd name="connsiteX105" fmla="*/ 4224252 w 5812369"/>
                <a:gd name="connsiteY105" fmla="*/ 167203 h 1982292"/>
                <a:gd name="connsiteX106" fmla="*/ 4368220 w 5812369"/>
                <a:gd name="connsiteY106" fmla="*/ 195815 h 1982292"/>
                <a:gd name="connsiteX107" fmla="*/ 4480890 w 5812369"/>
                <a:gd name="connsiteY107" fmla="*/ 272711 h 1982292"/>
                <a:gd name="connsiteX108" fmla="*/ 4552427 w 5812369"/>
                <a:gd name="connsiteY108" fmla="*/ 386265 h 1982292"/>
                <a:gd name="connsiteX109" fmla="*/ 4578359 w 5812369"/>
                <a:gd name="connsiteY109" fmla="*/ 522174 h 1982292"/>
                <a:gd name="connsiteX110" fmla="*/ 4543485 w 5812369"/>
                <a:gd name="connsiteY110" fmla="*/ 679541 h 1982292"/>
                <a:gd name="connsiteX111" fmla="*/ 4446910 w 5812369"/>
                <a:gd name="connsiteY111" fmla="*/ 802037 h 1982292"/>
                <a:gd name="connsiteX112" fmla="*/ 4487150 w 5812369"/>
                <a:gd name="connsiteY112" fmla="*/ 840485 h 1982292"/>
                <a:gd name="connsiteX113" fmla="*/ 4626646 w 5812369"/>
                <a:gd name="connsiteY113" fmla="*/ 903968 h 1982292"/>
                <a:gd name="connsiteX114" fmla="*/ 4674934 w 5812369"/>
                <a:gd name="connsiteY114" fmla="*/ 896815 h 1982292"/>
                <a:gd name="connsiteX115" fmla="*/ 4674934 w 5812369"/>
                <a:gd name="connsiteY115" fmla="*/ 1012159 h 1982292"/>
                <a:gd name="connsiteX116" fmla="*/ 4604291 w 5812369"/>
                <a:gd name="connsiteY116" fmla="*/ 1023782 h 1982292"/>
                <a:gd name="connsiteX117" fmla="*/ 4395940 w 5812369"/>
                <a:gd name="connsiteY117" fmla="*/ 936157 h 1982292"/>
                <a:gd name="connsiteX118" fmla="*/ 4316355 w 5812369"/>
                <a:gd name="connsiteY118" fmla="*/ 864627 h 1982292"/>
                <a:gd name="connsiteX119" fmla="*/ 4224252 w 5812369"/>
                <a:gd name="connsiteY119" fmla="*/ 876250 h 1982292"/>
                <a:gd name="connsiteX120" fmla="*/ 4080284 w 5812369"/>
                <a:gd name="connsiteY120" fmla="*/ 847638 h 1982292"/>
                <a:gd name="connsiteX121" fmla="*/ 3967613 w 5812369"/>
                <a:gd name="connsiteY121" fmla="*/ 771637 h 1982292"/>
                <a:gd name="connsiteX122" fmla="*/ 3896076 w 5812369"/>
                <a:gd name="connsiteY122" fmla="*/ 658976 h 1982292"/>
                <a:gd name="connsiteX123" fmla="*/ 4070447 w 5812369"/>
                <a:gd name="connsiteY123" fmla="*/ 360336 h 1982292"/>
                <a:gd name="connsiteX124" fmla="*/ 4008747 w 5812369"/>
                <a:gd name="connsiteY124" fmla="*/ 522174 h 1982292"/>
                <a:gd name="connsiteX125" fmla="*/ 4070447 w 5812369"/>
                <a:gd name="connsiteY125" fmla="*/ 684012 h 1982292"/>
                <a:gd name="connsiteX126" fmla="*/ 4225146 w 5812369"/>
                <a:gd name="connsiteY126" fmla="*/ 749283 h 1982292"/>
                <a:gd name="connsiteX127" fmla="*/ 4335134 w 5812369"/>
                <a:gd name="connsiteY127" fmla="*/ 719777 h 1982292"/>
                <a:gd name="connsiteX128" fmla="*/ 4412036 w 5812369"/>
                <a:gd name="connsiteY128" fmla="*/ 637517 h 1982292"/>
                <a:gd name="connsiteX129" fmla="*/ 4439756 w 5812369"/>
                <a:gd name="connsiteY129" fmla="*/ 522174 h 1982292"/>
                <a:gd name="connsiteX130" fmla="*/ 4378056 w 5812369"/>
                <a:gd name="connsiteY130" fmla="*/ 360336 h 1982292"/>
                <a:gd name="connsiteX131" fmla="*/ 4224252 w 5812369"/>
                <a:gd name="connsiteY131" fmla="*/ 295064 h 1982292"/>
                <a:gd name="connsiteX132" fmla="*/ 4069553 w 5812369"/>
                <a:gd name="connsiteY132" fmla="*/ 360336 h 1982292"/>
                <a:gd name="connsiteX133" fmla="*/ 4705337 w 5812369"/>
                <a:gd name="connsiteY133" fmla="*/ 595493 h 1982292"/>
                <a:gd name="connsiteX134" fmla="*/ 4705337 w 5812369"/>
                <a:gd name="connsiteY134" fmla="*/ 186874 h 1982292"/>
                <a:gd name="connsiteX135" fmla="*/ 4841257 w 5812369"/>
                <a:gd name="connsiteY135" fmla="*/ 186874 h 1982292"/>
                <a:gd name="connsiteX136" fmla="*/ 4841257 w 5812369"/>
                <a:gd name="connsiteY136" fmla="*/ 606222 h 1982292"/>
                <a:gd name="connsiteX137" fmla="*/ 4877025 w 5812369"/>
                <a:gd name="connsiteY137" fmla="*/ 711730 h 1982292"/>
                <a:gd name="connsiteX138" fmla="*/ 4976283 w 5812369"/>
                <a:gd name="connsiteY138" fmla="*/ 749283 h 1982292"/>
                <a:gd name="connsiteX139" fmla="*/ 5074646 w 5812369"/>
                <a:gd name="connsiteY139" fmla="*/ 711730 h 1982292"/>
                <a:gd name="connsiteX140" fmla="*/ 5110414 w 5812369"/>
                <a:gd name="connsiteY140" fmla="*/ 606222 h 1982292"/>
                <a:gd name="connsiteX141" fmla="*/ 5110414 w 5812369"/>
                <a:gd name="connsiteY141" fmla="*/ 186874 h 1982292"/>
                <a:gd name="connsiteX142" fmla="*/ 5246334 w 5812369"/>
                <a:gd name="connsiteY142" fmla="*/ 186874 h 1982292"/>
                <a:gd name="connsiteX143" fmla="*/ 5246334 w 5812369"/>
                <a:gd name="connsiteY143" fmla="*/ 595493 h 1982292"/>
                <a:gd name="connsiteX144" fmla="*/ 5173903 w 5812369"/>
                <a:gd name="connsiteY144" fmla="*/ 802037 h 1982292"/>
                <a:gd name="connsiteX145" fmla="*/ 4975389 w 5812369"/>
                <a:gd name="connsiteY145" fmla="*/ 876250 h 1982292"/>
                <a:gd name="connsiteX146" fmla="*/ 4777768 w 5812369"/>
                <a:gd name="connsiteY146" fmla="*/ 802037 h 1982292"/>
                <a:gd name="connsiteX147" fmla="*/ 4705337 w 5812369"/>
                <a:gd name="connsiteY147" fmla="*/ 595493 h 1982292"/>
                <a:gd name="connsiteX148" fmla="*/ 5423388 w 5812369"/>
                <a:gd name="connsiteY148" fmla="*/ 857474 h 1982292"/>
                <a:gd name="connsiteX149" fmla="*/ 5423388 w 5812369"/>
                <a:gd name="connsiteY149" fmla="*/ 186874 h 1982292"/>
                <a:gd name="connsiteX150" fmla="*/ 5812370 w 5812369"/>
                <a:gd name="connsiteY150" fmla="*/ 186874 h 1982292"/>
                <a:gd name="connsiteX151" fmla="*/ 5812370 w 5812369"/>
                <a:gd name="connsiteY151" fmla="*/ 303111 h 1982292"/>
                <a:gd name="connsiteX152" fmla="*/ 5558414 w 5812369"/>
                <a:gd name="connsiteY152" fmla="*/ 303111 h 1982292"/>
                <a:gd name="connsiteX153" fmla="*/ 5558414 w 5812369"/>
                <a:gd name="connsiteY153" fmla="*/ 457796 h 1982292"/>
                <a:gd name="connsiteX154" fmla="*/ 5773919 w 5812369"/>
                <a:gd name="connsiteY154" fmla="*/ 457796 h 1982292"/>
                <a:gd name="connsiteX155" fmla="*/ 5773919 w 5812369"/>
                <a:gd name="connsiteY155" fmla="*/ 574033 h 1982292"/>
                <a:gd name="connsiteX156" fmla="*/ 5558414 w 5812369"/>
                <a:gd name="connsiteY156" fmla="*/ 574033 h 1982292"/>
                <a:gd name="connsiteX157" fmla="*/ 5558414 w 5812369"/>
                <a:gd name="connsiteY157" fmla="*/ 741236 h 1982292"/>
                <a:gd name="connsiteX158" fmla="*/ 5812370 w 5812369"/>
                <a:gd name="connsiteY158" fmla="*/ 741236 h 1982292"/>
                <a:gd name="connsiteX159" fmla="*/ 5812370 w 5812369"/>
                <a:gd name="connsiteY159" fmla="*/ 857474 h 1982292"/>
                <a:gd name="connsiteX160" fmla="*/ 0 w 5812369"/>
                <a:gd name="connsiteY160" fmla="*/ 1827608 h 1982292"/>
                <a:gd name="connsiteX161" fmla="*/ 0 w 5812369"/>
                <a:gd name="connsiteY161" fmla="*/ 1157008 h 1982292"/>
                <a:gd name="connsiteX162" fmla="*/ 388982 w 5812369"/>
                <a:gd name="connsiteY162" fmla="*/ 1157008 h 1982292"/>
                <a:gd name="connsiteX163" fmla="*/ 388982 w 5812369"/>
                <a:gd name="connsiteY163" fmla="*/ 1273245 h 1982292"/>
                <a:gd name="connsiteX164" fmla="*/ 135920 w 5812369"/>
                <a:gd name="connsiteY164" fmla="*/ 1273245 h 1982292"/>
                <a:gd name="connsiteX165" fmla="*/ 135920 w 5812369"/>
                <a:gd name="connsiteY165" fmla="*/ 1427930 h 1982292"/>
                <a:gd name="connsiteX166" fmla="*/ 351425 w 5812369"/>
                <a:gd name="connsiteY166" fmla="*/ 1427930 h 1982292"/>
                <a:gd name="connsiteX167" fmla="*/ 351425 w 5812369"/>
                <a:gd name="connsiteY167" fmla="*/ 1544168 h 1982292"/>
                <a:gd name="connsiteX168" fmla="*/ 135920 w 5812369"/>
                <a:gd name="connsiteY168" fmla="*/ 1544168 h 1982292"/>
                <a:gd name="connsiteX169" fmla="*/ 135920 w 5812369"/>
                <a:gd name="connsiteY169" fmla="*/ 1827608 h 1982292"/>
                <a:gd name="connsiteX170" fmla="*/ 517748 w 5812369"/>
                <a:gd name="connsiteY170" fmla="*/ 1827608 h 1982292"/>
                <a:gd name="connsiteX171" fmla="*/ 517748 w 5812369"/>
                <a:gd name="connsiteY171" fmla="*/ 1157008 h 1982292"/>
                <a:gd name="connsiteX172" fmla="*/ 721628 w 5812369"/>
                <a:gd name="connsiteY172" fmla="*/ 1157008 h 1982292"/>
                <a:gd name="connsiteX173" fmla="*/ 895999 w 5812369"/>
                <a:gd name="connsiteY173" fmla="*/ 1210656 h 1982292"/>
                <a:gd name="connsiteX174" fmla="*/ 959488 w 5812369"/>
                <a:gd name="connsiteY174" fmla="*/ 1357294 h 1982292"/>
                <a:gd name="connsiteX175" fmla="*/ 931768 w 5812369"/>
                <a:gd name="connsiteY175" fmla="*/ 1461907 h 1982292"/>
                <a:gd name="connsiteX176" fmla="*/ 853077 w 5812369"/>
                <a:gd name="connsiteY176" fmla="*/ 1530756 h 1982292"/>
                <a:gd name="connsiteX177" fmla="*/ 1062322 w 5812369"/>
                <a:gd name="connsiteY177" fmla="*/ 1827608 h 1982292"/>
                <a:gd name="connsiteX178" fmla="*/ 900470 w 5812369"/>
                <a:gd name="connsiteY178" fmla="*/ 1827608 h 1982292"/>
                <a:gd name="connsiteX179" fmla="*/ 722522 w 5812369"/>
                <a:gd name="connsiteY179" fmla="*/ 1556686 h 1982292"/>
                <a:gd name="connsiteX180" fmla="*/ 653668 w 5812369"/>
                <a:gd name="connsiteY180" fmla="*/ 1556686 h 1982292"/>
                <a:gd name="connsiteX181" fmla="*/ 653668 w 5812369"/>
                <a:gd name="connsiteY181" fmla="*/ 1827608 h 1982292"/>
                <a:gd name="connsiteX182" fmla="*/ 653668 w 5812369"/>
                <a:gd name="connsiteY182" fmla="*/ 1441342 h 1982292"/>
                <a:gd name="connsiteX183" fmla="*/ 729676 w 5812369"/>
                <a:gd name="connsiteY183" fmla="*/ 1441342 h 1982292"/>
                <a:gd name="connsiteX184" fmla="*/ 796742 w 5812369"/>
                <a:gd name="connsiteY184" fmla="*/ 1418989 h 1982292"/>
                <a:gd name="connsiteX185" fmla="*/ 819991 w 5812369"/>
                <a:gd name="connsiteY185" fmla="*/ 1355506 h 1982292"/>
                <a:gd name="connsiteX186" fmla="*/ 796742 w 5812369"/>
                <a:gd name="connsiteY186" fmla="*/ 1294705 h 1982292"/>
                <a:gd name="connsiteX187" fmla="*/ 729676 w 5812369"/>
                <a:gd name="connsiteY187" fmla="*/ 1273245 h 1982292"/>
                <a:gd name="connsiteX188" fmla="*/ 653668 w 5812369"/>
                <a:gd name="connsiteY188" fmla="*/ 1273245 h 1982292"/>
                <a:gd name="connsiteX189" fmla="*/ 1100773 w 5812369"/>
                <a:gd name="connsiteY189" fmla="*/ 1827608 h 1982292"/>
                <a:gd name="connsiteX190" fmla="*/ 1353835 w 5812369"/>
                <a:gd name="connsiteY190" fmla="*/ 1157008 h 1982292"/>
                <a:gd name="connsiteX191" fmla="*/ 1530889 w 5812369"/>
                <a:gd name="connsiteY191" fmla="*/ 1157008 h 1982292"/>
                <a:gd name="connsiteX192" fmla="*/ 1783950 w 5812369"/>
                <a:gd name="connsiteY192" fmla="*/ 1827608 h 1982292"/>
                <a:gd name="connsiteX193" fmla="*/ 1639982 w 5812369"/>
                <a:gd name="connsiteY193" fmla="*/ 1827608 h 1982292"/>
                <a:gd name="connsiteX194" fmla="*/ 1575599 w 5812369"/>
                <a:gd name="connsiteY194" fmla="*/ 1653252 h 1982292"/>
                <a:gd name="connsiteX195" fmla="*/ 1308230 w 5812369"/>
                <a:gd name="connsiteY195" fmla="*/ 1653252 h 1982292"/>
                <a:gd name="connsiteX196" fmla="*/ 1244741 w 5812369"/>
                <a:gd name="connsiteY196" fmla="*/ 1827608 h 1982292"/>
                <a:gd name="connsiteX197" fmla="*/ 1350258 w 5812369"/>
                <a:gd name="connsiteY197" fmla="*/ 1537015 h 1982292"/>
                <a:gd name="connsiteX198" fmla="*/ 1534466 w 5812369"/>
                <a:gd name="connsiteY198" fmla="*/ 1537015 h 1982292"/>
                <a:gd name="connsiteX199" fmla="*/ 1442362 w 5812369"/>
                <a:gd name="connsiteY199" fmla="*/ 1285763 h 1982292"/>
                <a:gd name="connsiteX200" fmla="*/ 1896621 w 5812369"/>
                <a:gd name="connsiteY200" fmla="*/ 1827608 h 1982292"/>
                <a:gd name="connsiteX201" fmla="*/ 1896621 w 5812369"/>
                <a:gd name="connsiteY201" fmla="*/ 1157008 h 1982292"/>
                <a:gd name="connsiteX202" fmla="*/ 2070098 w 5812369"/>
                <a:gd name="connsiteY202" fmla="*/ 1157008 h 1982292"/>
                <a:gd name="connsiteX203" fmla="*/ 2368764 w 5812369"/>
                <a:gd name="connsiteY203" fmla="*/ 1637158 h 1982292"/>
                <a:gd name="connsiteX204" fmla="*/ 2368764 w 5812369"/>
                <a:gd name="connsiteY204" fmla="*/ 1157008 h 1982292"/>
                <a:gd name="connsiteX205" fmla="*/ 2503790 w 5812369"/>
                <a:gd name="connsiteY205" fmla="*/ 1157008 h 1982292"/>
                <a:gd name="connsiteX206" fmla="*/ 2503790 w 5812369"/>
                <a:gd name="connsiteY206" fmla="*/ 1827608 h 1982292"/>
                <a:gd name="connsiteX207" fmla="*/ 2330313 w 5812369"/>
                <a:gd name="connsiteY207" fmla="*/ 1827608 h 1982292"/>
                <a:gd name="connsiteX208" fmla="*/ 2031647 w 5812369"/>
                <a:gd name="connsiteY208" fmla="*/ 1345670 h 1982292"/>
                <a:gd name="connsiteX209" fmla="*/ 2031647 w 5812369"/>
                <a:gd name="connsiteY209" fmla="*/ 1827608 h 1982292"/>
                <a:gd name="connsiteX210" fmla="*/ 2644181 w 5812369"/>
                <a:gd name="connsiteY210" fmla="*/ 1492308 h 1982292"/>
                <a:gd name="connsiteX211" fmla="*/ 2670113 w 5812369"/>
                <a:gd name="connsiteY211" fmla="*/ 1356400 h 1982292"/>
                <a:gd name="connsiteX212" fmla="*/ 2741650 w 5812369"/>
                <a:gd name="connsiteY212" fmla="*/ 1242845 h 1982292"/>
                <a:gd name="connsiteX213" fmla="*/ 2854321 w 5812369"/>
                <a:gd name="connsiteY213" fmla="*/ 1166844 h 1982292"/>
                <a:gd name="connsiteX214" fmla="*/ 2999183 w 5812369"/>
                <a:gd name="connsiteY214" fmla="*/ 1138231 h 1982292"/>
                <a:gd name="connsiteX215" fmla="*/ 3160141 w 5812369"/>
                <a:gd name="connsiteY215" fmla="*/ 1173997 h 1982292"/>
                <a:gd name="connsiteX216" fmla="*/ 3279965 w 5812369"/>
                <a:gd name="connsiteY216" fmla="*/ 1274140 h 1982292"/>
                <a:gd name="connsiteX217" fmla="*/ 3173554 w 5812369"/>
                <a:gd name="connsiteY217" fmla="*/ 1357294 h 1982292"/>
                <a:gd name="connsiteX218" fmla="*/ 3099334 w 5812369"/>
                <a:gd name="connsiteY218" fmla="*/ 1290234 h 1982292"/>
                <a:gd name="connsiteX219" fmla="*/ 2999183 w 5812369"/>
                <a:gd name="connsiteY219" fmla="*/ 1265198 h 1982292"/>
                <a:gd name="connsiteX220" fmla="*/ 2844484 w 5812369"/>
                <a:gd name="connsiteY220" fmla="*/ 1330470 h 1982292"/>
                <a:gd name="connsiteX221" fmla="*/ 2782784 w 5812369"/>
                <a:gd name="connsiteY221" fmla="*/ 1492308 h 1982292"/>
                <a:gd name="connsiteX222" fmla="*/ 2844484 w 5812369"/>
                <a:gd name="connsiteY222" fmla="*/ 1655040 h 1982292"/>
                <a:gd name="connsiteX223" fmla="*/ 2999183 w 5812369"/>
                <a:gd name="connsiteY223" fmla="*/ 1719418 h 1982292"/>
                <a:gd name="connsiteX224" fmla="*/ 3099334 w 5812369"/>
                <a:gd name="connsiteY224" fmla="*/ 1695276 h 1982292"/>
                <a:gd name="connsiteX225" fmla="*/ 3173554 w 5812369"/>
                <a:gd name="connsiteY225" fmla="*/ 1627322 h 1982292"/>
                <a:gd name="connsiteX226" fmla="*/ 3279965 w 5812369"/>
                <a:gd name="connsiteY226" fmla="*/ 1709582 h 1982292"/>
                <a:gd name="connsiteX227" fmla="*/ 3181602 w 5812369"/>
                <a:gd name="connsiteY227" fmla="*/ 1798996 h 1982292"/>
                <a:gd name="connsiteX228" fmla="*/ 3051047 w 5812369"/>
                <a:gd name="connsiteY228" fmla="*/ 1842808 h 1982292"/>
                <a:gd name="connsiteX229" fmla="*/ 2967885 w 5812369"/>
                <a:gd name="connsiteY229" fmla="*/ 1982293 h 1982292"/>
                <a:gd name="connsiteX230" fmla="*/ 2848061 w 5812369"/>
                <a:gd name="connsiteY230" fmla="*/ 1982293 h 1982292"/>
                <a:gd name="connsiteX231" fmla="*/ 2932117 w 5812369"/>
                <a:gd name="connsiteY231" fmla="*/ 1841020 h 1982292"/>
                <a:gd name="connsiteX232" fmla="*/ 2780995 w 5812369"/>
                <a:gd name="connsiteY232" fmla="*/ 1775748 h 1982292"/>
                <a:gd name="connsiteX233" fmla="*/ 2679055 w 5812369"/>
                <a:gd name="connsiteY233" fmla="*/ 1651464 h 1982292"/>
                <a:gd name="connsiteX234" fmla="*/ 2644181 w 5812369"/>
                <a:gd name="connsiteY234" fmla="*/ 1492308 h 1982292"/>
                <a:gd name="connsiteX235" fmla="*/ 3319310 w 5812369"/>
                <a:gd name="connsiteY235" fmla="*/ 1827608 h 1982292"/>
                <a:gd name="connsiteX236" fmla="*/ 3572372 w 5812369"/>
                <a:gd name="connsiteY236" fmla="*/ 1157008 h 1982292"/>
                <a:gd name="connsiteX237" fmla="*/ 3749426 w 5812369"/>
                <a:gd name="connsiteY237" fmla="*/ 1157008 h 1982292"/>
                <a:gd name="connsiteX238" fmla="*/ 4002487 w 5812369"/>
                <a:gd name="connsiteY238" fmla="*/ 1827608 h 1982292"/>
                <a:gd name="connsiteX239" fmla="*/ 3858519 w 5812369"/>
                <a:gd name="connsiteY239" fmla="*/ 1827608 h 1982292"/>
                <a:gd name="connsiteX240" fmla="*/ 3795030 w 5812369"/>
                <a:gd name="connsiteY240" fmla="*/ 1653252 h 1982292"/>
                <a:gd name="connsiteX241" fmla="*/ 3527661 w 5812369"/>
                <a:gd name="connsiteY241" fmla="*/ 1653252 h 1982292"/>
                <a:gd name="connsiteX242" fmla="*/ 3463278 w 5812369"/>
                <a:gd name="connsiteY242" fmla="*/ 1827608 h 1982292"/>
                <a:gd name="connsiteX243" fmla="*/ 3569689 w 5812369"/>
                <a:gd name="connsiteY243" fmla="*/ 1537015 h 1982292"/>
                <a:gd name="connsiteX244" fmla="*/ 3753002 w 5812369"/>
                <a:gd name="connsiteY244" fmla="*/ 1537015 h 1982292"/>
                <a:gd name="connsiteX245" fmla="*/ 3660899 w 5812369"/>
                <a:gd name="connsiteY245" fmla="*/ 1285763 h 1982292"/>
                <a:gd name="connsiteX246" fmla="*/ 4115158 w 5812369"/>
                <a:gd name="connsiteY246" fmla="*/ 1827608 h 1982292"/>
                <a:gd name="connsiteX247" fmla="*/ 4115158 w 5812369"/>
                <a:gd name="connsiteY247" fmla="*/ 1157008 h 1982292"/>
                <a:gd name="connsiteX248" fmla="*/ 4251078 w 5812369"/>
                <a:gd name="connsiteY248" fmla="*/ 1157008 h 1982292"/>
                <a:gd name="connsiteX249" fmla="*/ 4251078 w 5812369"/>
                <a:gd name="connsiteY249" fmla="*/ 1827608 h 1982292"/>
                <a:gd name="connsiteX250" fmla="*/ 4386998 w 5812369"/>
                <a:gd name="connsiteY250" fmla="*/ 1734618 h 1982292"/>
                <a:gd name="connsiteX251" fmla="*/ 4485361 w 5812369"/>
                <a:gd name="connsiteY251" fmla="*/ 1644311 h 1982292"/>
                <a:gd name="connsiteX252" fmla="*/ 4553321 w 5812369"/>
                <a:gd name="connsiteY252" fmla="*/ 1705112 h 1982292"/>
                <a:gd name="connsiteX253" fmla="*/ 4632906 w 5812369"/>
                <a:gd name="connsiteY253" fmla="*/ 1726571 h 1982292"/>
                <a:gd name="connsiteX254" fmla="*/ 4695501 w 5812369"/>
                <a:gd name="connsiteY254" fmla="*/ 1706006 h 1982292"/>
                <a:gd name="connsiteX255" fmla="*/ 4718750 w 5812369"/>
                <a:gd name="connsiteY255" fmla="*/ 1648781 h 1982292"/>
                <a:gd name="connsiteX256" fmla="*/ 4706231 w 5812369"/>
                <a:gd name="connsiteY256" fmla="*/ 1609439 h 1982292"/>
                <a:gd name="connsiteX257" fmla="*/ 4671357 w 5812369"/>
                <a:gd name="connsiteY257" fmla="*/ 1579933 h 1982292"/>
                <a:gd name="connsiteX258" fmla="*/ 4622175 w 5812369"/>
                <a:gd name="connsiteY258" fmla="*/ 1554897 h 1982292"/>
                <a:gd name="connsiteX259" fmla="*/ 4565840 w 5812369"/>
                <a:gd name="connsiteY259" fmla="*/ 1528967 h 1982292"/>
                <a:gd name="connsiteX260" fmla="*/ 4510399 w 5812369"/>
                <a:gd name="connsiteY260" fmla="*/ 1498567 h 1982292"/>
                <a:gd name="connsiteX261" fmla="*/ 4461217 w 5812369"/>
                <a:gd name="connsiteY261" fmla="*/ 1459225 h 1982292"/>
                <a:gd name="connsiteX262" fmla="*/ 4426343 w 5812369"/>
                <a:gd name="connsiteY262" fmla="*/ 1404683 h 1982292"/>
                <a:gd name="connsiteX263" fmla="*/ 4412930 w 5812369"/>
                <a:gd name="connsiteY263" fmla="*/ 1332258 h 1982292"/>
                <a:gd name="connsiteX264" fmla="*/ 4473736 w 5812369"/>
                <a:gd name="connsiteY264" fmla="*/ 1194562 h 1982292"/>
                <a:gd name="connsiteX265" fmla="*/ 4627541 w 5812369"/>
                <a:gd name="connsiteY265" fmla="*/ 1138231 h 1982292"/>
                <a:gd name="connsiteX266" fmla="*/ 4860930 w 5812369"/>
                <a:gd name="connsiteY266" fmla="*/ 1250892 h 1982292"/>
                <a:gd name="connsiteX267" fmla="*/ 4761672 w 5812369"/>
                <a:gd name="connsiteY267" fmla="*/ 1340305 h 1982292"/>
                <a:gd name="connsiteX268" fmla="*/ 4628435 w 5812369"/>
                <a:gd name="connsiteY268" fmla="*/ 1256257 h 1982292"/>
                <a:gd name="connsiteX269" fmla="*/ 4572100 w 5812369"/>
                <a:gd name="connsiteY269" fmla="*/ 1276822 h 1982292"/>
                <a:gd name="connsiteX270" fmla="*/ 4550639 w 5812369"/>
                <a:gd name="connsiteY270" fmla="*/ 1326893 h 1982292"/>
                <a:gd name="connsiteX271" fmla="*/ 4561369 w 5812369"/>
                <a:gd name="connsiteY271" fmla="*/ 1361765 h 1982292"/>
                <a:gd name="connsiteX272" fmla="*/ 4589090 w 5812369"/>
                <a:gd name="connsiteY272" fmla="*/ 1389483 h 1982292"/>
                <a:gd name="connsiteX273" fmla="*/ 4630223 w 5812369"/>
                <a:gd name="connsiteY273" fmla="*/ 1412730 h 1982292"/>
                <a:gd name="connsiteX274" fmla="*/ 4677616 w 5812369"/>
                <a:gd name="connsiteY274" fmla="*/ 1435084 h 1982292"/>
                <a:gd name="connsiteX275" fmla="*/ 4728586 w 5812369"/>
                <a:gd name="connsiteY275" fmla="*/ 1458331 h 1982292"/>
                <a:gd name="connsiteX276" fmla="*/ 4776874 w 5812369"/>
                <a:gd name="connsiteY276" fmla="*/ 1488731 h 1982292"/>
                <a:gd name="connsiteX277" fmla="*/ 4818008 w 5812369"/>
                <a:gd name="connsiteY277" fmla="*/ 1528073 h 1982292"/>
                <a:gd name="connsiteX278" fmla="*/ 4845728 w 5812369"/>
                <a:gd name="connsiteY278" fmla="*/ 1579039 h 1982292"/>
                <a:gd name="connsiteX279" fmla="*/ 4856459 w 5812369"/>
                <a:gd name="connsiteY279" fmla="*/ 1646099 h 1982292"/>
                <a:gd name="connsiteX280" fmla="*/ 4791181 w 5812369"/>
                <a:gd name="connsiteY280" fmla="*/ 1791843 h 1982292"/>
                <a:gd name="connsiteX281" fmla="*/ 4634694 w 5812369"/>
                <a:gd name="connsiteY281" fmla="*/ 1846385 h 1982292"/>
                <a:gd name="connsiteX282" fmla="*/ 4492515 w 5812369"/>
                <a:gd name="connsiteY282" fmla="*/ 1818667 h 1982292"/>
                <a:gd name="connsiteX283" fmla="*/ 4386998 w 5812369"/>
                <a:gd name="connsiteY283" fmla="*/ 1734618 h 1982292"/>
                <a:gd name="connsiteX284" fmla="*/ 5007580 w 5812369"/>
                <a:gd name="connsiteY284" fmla="*/ 1827608 h 1982292"/>
                <a:gd name="connsiteX285" fmla="*/ 5007580 w 5812369"/>
                <a:gd name="connsiteY285" fmla="*/ 1157008 h 1982292"/>
                <a:gd name="connsiteX286" fmla="*/ 5396562 w 5812369"/>
                <a:gd name="connsiteY286" fmla="*/ 1157008 h 1982292"/>
                <a:gd name="connsiteX287" fmla="*/ 5396562 w 5812369"/>
                <a:gd name="connsiteY287" fmla="*/ 1273245 h 1982292"/>
                <a:gd name="connsiteX288" fmla="*/ 5143500 w 5812369"/>
                <a:gd name="connsiteY288" fmla="*/ 1273245 h 1982292"/>
                <a:gd name="connsiteX289" fmla="*/ 5143500 w 5812369"/>
                <a:gd name="connsiteY289" fmla="*/ 1427930 h 1982292"/>
                <a:gd name="connsiteX290" fmla="*/ 5359005 w 5812369"/>
                <a:gd name="connsiteY290" fmla="*/ 1427930 h 1982292"/>
                <a:gd name="connsiteX291" fmla="*/ 5359005 w 5812369"/>
                <a:gd name="connsiteY291" fmla="*/ 1544168 h 1982292"/>
                <a:gd name="connsiteX292" fmla="*/ 5143500 w 5812369"/>
                <a:gd name="connsiteY292" fmla="*/ 1544168 h 1982292"/>
                <a:gd name="connsiteX293" fmla="*/ 5143500 w 5812369"/>
                <a:gd name="connsiteY293" fmla="*/ 1711371 h 1982292"/>
                <a:gd name="connsiteX294" fmla="*/ 5396562 w 5812369"/>
                <a:gd name="connsiteY294" fmla="*/ 1711371 h 1982292"/>
                <a:gd name="connsiteX295" fmla="*/ 5396562 w 5812369"/>
                <a:gd name="connsiteY295" fmla="*/ 1827608 h 198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812369" h="1982292">
                  <a:moveTo>
                    <a:pt x="0" y="857474"/>
                  </a:moveTo>
                  <a:lnTo>
                    <a:pt x="0" y="186874"/>
                  </a:lnTo>
                  <a:lnTo>
                    <a:pt x="203880" y="186874"/>
                  </a:lnTo>
                  <a:cubicBezTo>
                    <a:pt x="277804" y="186874"/>
                    <a:pt x="335624" y="204756"/>
                    <a:pt x="377357" y="240522"/>
                  </a:cubicBezTo>
                  <a:cubicBezTo>
                    <a:pt x="419680" y="276287"/>
                    <a:pt x="441141" y="325169"/>
                    <a:pt x="441740" y="387160"/>
                  </a:cubicBezTo>
                  <a:cubicBezTo>
                    <a:pt x="441740" y="427100"/>
                    <a:pt x="432503" y="461668"/>
                    <a:pt x="414020" y="490879"/>
                  </a:cubicBezTo>
                  <a:cubicBezTo>
                    <a:pt x="395536" y="520681"/>
                    <a:pt x="369309" y="543928"/>
                    <a:pt x="335329" y="560621"/>
                  </a:cubicBezTo>
                  <a:lnTo>
                    <a:pt x="544574" y="857474"/>
                  </a:lnTo>
                  <a:lnTo>
                    <a:pt x="382722" y="857474"/>
                  </a:lnTo>
                  <a:lnTo>
                    <a:pt x="204774" y="586551"/>
                  </a:lnTo>
                  <a:lnTo>
                    <a:pt x="135920" y="586551"/>
                  </a:lnTo>
                  <a:lnTo>
                    <a:pt x="135920" y="857474"/>
                  </a:lnTo>
                  <a:close/>
                  <a:moveTo>
                    <a:pt x="135920" y="471208"/>
                  </a:moveTo>
                  <a:lnTo>
                    <a:pt x="211928" y="471208"/>
                  </a:lnTo>
                  <a:cubicBezTo>
                    <a:pt x="240543" y="471208"/>
                    <a:pt x="262603" y="463760"/>
                    <a:pt x="278100" y="448855"/>
                  </a:cubicBezTo>
                  <a:cubicBezTo>
                    <a:pt x="294195" y="433950"/>
                    <a:pt x="302243" y="412794"/>
                    <a:pt x="302243" y="385371"/>
                  </a:cubicBezTo>
                  <a:cubicBezTo>
                    <a:pt x="302243" y="359737"/>
                    <a:pt x="294195" y="339475"/>
                    <a:pt x="278100" y="324570"/>
                  </a:cubicBezTo>
                  <a:cubicBezTo>
                    <a:pt x="262004" y="309665"/>
                    <a:pt x="239944" y="302512"/>
                    <a:pt x="211928" y="303111"/>
                  </a:cubicBezTo>
                  <a:lnTo>
                    <a:pt x="135920" y="303111"/>
                  </a:lnTo>
                  <a:close/>
                  <a:moveTo>
                    <a:pt x="639361" y="857474"/>
                  </a:moveTo>
                  <a:lnTo>
                    <a:pt x="639361" y="186874"/>
                  </a:lnTo>
                  <a:lnTo>
                    <a:pt x="1028342" y="186874"/>
                  </a:lnTo>
                  <a:lnTo>
                    <a:pt x="1028342" y="303111"/>
                  </a:lnTo>
                  <a:lnTo>
                    <a:pt x="774387" y="303111"/>
                  </a:lnTo>
                  <a:lnTo>
                    <a:pt x="774387" y="457796"/>
                  </a:lnTo>
                  <a:lnTo>
                    <a:pt x="989891" y="457796"/>
                  </a:lnTo>
                  <a:lnTo>
                    <a:pt x="989891" y="574033"/>
                  </a:lnTo>
                  <a:lnTo>
                    <a:pt x="774387" y="574033"/>
                  </a:lnTo>
                  <a:lnTo>
                    <a:pt x="774387" y="741236"/>
                  </a:lnTo>
                  <a:lnTo>
                    <a:pt x="1028342" y="741236"/>
                  </a:lnTo>
                  <a:lnTo>
                    <a:pt x="1028342" y="857474"/>
                  </a:lnTo>
                  <a:close/>
                  <a:moveTo>
                    <a:pt x="770810" y="129649"/>
                  </a:moveTo>
                  <a:lnTo>
                    <a:pt x="878115" y="0"/>
                  </a:lnTo>
                  <a:lnTo>
                    <a:pt x="1017612" y="0"/>
                  </a:lnTo>
                  <a:lnTo>
                    <a:pt x="894211" y="129649"/>
                  </a:lnTo>
                  <a:close/>
                  <a:moveTo>
                    <a:pt x="1193771" y="857474"/>
                  </a:moveTo>
                  <a:lnTo>
                    <a:pt x="1193771" y="186874"/>
                  </a:lnTo>
                  <a:lnTo>
                    <a:pt x="1414641" y="186874"/>
                  </a:lnTo>
                  <a:cubicBezTo>
                    <a:pt x="1487967" y="186874"/>
                    <a:pt x="1545491" y="204756"/>
                    <a:pt x="1587224" y="240522"/>
                  </a:cubicBezTo>
                  <a:cubicBezTo>
                    <a:pt x="1629547" y="276287"/>
                    <a:pt x="1650713" y="325169"/>
                    <a:pt x="1650713" y="387160"/>
                  </a:cubicBezTo>
                  <a:cubicBezTo>
                    <a:pt x="1650713" y="449150"/>
                    <a:pt x="1629547" y="497737"/>
                    <a:pt x="1587224" y="532903"/>
                  </a:cubicBezTo>
                  <a:cubicBezTo>
                    <a:pt x="1544901" y="568669"/>
                    <a:pt x="1487368" y="586551"/>
                    <a:pt x="1414641" y="586551"/>
                  </a:cubicBezTo>
                  <a:lnTo>
                    <a:pt x="1329691" y="586551"/>
                  </a:lnTo>
                  <a:lnTo>
                    <a:pt x="1329691" y="857474"/>
                  </a:lnTo>
                  <a:close/>
                  <a:moveTo>
                    <a:pt x="1329691" y="471208"/>
                  </a:moveTo>
                  <a:lnTo>
                    <a:pt x="1420007" y="471208"/>
                  </a:lnTo>
                  <a:cubicBezTo>
                    <a:pt x="1449220" y="471208"/>
                    <a:pt x="1471871" y="463456"/>
                    <a:pt x="1487967" y="447961"/>
                  </a:cubicBezTo>
                  <a:cubicBezTo>
                    <a:pt x="1504062" y="433056"/>
                    <a:pt x="1512110" y="412195"/>
                    <a:pt x="1512110" y="385371"/>
                  </a:cubicBezTo>
                  <a:cubicBezTo>
                    <a:pt x="1512110" y="359737"/>
                    <a:pt x="1503767" y="339475"/>
                    <a:pt x="1487072" y="324570"/>
                  </a:cubicBezTo>
                  <a:cubicBezTo>
                    <a:pt x="1470977" y="309665"/>
                    <a:pt x="1448621" y="302512"/>
                    <a:pt x="1420007" y="303111"/>
                  </a:cubicBezTo>
                  <a:lnTo>
                    <a:pt x="1329691" y="303111"/>
                  </a:lnTo>
                  <a:close/>
                  <a:moveTo>
                    <a:pt x="1759807" y="595493"/>
                  </a:moveTo>
                  <a:lnTo>
                    <a:pt x="1759807" y="186874"/>
                  </a:lnTo>
                  <a:lnTo>
                    <a:pt x="1895727" y="186874"/>
                  </a:lnTo>
                  <a:lnTo>
                    <a:pt x="1895727" y="606222"/>
                  </a:lnTo>
                  <a:cubicBezTo>
                    <a:pt x="1895727" y="650929"/>
                    <a:pt x="1907647" y="686095"/>
                    <a:pt x="1931495" y="711730"/>
                  </a:cubicBezTo>
                  <a:cubicBezTo>
                    <a:pt x="1955344" y="736766"/>
                    <a:pt x="1988430" y="749283"/>
                    <a:pt x="2030753" y="749283"/>
                  </a:cubicBezTo>
                  <a:cubicBezTo>
                    <a:pt x="2072485" y="749283"/>
                    <a:pt x="2105267" y="736766"/>
                    <a:pt x="2129116" y="711730"/>
                  </a:cubicBezTo>
                  <a:cubicBezTo>
                    <a:pt x="2152964" y="686694"/>
                    <a:pt x="2164884" y="651528"/>
                    <a:pt x="2164884" y="606222"/>
                  </a:cubicBezTo>
                  <a:lnTo>
                    <a:pt x="2164884" y="186874"/>
                  </a:lnTo>
                  <a:lnTo>
                    <a:pt x="2300804" y="186874"/>
                  </a:lnTo>
                  <a:lnTo>
                    <a:pt x="2300804" y="595493"/>
                  </a:lnTo>
                  <a:cubicBezTo>
                    <a:pt x="2300804" y="683717"/>
                    <a:pt x="2276661" y="752565"/>
                    <a:pt x="2228373" y="802037"/>
                  </a:cubicBezTo>
                  <a:cubicBezTo>
                    <a:pt x="2180086" y="851510"/>
                    <a:pt x="2113914" y="876250"/>
                    <a:pt x="2029858" y="876250"/>
                  </a:cubicBezTo>
                  <a:cubicBezTo>
                    <a:pt x="1946402" y="876250"/>
                    <a:pt x="1880525" y="851510"/>
                    <a:pt x="1832238" y="802037"/>
                  </a:cubicBezTo>
                  <a:cubicBezTo>
                    <a:pt x="1783950" y="751966"/>
                    <a:pt x="1759807" y="683118"/>
                    <a:pt x="1759807" y="595493"/>
                  </a:cubicBezTo>
                  <a:close/>
                  <a:moveTo>
                    <a:pt x="2477858" y="857474"/>
                  </a:moveTo>
                  <a:lnTo>
                    <a:pt x="2477858" y="186874"/>
                  </a:lnTo>
                  <a:lnTo>
                    <a:pt x="2667431" y="186874"/>
                  </a:lnTo>
                  <a:cubicBezTo>
                    <a:pt x="2737179" y="186874"/>
                    <a:pt x="2791726" y="202968"/>
                    <a:pt x="2831071" y="235157"/>
                  </a:cubicBezTo>
                  <a:cubicBezTo>
                    <a:pt x="2871016" y="267346"/>
                    <a:pt x="2890983" y="312052"/>
                    <a:pt x="2890983" y="369277"/>
                  </a:cubicBezTo>
                  <a:cubicBezTo>
                    <a:pt x="2890983" y="424713"/>
                    <a:pt x="2867439" y="468821"/>
                    <a:pt x="2820341" y="501609"/>
                  </a:cubicBezTo>
                  <a:cubicBezTo>
                    <a:pt x="2855510" y="517703"/>
                    <a:pt x="2882640" y="539162"/>
                    <a:pt x="2901714" y="565986"/>
                  </a:cubicBezTo>
                  <a:cubicBezTo>
                    <a:pt x="2920787" y="593409"/>
                    <a:pt x="2930329" y="624704"/>
                    <a:pt x="2930329" y="659870"/>
                  </a:cubicBezTo>
                  <a:cubicBezTo>
                    <a:pt x="2930329" y="721270"/>
                    <a:pt x="2907973" y="769553"/>
                    <a:pt x="2863263" y="804720"/>
                  </a:cubicBezTo>
                  <a:cubicBezTo>
                    <a:pt x="2819151" y="839886"/>
                    <a:pt x="2758640" y="857474"/>
                    <a:pt x="2681738" y="857474"/>
                  </a:cubicBezTo>
                  <a:close/>
                  <a:moveTo>
                    <a:pt x="2612884" y="741236"/>
                  </a:moveTo>
                  <a:lnTo>
                    <a:pt x="2689786" y="741236"/>
                  </a:lnTo>
                  <a:cubicBezTo>
                    <a:pt x="2721378" y="741236"/>
                    <a:pt x="2746121" y="733484"/>
                    <a:pt x="2764005" y="717989"/>
                  </a:cubicBezTo>
                  <a:cubicBezTo>
                    <a:pt x="2781890" y="701894"/>
                    <a:pt x="2790832" y="680140"/>
                    <a:pt x="2790832" y="652717"/>
                  </a:cubicBezTo>
                  <a:cubicBezTo>
                    <a:pt x="2790832" y="625294"/>
                    <a:pt x="2781890" y="603835"/>
                    <a:pt x="2764005" y="588340"/>
                  </a:cubicBezTo>
                  <a:cubicBezTo>
                    <a:pt x="2746121" y="573434"/>
                    <a:pt x="2721378" y="565986"/>
                    <a:pt x="2689786" y="565986"/>
                  </a:cubicBezTo>
                  <a:lnTo>
                    <a:pt x="2612884" y="565986"/>
                  </a:lnTo>
                  <a:close/>
                  <a:moveTo>
                    <a:pt x="2612884" y="449749"/>
                  </a:moveTo>
                  <a:lnTo>
                    <a:pt x="2670113" y="449749"/>
                  </a:lnTo>
                  <a:cubicBezTo>
                    <a:pt x="2695750" y="449749"/>
                    <a:pt x="2715718" y="443195"/>
                    <a:pt x="2730025" y="430078"/>
                  </a:cubicBezTo>
                  <a:cubicBezTo>
                    <a:pt x="2744333" y="417560"/>
                    <a:pt x="2751486" y="399382"/>
                    <a:pt x="2751486" y="375536"/>
                  </a:cubicBezTo>
                  <a:cubicBezTo>
                    <a:pt x="2751486" y="352887"/>
                    <a:pt x="2744333" y="335300"/>
                    <a:pt x="2730025" y="322782"/>
                  </a:cubicBezTo>
                  <a:cubicBezTo>
                    <a:pt x="2716317" y="309665"/>
                    <a:pt x="2696341" y="303111"/>
                    <a:pt x="2670113" y="303111"/>
                  </a:cubicBezTo>
                  <a:lnTo>
                    <a:pt x="2612884" y="303111"/>
                  </a:lnTo>
                  <a:close/>
                  <a:moveTo>
                    <a:pt x="3077873" y="857474"/>
                  </a:moveTo>
                  <a:lnTo>
                    <a:pt x="3077873" y="186874"/>
                  </a:lnTo>
                  <a:lnTo>
                    <a:pt x="3212899" y="186874"/>
                  </a:lnTo>
                  <a:lnTo>
                    <a:pt x="3212899" y="734083"/>
                  </a:lnTo>
                  <a:lnTo>
                    <a:pt x="3466855" y="734083"/>
                  </a:lnTo>
                  <a:lnTo>
                    <a:pt x="3466855" y="857474"/>
                  </a:lnTo>
                  <a:close/>
                  <a:moveTo>
                    <a:pt x="3595621" y="857474"/>
                  </a:moveTo>
                  <a:lnTo>
                    <a:pt x="3595621" y="186874"/>
                  </a:lnTo>
                  <a:lnTo>
                    <a:pt x="3730647" y="186874"/>
                  </a:lnTo>
                  <a:lnTo>
                    <a:pt x="3730647" y="857474"/>
                  </a:lnTo>
                  <a:close/>
                  <a:moveTo>
                    <a:pt x="3896076" y="658976"/>
                  </a:moveTo>
                  <a:cubicBezTo>
                    <a:pt x="3878791" y="615459"/>
                    <a:pt x="3870144" y="569858"/>
                    <a:pt x="3870144" y="522174"/>
                  </a:cubicBezTo>
                  <a:cubicBezTo>
                    <a:pt x="3870144" y="474489"/>
                    <a:pt x="3878791" y="429184"/>
                    <a:pt x="3896076" y="386265"/>
                  </a:cubicBezTo>
                  <a:cubicBezTo>
                    <a:pt x="3913361" y="342748"/>
                    <a:pt x="3937210" y="304899"/>
                    <a:pt x="3967613" y="272711"/>
                  </a:cubicBezTo>
                  <a:cubicBezTo>
                    <a:pt x="3998615" y="240522"/>
                    <a:pt x="4036172" y="214887"/>
                    <a:pt x="4080284" y="195815"/>
                  </a:cubicBezTo>
                  <a:cubicBezTo>
                    <a:pt x="4124994" y="176743"/>
                    <a:pt x="4172986" y="167203"/>
                    <a:pt x="4224252" y="167203"/>
                  </a:cubicBezTo>
                  <a:cubicBezTo>
                    <a:pt x="4275517" y="167203"/>
                    <a:pt x="4323509" y="176743"/>
                    <a:pt x="4368220" y="195815"/>
                  </a:cubicBezTo>
                  <a:cubicBezTo>
                    <a:pt x="4412930" y="214887"/>
                    <a:pt x="4450487" y="240522"/>
                    <a:pt x="4480890" y="272711"/>
                  </a:cubicBezTo>
                  <a:cubicBezTo>
                    <a:pt x="4511293" y="304899"/>
                    <a:pt x="4535142" y="342748"/>
                    <a:pt x="4552427" y="386265"/>
                  </a:cubicBezTo>
                  <a:cubicBezTo>
                    <a:pt x="4569712" y="429184"/>
                    <a:pt x="4578359" y="474489"/>
                    <a:pt x="4578359" y="522174"/>
                  </a:cubicBezTo>
                  <a:cubicBezTo>
                    <a:pt x="4578359" y="578209"/>
                    <a:pt x="4566734" y="630659"/>
                    <a:pt x="4543485" y="679541"/>
                  </a:cubicBezTo>
                  <a:cubicBezTo>
                    <a:pt x="4520235" y="728423"/>
                    <a:pt x="4488044" y="769250"/>
                    <a:pt x="4446910" y="802037"/>
                  </a:cubicBezTo>
                  <a:lnTo>
                    <a:pt x="4487150" y="840485"/>
                  </a:lnTo>
                  <a:cubicBezTo>
                    <a:pt x="4534248" y="883403"/>
                    <a:pt x="4580747" y="904567"/>
                    <a:pt x="4626646" y="903968"/>
                  </a:cubicBezTo>
                  <a:cubicBezTo>
                    <a:pt x="4645720" y="903968"/>
                    <a:pt x="4661816" y="901581"/>
                    <a:pt x="4674934" y="896815"/>
                  </a:cubicBezTo>
                  <a:lnTo>
                    <a:pt x="4674934" y="1012159"/>
                  </a:lnTo>
                  <a:cubicBezTo>
                    <a:pt x="4654072" y="1020501"/>
                    <a:pt x="4630518" y="1024381"/>
                    <a:pt x="4604291" y="1023782"/>
                  </a:cubicBezTo>
                  <a:cubicBezTo>
                    <a:pt x="4532155" y="1023782"/>
                    <a:pt x="4462711" y="994571"/>
                    <a:pt x="4395940" y="936157"/>
                  </a:cubicBezTo>
                  <a:lnTo>
                    <a:pt x="4316355" y="864627"/>
                  </a:lnTo>
                  <a:cubicBezTo>
                    <a:pt x="4287142" y="872379"/>
                    <a:pt x="4256443" y="876250"/>
                    <a:pt x="4224252" y="876250"/>
                  </a:cubicBezTo>
                  <a:cubicBezTo>
                    <a:pt x="4172986" y="876250"/>
                    <a:pt x="4124994" y="866710"/>
                    <a:pt x="4080284" y="847638"/>
                  </a:cubicBezTo>
                  <a:cubicBezTo>
                    <a:pt x="4036172" y="828566"/>
                    <a:pt x="3998615" y="803227"/>
                    <a:pt x="3967613" y="771637"/>
                  </a:cubicBezTo>
                  <a:cubicBezTo>
                    <a:pt x="3937210" y="739448"/>
                    <a:pt x="3913361" y="701894"/>
                    <a:pt x="3896076" y="658976"/>
                  </a:cubicBezTo>
                  <a:close/>
                  <a:moveTo>
                    <a:pt x="4070447" y="360336"/>
                  </a:moveTo>
                  <a:cubicBezTo>
                    <a:pt x="4029913" y="403853"/>
                    <a:pt x="4009346" y="457796"/>
                    <a:pt x="4008747" y="522174"/>
                  </a:cubicBezTo>
                  <a:cubicBezTo>
                    <a:pt x="4008747" y="586551"/>
                    <a:pt x="4029314" y="640494"/>
                    <a:pt x="4070447" y="684012"/>
                  </a:cubicBezTo>
                  <a:cubicBezTo>
                    <a:pt x="4110982" y="727529"/>
                    <a:pt x="4162551" y="749283"/>
                    <a:pt x="4225146" y="749283"/>
                  </a:cubicBezTo>
                  <a:cubicBezTo>
                    <a:pt x="4266280" y="749283"/>
                    <a:pt x="4302942" y="739448"/>
                    <a:pt x="4335134" y="719777"/>
                  </a:cubicBezTo>
                  <a:cubicBezTo>
                    <a:pt x="4367924" y="700106"/>
                    <a:pt x="4393553" y="672683"/>
                    <a:pt x="4412036" y="637517"/>
                  </a:cubicBezTo>
                  <a:cubicBezTo>
                    <a:pt x="4430519" y="602941"/>
                    <a:pt x="4439756" y="564493"/>
                    <a:pt x="4439756" y="522174"/>
                  </a:cubicBezTo>
                  <a:cubicBezTo>
                    <a:pt x="4439756" y="457796"/>
                    <a:pt x="4419190" y="403853"/>
                    <a:pt x="4378056" y="360336"/>
                  </a:cubicBezTo>
                  <a:cubicBezTo>
                    <a:pt x="4337521" y="316818"/>
                    <a:pt x="4286247" y="295064"/>
                    <a:pt x="4224252" y="295064"/>
                  </a:cubicBezTo>
                  <a:cubicBezTo>
                    <a:pt x="4161657" y="295064"/>
                    <a:pt x="4110088" y="316818"/>
                    <a:pt x="4069553" y="360336"/>
                  </a:cubicBezTo>
                  <a:close/>
                  <a:moveTo>
                    <a:pt x="4705337" y="595493"/>
                  </a:moveTo>
                  <a:lnTo>
                    <a:pt x="4705337" y="186874"/>
                  </a:lnTo>
                  <a:lnTo>
                    <a:pt x="4841257" y="186874"/>
                  </a:lnTo>
                  <a:lnTo>
                    <a:pt x="4841257" y="606222"/>
                  </a:lnTo>
                  <a:cubicBezTo>
                    <a:pt x="4841257" y="650929"/>
                    <a:pt x="4853177" y="686095"/>
                    <a:pt x="4877025" y="711730"/>
                  </a:cubicBezTo>
                  <a:cubicBezTo>
                    <a:pt x="4900874" y="736766"/>
                    <a:pt x="4933960" y="749283"/>
                    <a:pt x="4976283" y="749283"/>
                  </a:cubicBezTo>
                  <a:cubicBezTo>
                    <a:pt x="5018016" y="749283"/>
                    <a:pt x="5050797" y="736766"/>
                    <a:pt x="5074646" y="711730"/>
                  </a:cubicBezTo>
                  <a:cubicBezTo>
                    <a:pt x="5098495" y="686694"/>
                    <a:pt x="5110414" y="651528"/>
                    <a:pt x="5110414" y="606222"/>
                  </a:cubicBezTo>
                  <a:lnTo>
                    <a:pt x="5110414" y="186874"/>
                  </a:lnTo>
                  <a:lnTo>
                    <a:pt x="5246334" y="186874"/>
                  </a:lnTo>
                  <a:lnTo>
                    <a:pt x="5246334" y="595493"/>
                  </a:lnTo>
                  <a:cubicBezTo>
                    <a:pt x="5246334" y="683717"/>
                    <a:pt x="5222191" y="752565"/>
                    <a:pt x="5173903" y="802037"/>
                  </a:cubicBezTo>
                  <a:cubicBezTo>
                    <a:pt x="5125616" y="852109"/>
                    <a:pt x="5059444" y="876849"/>
                    <a:pt x="4975389" y="876250"/>
                  </a:cubicBezTo>
                  <a:cubicBezTo>
                    <a:pt x="4891932" y="876250"/>
                    <a:pt x="4826055" y="851510"/>
                    <a:pt x="4777768" y="802037"/>
                  </a:cubicBezTo>
                  <a:cubicBezTo>
                    <a:pt x="4729481" y="751966"/>
                    <a:pt x="4705337" y="683118"/>
                    <a:pt x="4705337" y="595493"/>
                  </a:cubicBezTo>
                  <a:close/>
                  <a:moveTo>
                    <a:pt x="5423388" y="857474"/>
                  </a:moveTo>
                  <a:lnTo>
                    <a:pt x="5423388" y="186874"/>
                  </a:lnTo>
                  <a:lnTo>
                    <a:pt x="5812370" y="186874"/>
                  </a:lnTo>
                  <a:lnTo>
                    <a:pt x="5812370" y="303111"/>
                  </a:lnTo>
                  <a:lnTo>
                    <a:pt x="5558414" y="303111"/>
                  </a:lnTo>
                  <a:lnTo>
                    <a:pt x="5558414" y="457796"/>
                  </a:lnTo>
                  <a:lnTo>
                    <a:pt x="5773919" y="457796"/>
                  </a:lnTo>
                  <a:lnTo>
                    <a:pt x="5773919" y="574033"/>
                  </a:lnTo>
                  <a:lnTo>
                    <a:pt x="5558414" y="574033"/>
                  </a:lnTo>
                  <a:lnTo>
                    <a:pt x="5558414" y="741236"/>
                  </a:lnTo>
                  <a:lnTo>
                    <a:pt x="5812370" y="741236"/>
                  </a:lnTo>
                  <a:lnTo>
                    <a:pt x="5812370" y="857474"/>
                  </a:lnTo>
                  <a:close/>
                  <a:moveTo>
                    <a:pt x="0" y="1827608"/>
                  </a:moveTo>
                  <a:lnTo>
                    <a:pt x="0" y="1157008"/>
                  </a:lnTo>
                  <a:lnTo>
                    <a:pt x="388982" y="1157008"/>
                  </a:lnTo>
                  <a:lnTo>
                    <a:pt x="388982" y="1273245"/>
                  </a:lnTo>
                  <a:lnTo>
                    <a:pt x="135920" y="1273245"/>
                  </a:lnTo>
                  <a:lnTo>
                    <a:pt x="135920" y="1427930"/>
                  </a:lnTo>
                  <a:lnTo>
                    <a:pt x="351425" y="1427930"/>
                  </a:lnTo>
                  <a:lnTo>
                    <a:pt x="351425" y="1544168"/>
                  </a:lnTo>
                  <a:lnTo>
                    <a:pt x="135920" y="1544168"/>
                  </a:lnTo>
                  <a:lnTo>
                    <a:pt x="135920" y="1827608"/>
                  </a:lnTo>
                  <a:close/>
                  <a:moveTo>
                    <a:pt x="517748" y="1827608"/>
                  </a:moveTo>
                  <a:lnTo>
                    <a:pt x="517748" y="1157008"/>
                  </a:lnTo>
                  <a:lnTo>
                    <a:pt x="721628" y="1157008"/>
                  </a:lnTo>
                  <a:cubicBezTo>
                    <a:pt x="794953" y="1157008"/>
                    <a:pt x="853077" y="1174891"/>
                    <a:pt x="895999" y="1210656"/>
                  </a:cubicBezTo>
                  <a:cubicBezTo>
                    <a:pt x="938322" y="1246421"/>
                    <a:pt x="959488" y="1295304"/>
                    <a:pt x="959488" y="1357294"/>
                  </a:cubicBezTo>
                  <a:cubicBezTo>
                    <a:pt x="959488" y="1397235"/>
                    <a:pt x="950251" y="1432106"/>
                    <a:pt x="931768" y="1461907"/>
                  </a:cubicBezTo>
                  <a:cubicBezTo>
                    <a:pt x="913284" y="1491709"/>
                    <a:pt x="887057" y="1514661"/>
                    <a:pt x="853077" y="1530756"/>
                  </a:cubicBezTo>
                  <a:lnTo>
                    <a:pt x="1062322" y="1827608"/>
                  </a:lnTo>
                  <a:lnTo>
                    <a:pt x="900470" y="1827608"/>
                  </a:lnTo>
                  <a:lnTo>
                    <a:pt x="722522" y="1556686"/>
                  </a:lnTo>
                  <a:lnTo>
                    <a:pt x="653668" y="1556686"/>
                  </a:lnTo>
                  <a:lnTo>
                    <a:pt x="653668" y="1827608"/>
                  </a:lnTo>
                  <a:close/>
                  <a:moveTo>
                    <a:pt x="653668" y="1441342"/>
                  </a:moveTo>
                  <a:lnTo>
                    <a:pt x="729676" y="1441342"/>
                  </a:lnTo>
                  <a:cubicBezTo>
                    <a:pt x="758291" y="1441342"/>
                    <a:pt x="780646" y="1433894"/>
                    <a:pt x="796742" y="1418989"/>
                  </a:cubicBezTo>
                  <a:cubicBezTo>
                    <a:pt x="812838" y="1404084"/>
                    <a:pt x="820590" y="1382929"/>
                    <a:pt x="819991" y="1355506"/>
                  </a:cubicBezTo>
                  <a:cubicBezTo>
                    <a:pt x="819991" y="1329871"/>
                    <a:pt x="812238" y="1309610"/>
                    <a:pt x="796742" y="1294705"/>
                  </a:cubicBezTo>
                  <a:cubicBezTo>
                    <a:pt x="781245" y="1279799"/>
                    <a:pt x="758890" y="1272646"/>
                    <a:pt x="729676" y="1273245"/>
                  </a:cubicBezTo>
                  <a:lnTo>
                    <a:pt x="653668" y="1273245"/>
                  </a:lnTo>
                  <a:close/>
                  <a:moveTo>
                    <a:pt x="1100773" y="1827608"/>
                  </a:moveTo>
                  <a:lnTo>
                    <a:pt x="1353835" y="1157008"/>
                  </a:lnTo>
                  <a:lnTo>
                    <a:pt x="1530889" y="1157008"/>
                  </a:lnTo>
                  <a:lnTo>
                    <a:pt x="1783950" y="1827608"/>
                  </a:lnTo>
                  <a:lnTo>
                    <a:pt x="1639982" y="1827608"/>
                  </a:lnTo>
                  <a:lnTo>
                    <a:pt x="1575599" y="1653252"/>
                  </a:lnTo>
                  <a:lnTo>
                    <a:pt x="1308230" y="1653252"/>
                  </a:lnTo>
                  <a:lnTo>
                    <a:pt x="1244741" y="1827608"/>
                  </a:lnTo>
                  <a:close/>
                  <a:moveTo>
                    <a:pt x="1350258" y="1537015"/>
                  </a:moveTo>
                  <a:lnTo>
                    <a:pt x="1534466" y="1537015"/>
                  </a:lnTo>
                  <a:lnTo>
                    <a:pt x="1442362" y="1285763"/>
                  </a:lnTo>
                  <a:close/>
                  <a:moveTo>
                    <a:pt x="1896621" y="1827608"/>
                  </a:moveTo>
                  <a:lnTo>
                    <a:pt x="1896621" y="1157008"/>
                  </a:lnTo>
                  <a:lnTo>
                    <a:pt x="2070098" y="1157008"/>
                  </a:lnTo>
                  <a:lnTo>
                    <a:pt x="2368764" y="1637158"/>
                  </a:lnTo>
                  <a:lnTo>
                    <a:pt x="2368764" y="1157008"/>
                  </a:lnTo>
                  <a:lnTo>
                    <a:pt x="2503790" y="1157008"/>
                  </a:lnTo>
                  <a:lnTo>
                    <a:pt x="2503790" y="1827608"/>
                  </a:lnTo>
                  <a:lnTo>
                    <a:pt x="2330313" y="1827608"/>
                  </a:lnTo>
                  <a:lnTo>
                    <a:pt x="2031647" y="1345670"/>
                  </a:lnTo>
                  <a:lnTo>
                    <a:pt x="2031647" y="1827608"/>
                  </a:lnTo>
                  <a:close/>
                  <a:moveTo>
                    <a:pt x="2644181" y="1492308"/>
                  </a:moveTo>
                  <a:cubicBezTo>
                    <a:pt x="2644181" y="1444624"/>
                    <a:pt x="2652828" y="1399318"/>
                    <a:pt x="2670113" y="1356400"/>
                  </a:cubicBezTo>
                  <a:cubicBezTo>
                    <a:pt x="2687398" y="1312882"/>
                    <a:pt x="2711247" y="1275034"/>
                    <a:pt x="2741650" y="1242845"/>
                  </a:cubicBezTo>
                  <a:cubicBezTo>
                    <a:pt x="2772652" y="1210656"/>
                    <a:pt x="2810209" y="1185325"/>
                    <a:pt x="2854321" y="1166844"/>
                  </a:cubicBezTo>
                  <a:cubicBezTo>
                    <a:pt x="2899031" y="1147772"/>
                    <a:pt x="2947319" y="1138231"/>
                    <a:pt x="2999183" y="1138231"/>
                  </a:cubicBezTo>
                  <a:cubicBezTo>
                    <a:pt x="3058201" y="1138231"/>
                    <a:pt x="3111853" y="1150150"/>
                    <a:pt x="3160141" y="1173997"/>
                  </a:cubicBezTo>
                  <a:cubicBezTo>
                    <a:pt x="3209027" y="1198433"/>
                    <a:pt x="3248963" y="1231820"/>
                    <a:pt x="3279965" y="1274140"/>
                  </a:cubicBezTo>
                  <a:lnTo>
                    <a:pt x="3173554" y="1357294"/>
                  </a:lnTo>
                  <a:cubicBezTo>
                    <a:pt x="3153881" y="1329281"/>
                    <a:pt x="3129139" y="1306927"/>
                    <a:pt x="3099334" y="1290234"/>
                  </a:cubicBezTo>
                  <a:cubicBezTo>
                    <a:pt x="3069530" y="1273541"/>
                    <a:pt x="3036141" y="1265198"/>
                    <a:pt x="2999183" y="1265198"/>
                  </a:cubicBezTo>
                  <a:cubicBezTo>
                    <a:pt x="2936588" y="1265198"/>
                    <a:pt x="2885019" y="1286953"/>
                    <a:pt x="2844484" y="1330470"/>
                  </a:cubicBezTo>
                  <a:cubicBezTo>
                    <a:pt x="2803950" y="1373987"/>
                    <a:pt x="2783383" y="1427930"/>
                    <a:pt x="2782784" y="1492308"/>
                  </a:cubicBezTo>
                  <a:cubicBezTo>
                    <a:pt x="2782784" y="1556686"/>
                    <a:pt x="2803351" y="1610933"/>
                    <a:pt x="2844484" y="1655040"/>
                  </a:cubicBezTo>
                  <a:cubicBezTo>
                    <a:pt x="2885019" y="1698558"/>
                    <a:pt x="2936588" y="1720017"/>
                    <a:pt x="2999183" y="1719418"/>
                  </a:cubicBezTo>
                  <a:cubicBezTo>
                    <a:pt x="3036141" y="1719418"/>
                    <a:pt x="3069530" y="1711371"/>
                    <a:pt x="3099334" y="1695276"/>
                  </a:cubicBezTo>
                  <a:cubicBezTo>
                    <a:pt x="3129139" y="1678583"/>
                    <a:pt x="3153881" y="1655934"/>
                    <a:pt x="3173554" y="1627322"/>
                  </a:cubicBezTo>
                  <a:lnTo>
                    <a:pt x="3279965" y="1709582"/>
                  </a:lnTo>
                  <a:cubicBezTo>
                    <a:pt x="3253738" y="1745947"/>
                    <a:pt x="3220947" y="1775748"/>
                    <a:pt x="3181602" y="1798996"/>
                  </a:cubicBezTo>
                  <a:cubicBezTo>
                    <a:pt x="3142257" y="1822243"/>
                    <a:pt x="3098735" y="1836844"/>
                    <a:pt x="3051047" y="1842808"/>
                  </a:cubicBezTo>
                  <a:lnTo>
                    <a:pt x="2967885" y="1982293"/>
                  </a:lnTo>
                  <a:lnTo>
                    <a:pt x="2848061" y="1982293"/>
                  </a:lnTo>
                  <a:lnTo>
                    <a:pt x="2932117" y="1841020"/>
                  </a:lnTo>
                  <a:cubicBezTo>
                    <a:pt x="2875487" y="1830889"/>
                    <a:pt x="2825107" y="1809126"/>
                    <a:pt x="2780995" y="1775748"/>
                  </a:cubicBezTo>
                  <a:cubicBezTo>
                    <a:pt x="2736884" y="1742370"/>
                    <a:pt x="2702904" y="1700936"/>
                    <a:pt x="2679055" y="1651464"/>
                  </a:cubicBezTo>
                  <a:cubicBezTo>
                    <a:pt x="2655207" y="1601991"/>
                    <a:pt x="2643582" y="1548934"/>
                    <a:pt x="2644181" y="1492308"/>
                  </a:cubicBezTo>
                  <a:close/>
                  <a:moveTo>
                    <a:pt x="3319310" y="1827608"/>
                  </a:moveTo>
                  <a:lnTo>
                    <a:pt x="3572372" y="1157008"/>
                  </a:lnTo>
                  <a:lnTo>
                    <a:pt x="3749426" y="1157008"/>
                  </a:lnTo>
                  <a:lnTo>
                    <a:pt x="4002487" y="1827608"/>
                  </a:lnTo>
                  <a:lnTo>
                    <a:pt x="3858519" y="1827608"/>
                  </a:lnTo>
                  <a:lnTo>
                    <a:pt x="3795030" y="1653252"/>
                  </a:lnTo>
                  <a:lnTo>
                    <a:pt x="3527661" y="1653252"/>
                  </a:lnTo>
                  <a:lnTo>
                    <a:pt x="3463278" y="1827608"/>
                  </a:lnTo>
                  <a:close/>
                  <a:moveTo>
                    <a:pt x="3569689" y="1537015"/>
                  </a:moveTo>
                  <a:lnTo>
                    <a:pt x="3753002" y="1537015"/>
                  </a:lnTo>
                  <a:lnTo>
                    <a:pt x="3660899" y="1285763"/>
                  </a:lnTo>
                  <a:close/>
                  <a:moveTo>
                    <a:pt x="4115158" y="1827608"/>
                  </a:moveTo>
                  <a:lnTo>
                    <a:pt x="4115158" y="1157008"/>
                  </a:lnTo>
                  <a:lnTo>
                    <a:pt x="4251078" y="1157008"/>
                  </a:lnTo>
                  <a:lnTo>
                    <a:pt x="4251078" y="1827608"/>
                  </a:lnTo>
                  <a:close/>
                  <a:moveTo>
                    <a:pt x="4386998" y="1734618"/>
                  </a:moveTo>
                  <a:lnTo>
                    <a:pt x="4485361" y="1644311"/>
                  </a:lnTo>
                  <a:cubicBezTo>
                    <a:pt x="4505633" y="1670536"/>
                    <a:pt x="4528283" y="1690806"/>
                    <a:pt x="4553321" y="1705112"/>
                  </a:cubicBezTo>
                  <a:cubicBezTo>
                    <a:pt x="4578958" y="1719418"/>
                    <a:pt x="4605481" y="1726571"/>
                    <a:pt x="4632906" y="1726571"/>
                  </a:cubicBezTo>
                  <a:cubicBezTo>
                    <a:pt x="4659732" y="1726571"/>
                    <a:pt x="4680594" y="1719713"/>
                    <a:pt x="4695501" y="1706006"/>
                  </a:cubicBezTo>
                  <a:cubicBezTo>
                    <a:pt x="4710997" y="1692299"/>
                    <a:pt x="4718750" y="1673218"/>
                    <a:pt x="4718750" y="1648781"/>
                  </a:cubicBezTo>
                  <a:cubicBezTo>
                    <a:pt x="4718750" y="1634475"/>
                    <a:pt x="4714574" y="1621358"/>
                    <a:pt x="4706231" y="1609439"/>
                  </a:cubicBezTo>
                  <a:cubicBezTo>
                    <a:pt x="4697289" y="1597521"/>
                    <a:pt x="4685664" y="1587685"/>
                    <a:pt x="4671357" y="1579933"/>
                  </a:cubicBezTo>
                  <a:cubicBezTo>
                    <a:pt x="4657050" y="1571591"/>
                    <a:pt x="4640659" y="1563240"/>
                    <a:pt x="4622175" y="1554897"/>
                  </a:cubicBezTo>
                  <a:cubicBezTo>
                    <a:pt x="4603692" y="1545956"/>
                    <a:pt x="4584914" y="1537310"/>
                    <a:pt x="4565840" y="1528967"/>
                  </a:cubicBezTo>
                  <a:cubicBezTo>
                    <a:pt x="4546767" y="1520625"/>
                    <a:pt x="4528283" y="1510486"/>
                    <a:pt x="4510399" y="1498567"/>
                  </a:cubicBezTo>
                  <a:cubicBezTo>
                    <a:pt x="4491916" y="1486648"/>
                    <a:pt x="4475525" y="1473531"/>
                    <a:pt x="4461217" y="1459225"/>
                  </a:cubicBezTo>
                  <a:cubicBezTo>
                    <a:pt x="4446910" y="1444919"/>
                    <a:pt x="4435285" y="1426741"/>
                    <a:pt x="4426343" y="1404683"/>
                  </a:cubicBezTo>
                  <a:cubicBezTo>
                    <a:pt x="4417401" y="1382625"/>
                    <a:pt x="4412930" y="1358483"/>
                    <a:pt x="4412930" y="1332258"/>
                  </a:cubicBezTo>
                  <a:cubicBezTo>
                    <a:pt x="4412930" y="1278011"/>
                    <a:pt x="4433202" y="1232115"/>
                    <a:pt x="4473736" y="1194562"/>
                  </a:cubicBezTo>
                  <a:cubicBezTo>
                    <a:pt x="4514271" y="1157008"/>
                    <a:pt x="4565545" y="1138231"/>
                    <a:pt x="4627541" y="1138231"/>
                  </a:cubicBezTo>
                  <a:cubicBezTo>
                    <a:pt x="4720539" y="1138231"/>
                    <a:pt x="4798335" y="1175785"/>
                    <a:pt x="4860930" y="1250892"/>
                  </a:cubicBezTo>
                  <a:lnTo>
                    <a:pt x="4761672" y="1340305"/>
                  </a:lnTo>
                  <a:cubicBezTo>
                    <a:pt x="4718750" y="1284270"/>
                    <a:pt x="4674335" y="1256257"/>
                    <a:pt x="4628435" y="1256257"/>
                  </a:cubicBezTo>
                  <a:cubicBezTo>
                    <a:pt x="4605784" y="1256257"/>
                    <a:pt x="4587006" y="1263115"/>
                    <a:pt x="4572100" y="1276822"/>
                  </a:cubicBezTo>
                  <a:cubicBezTo>
                    <a:pt x="4557193" y="1290529"/>
                    <a:pt x="4550039" y="1307222"/>
                    <a:pt x="4550639" y="1326893"/>
                  </a:cubicBezTo>
                  <a:cubicBezTo>
                    <a:pt x="4550639" y="1339411"/>
                    <a:pt x="4554215" y="1351035"/>
                    <a:pt x="4561369" y="1361765"/>
                  </a:cubicBezTo>
                  <a:cubicBezTo>
                    <a:pt x="4568523" y="1371895"/>
                    <a:pt x="4577760" y="1381140"/>
                    <a:pt x="4589090" y="1389483"/>
                  </a:cubicBezTo>
                  <a:cubicBezTo>
                    <a:pt x="4601009" y="1397235"/>
                    <a:pt x="4614727" y="1404978"/>
                    <a:pt x="4630223" y="1412730"/>
                  </a:cubicBezTo>
                  <a:lnTo>
                    <a:pt x="4677616" y="1435084"/>
                  </a:lnTo>
                  <a:cubicBezTo>
                    <a:pt x="4694902" y="1442836"/>
                    <a:pt x="4711892" y="1450579"/>
                    <a:pt x="4728586" y="1458331"/>
                  </a:cubicBezTo>
                  <a:cubicBezTo>
                    <a:pt x="4745872" y="1466673"/>
                    <a:pt x="4761967" y="1476813"/>
                    <a:pt x="4776874" y="1488731"/>
                  </a:cubicBezTo>
                  <a:cubicBezTo>
                    <a:pt x="4792371" y="1500060"/>
                    <a:pt x="4806088" y="1513168"/>
                    <a:pt x="4818008" y="1528073"/>
                  </a:cubicBezTo>
                  <a:cubicBezTo>
                    <a:pt x="4829927" y="1542379"/>
                    <a:pt x="4839173" y="1559368"/>
                    <a:pt x="4845728" y="1579039"/>
                  </a:cubicBezTo>
                  <a:cubicBezTo>
                    <a:pt x="4852882" y="1599309"/>
                    <a:pt x="4856459" y="1621662"/>
                    <a:pt x="4856459" y="1646099"/>
                  </a:cubicBezTo>
                  <a:cubicBezTo>
                    <a:pt x="4855269" y="1706900"/>
                    <a:pt x="4833504" y="1755478"/>
                    <a:pt x="4791181" y="1791843"/>
                  </a:cubicBezTo>
                  <a:cubicBezTo>
                    <a:pt x="4749448" y="1828207"/>
                    <a:pt x="4697289" y="1846385"/>
                    <a:pt x="4634694" y="1846385"/>
                  </a:cubicBezTo>
                  <a:cubicBezTo>
                    <a:pt x="4579852" y="1846385"/>
                    <a:pt x="4532459" y="1837148"/>
                    <a:pt x="4492515" y="1818667"/>
                  </a:cubicBezTo>
                  <a:cubicBezTo>
                    <a:pt x="4452571" y="1799595"/>
                    <a:pt x="4417401" y="1771573"/>
                    <a:pt x="4386998" y="1734618"/>
                  </a:cubicBezTo>
                  <a:close/>
                  <a:moveTo>
                    <a:pt x="5007580" y="1827608"/>
                  </a:moveTo>
                  <a:lnTo>
                    <a:pt x="5007580" y="1157008"/>
                  </a:lnTo>
                  <a:lnTo>
                    <a:pt x="5396562" y="1157008"/>
                  </a:lnTo>
                  <a:lnTo>
                    <a:pt x="5396562" y="1273245"/>
                  </a:lnTo>
                  <a:lnTo>
                    <a:pt x="5143500" y="1273245"/>
                  </a:lnTo>
                  <a:lnTo>
                    <a:pt x="5143500" y="1427930"/>
                  </a:lnTo>
                  <a:lnTo>
                    <a:pt x="5359005" y="1427930"/>
                  </a:lnTo>
                  <a:lnTo>
                    <a:pt x="5359005" y="1544168"/>
                  </a:lnTo>
                  <a:lnTo>
                    <a:pt x="5143500" y="1544168"/>
                  </a:lnTo>
                  <a:lnTo>
                    <a:pt x="5143500" y="1711371"/>
                  </a:lnTo>
                  <a:lnTo>
                    <a:pt x="5396562" y="1711371"/>
                  </a:lnTo>
                  <a:lnTo>
                    <a:pt x="5396562" y="1827608"/>
                  </a:lnTo>
                  <a:close/>
                </a:path>
              </a:pathLst>
            </a:custGeom>
            <a:solidFill>
              <a:srgbClr val="000000"/>
            </a:solidFill>
            <a:ln w="893" cap="flat">
              <a:noFill/>
              <a:prstDash val="solid"/>
              <a:miter/>
            </a:ln>
          </p:spPr>
          <p:txBody>
            <a:bodyPr rtlCol="0" anchor="ctr"/>
            <a:lstStyle/>
            <a:p>
              <a:endParaRPr lang="fr-FR"/>
            </a:p>
          </p:txBody>
        </p:sp>
        <p:sp>
          <p:nvSpPr>
            <p:cNvPr id="39" name="Forme libre 38">
              <a:extLst>
                <a:ext uri="{FF2B5EF4-FFF2-40B4-BE49-F238E27FC236}">
                  <a16:creationId xmlns:a16="http://schemas.microsoft.com/office/drawing/2014/main" id="{95D15255-15BF-357C-06F8-F51F45853917}"/>
                </a:ext>
              </a:extLst>
            </p:cNvPr>
            <p:cNvSpPr/>
            <p:nvPr/>
          </p:nvSpPr>
          <p:spPr>
            <a:xfrm>
              <a:off x="3189814" y="4323132"/>
              <a:ext cx="2331207" cy="1640734"/>
            </a:xfrm>
            <a:custGeom>
              <a:avLst/>
              <a:gdLst>
                <a:gd name="connsiteX0" fmla="*/ 2221220 w 2331207"/>
                <a:gd name="connsiteY0" fmla="*/ 1391271 h 1640734"/>
                <a:gd name="connsiteX1" fmla="*/ 2248940 w 2331207"/>
                <a:gd name="connsiteY1" fmla="*/ 1441342 h 1640734"/>
                <a:gd name="connsiteX2" fmla="*/ 2158625 w 2331207"/>
                <a:gd name="connsiteY2" fmla="*/ 1465484 h 1640734"/>
                <a:gd name="connsiteX3" fmla="*/ 2221220 w 2331207"/>
                <a:gd name="connsiteY3" fmla="*/ 1391271 h 1640734"/>
                <a:gd name="connsiteX4" fmla="*/ 2271295 w 2331207"/>
                <a:gd name="connsiteY4" fmla="*/ 1537909 h 1640734"/>
                <a:gd name="connsiteX5" fmla="*/ 2253411 w 2331207"/>
                <a:gd name="connsiteY5" fmla="*/ 1537909 h 1640734"/>
                <a:gd name="connsiteX6" fmla="*/ 2181874 w 2331207"/>
                <a:gd name="connsiteY6" fmla="*/ 1586192 h 1640734"/>
                <a:gd name="connsiteX7" fmla="*/ 2144317 w 2331207"/>
                <a:gd name="connsiteY7" fmla="*/ 1537909 h 1640734"/>
                <a:gd name="connsiteX8" fmla="*/ 2148788 w 2331207"/>
                <a:gd name="connsiteY8" fmla="*/ 1497673 h 1640734"/>
                <a:gd name="connsiteX9" fmla="*/ 2295439 w 2331207"/>
                <a:gd name="connsiteY9" fmla="*/ 1449390 h 1640734"/>
                <a:gd name="connsiteX10" fmla="*/ 2248940 w 2331207"/>
                <a:gd name="connsiteY10" fmla="*/ 1351929 h 1640734"/>
                <a:gd name="connsiteX11" fmla="*/ 2100501 w 2331207"/>
                <a:gd name="connsiteY11" fmla="*/ 1569203 h 1640734"/>
                <a:gd name="connsiteX12" fmla="*/ 2155942 w 2331207"/>
                <a:gd name="connsiteY12" fmla="*/ 1639840 h 1640734"/>
                <a:gd name="connsiteX13" fmla="*/ 2271295 w 2331207"/>
                <a:gd name="connsiteY13" fmla="*/ 1537909 h 1640734"/>
                <a:gd name="connsiteX14" fmla="*/ 2248046 w 2331207"/>
                <a:gd name="connsiteY14" fmla="*/ 1319740 h 1640734"/>
                <a:gd name="connsiteX15" fmla="*/ 2331207 w 2331207"/>
                <a:gd name="connsiteY15" fmla="*/ 1243739 h 1640734"/>
                <a:gd name="connsiteX16" fmla="*/ 2331207 w 2331207"/>
                <a:gd name="connsiteY16" fmla="*/ 1233009 h 1640734"/>
                <a:gd name="connsiteX17" fmla="*/ 2275766 w 2331207"/>
                <a:gd name="connsiteY17" fmla="*/ 1233009 h 1640734"/>
                <a:gd name="connsiteX18" fmla="*/ 2226585 w 2331207"/>
                <a:gd name="connsiteY18" fmla="*/ 1320634 h 1640734"/>
                <a:gd name="connsiteX19" fmla="*/ 2248046 w 2331207"/>
                <a:gd name="connsiteY19" fmla="*/ 1320634 h 1640734"/>
                <a:gd name="connsiteX20" fmla="*/ 1935966 w 2331207"/>
                <a:gd name="connsiteY20" fmla="*/ 1393059 h 1640734"/>
                <a:gd name="connsiteX21" fmla="*/ 1984254 w 2331207"/>
                <a:gd name="connsiteY21" fmla="*/ 1393059 h 1640734"/>
                <a:gd name="connsiteX22" fmla="*/ 1907351 w 2331207"/>
                <a:gd name="connsiteY22" fmla="*/ 1604075 h 1640734"/>
                <a:gd name="connsiteX23" fmla="*/ 1928813 w 2331207"/>
                <a:gd name="connsiteY23" fmla="*/ 1639840 h 1640734"/>
                <a:gd name="connsiteX24" fmla="*/ 2073675 w 2331207"/>
                <a:gd name="connsiteY24" fmla="*/ 1527179 h 1640734"/>
                <a:gd name="connsiteX25" fmla="*/ 2060262 w 2331207"/>
                <a:gd name="connsiteY25" fmla="*/ 1527179 h 1640734"/>
                <a:gd name="connsiteX26" fmla="*/ 1965475 w 2331207"/>
                <a:gd name="connsiteY26" fmla="*/ 1591557 h 1640734"/>
                <a:gd name="connsiteX27" fmla="*/ 2036118 w 2331207"/>
                <a:gd name="connsiteY27" fmla="*/ 1393059 h 1640734"/>
                <a:gd name="connsiteX28" fmla="*/ 2108549 w 2331207"/>
                <a:gd name="connsiteY28" fmla="*/ 1393059 h 1640734"/>
                <a:gd name="connsiteX29" fmla="*/ 2117491 w 2331207"/>
                <a:gd name="connsiteY29" fmla="*/ 1362659 h 1640734"/>
                <a:gd name="connsiteX30" fmla="*/ 2046848 w 2331207"/>
                <a:gd name="connsiteY30" fmla="*/ 1362659 h 1640734"/>
                <a:gd name="connsiteX31" fmla="*/ 2073675 w 2331207"/>
                <a:gd name="connsiteY31" fmla="*/ 1286657 h 1640734"/>
                <a:gd name="connsiteX32" fmla="*/ 2045954 w 2331207"/>
                <a:gd name="connsiteY32" fmla="*/ 1286657 h 1640734"/>
                <a:gd name="connsiteX33" fmla="*/ 1995878 w 2331207"/>
                <a:gd name="connsiteY33" fmla="*/ 1362659 h 1640734"/>
                <a:gd name="connsiteX34" fmla="*/ 1935966 w 2331207"/>
                <a:gd name="connsiteY34" fmla="*/ 1370706 h 1640734"/>
                <a:gd name="connsiteX35" fmla="*/ 1885890 w 2331207"/>
                <a:gd name="connsiteY35" fmla="*/ 1382330 h 1640734"/>
                <a:gd name="connsiteX36" fmla="*/ 1868900 w 2331207"/>
                <a:gd name="connsiteY36" fmla="*/ 1351929 h 1640734"/>
                <a:gd name="connsiteX37" fmla="*/ 1756230 w 2331207"/>
                <a:gd name="connsiteY37" fmla="*/ 1443131 h 1640734"/>
                <a:gd name="connsiteX38" fmla="*/ 1769643 w 2331207"/>
                <a:gd name="connsiteY38" fmla="*/ 1443131 h 1640734"/>
                <a:gd name="connsiteX39" fmla="*/ 1828661 w 2331207"/>
                <a:gd name="connsiteY39" fmla="*/ 1398424 h 1640734"/>
                <a:gd name="connsiteX40" fmla="*/ 1747288 w 2331207"/>
                <a:gd name="connsiteY40" fmla="*/ 1609439 h 1640734"/>
                <a:gd name="connsiteX41" fmla="*/ 1765172 w 2331207"/>
                <a:gd name="connsiteY41" fmla="*/ 1639840 h 1640734"/>
                <a:gd name="connsiteX42" fmla="*/ 1872477 w 2331207"/>
                <a:gd name="connsiteY42" fmla="*/ 1548638 h 1640734"/>
                <a:gd name="connsiteX43" fmla="*/ 1859064 w 2331207"/>
                <a:gd name="connsiteY43" fmla="*/ 1548638 h 1640734"/>
                <a:gd name="connsiteX44" fmla="*/ 1800046 w 2331207"/>
                <a:gd name="connsiteY44" fmla="*/ 1593345 h 1640734"/>
                <a:gd name="connsiteX45" fmla="*/ 1893938 w 2331207"/>
                <a:gd name="connsiteY45" fmla="*/ 1298281 h 1640734"/>
                <a:gd name="connsiteX46" fmla="*/ 1927024 w 2331207"/>
                <a:gd name="connsiteY46" fmla="*/ 1265198 h 1640734"/>
                <a:gd name="connsiteX47" fmla="*/ 1893938 w 2331207"/>
                <a:gd name="connsiteY47" fmla="*/ 1232115 h 1640734"/>
                <a:gd name="connsiteX48" fmla="*/ 1870689 w 2331207"/>
                <a:gd name="connsiteY48" fmla="*/ 1241951 h 1640734"/>
                <a:gd name="connsiteX49" fmla="*/ 1860853 w 2331207"/>
                <a:gd name="connsiteY49" fmla="*/ 1265198 h 1640734"/>
                <a:gd name="connsiteX50" fmla="*/ 1893938 w 2331207"/>
                <a:gd name="connsiteY50" fmla="*/ 1298281 h 1640734"/>
                <a:gd name="connsiteX51" fmla="*/ 1501380 w 2331207"/>
                <a:gd name="connsiteY51" fmla="*/ 1410942 h 1640734"/>
                <a:gd name="connsiteX52" fmla="*/ 1501380 w 2331207"/>
                <a:gd name="connsiteY52" fmla="*/ 1474425 h 1640734"/>
                <a:gd name="connsiteX53" fmla="*/ 1444150 w 2331207"/>
                <a:gd name="connsiteY53" fmla="*/ 1601392 h 1640734"/>
                <a:gd name="connsiteX54" fmla="*/ 1468294 w 2331207"/>
                <a:gd name="connsiteY54" fmla="*/ 1640734 h 1640734"/>
                <a:gd name="connsiteX55" fmla="*/ 1495120 w 2331207"/>
                <a:gd name="connsiteY55" fmla="*/ 1621957 h 1640734"/>
                <a:gd name="connsiteX56" fmla="*/ 1551456 w 2331207"/>
                <a:gd name="connsiteY56" fmla="*/ 1473531 h 1640734"/>
                <a:gd name="connsiteX57" fmla="*/ 1647136 w 2331207"/>
                <a:gd name="connsiteY57" fmla="*/ 1407365 h 1640734"/>
                <a:gd name="connsiteX58" fmla="*/ 1650713 w 2331207"/>
                <a:gd name="connsiteY58" fmla="*/ 1439554 h 1640734"/>
                <a:gd name="connsiteX59" fmla="*/ 1563975 w 2331207"/>
                <a:gd name="connsiteY59" fmla="*/ 1604969 h 1640734"/>
                <a:gd name="connsiteX60" fmla="*/ 1585436 w 2331207"/>
                <a:gd name="connsiteY60" fmla="*/ 1640734 h 1640734"/>
                <a:gd name="connsiteX61" fmla="*/ 1698106 w 2331207"/>
                <a:gd name="connsiteY61" fmla="*/ 1549533 h 1640734"/>
                <a:gd name="connsiteX62" fmla="*/ 1682905 w 2331207"/>
                <a:gd name="connsiteY62" fmla="*/ 1549533 h 1640734"/>
                <a:gd name="connsiteX63" fmla="*/ 1623887 w 2331207"/>
                <a:gd name="connsiteY63" fmla="*/ 1594239 h 1640734"/>
                <a:gd name="connsiteX64" fmla="*/ 1698106 w 2331207"/>
                <a:gd name="connsiteY64" fmla="*/ 1444025 h 1640734"/>
                <a:gd name="connsiteX65" fmla="*/ 1712414 w 2331207"/>
                <a:gd name="connsiteY65" fmla="*/ 1393059 h 1640734"/>
                <a:gd name="connsiteX66" fmla="*/ 1673068 w 2331207"/>
                <a:gd name="connsiteY66" fmla="*/ 1352823 h 1640734"/>
                <a:gd name="connsiteX67" fmla="*/ 1560398 w 2331207"/>
                <a:gd name="connsiteY67" fmla="*/ 1444919 h 1640734"/>
                <a:gd name="connsiteX68" fmla="*/ 1560398 w 2331207"/>
                <a:gd name="connsiteY68" fmla="*/ 1405577 h 1640734"/>
                <a:gd name="connsiteX69" fmla="*/ 1526418 w 2331207"/>
                <a:gd name="connsiteY69" fmla="*/ 1352823 h 1640734"/>
                <a:gd name="connsiteX70" fmla="*/ 1448621 w 2331207"/>
                <a:gd name="connsiteY70" fmla="*/ 1444025 h 1640734"/>
                <a:gd name="connsiteX71" fmla="*/ 1462035 w 2331207"/>
                <a:gd name="connsiteY71" fmla="*/ 1444025 h 1640734"/>
                <a:gd name="connsiteX72" fmla="*/ 1501380 w 2331207"/>
                <a:gd name="connsiteY72" fmla="*/ 1410942 h 1640734"/>
                <a:gd name="connsiteX73" fmla="*/ 1443256 w 2331207"/>
                <a:gd name="connsiteY73" fmla="*/ 1416307 h 1640734"/>
                <a:gd name="connsiteX74" fmla="*/ 1421795 w 2331207"/>
                <a:gd name="connsiteY74" fmla="*/ 1351929 h 1640734"/>
                <a:gd name="connsiteX75" fmla="*/ 1345787 w 2331207"/>
                <a:gd name="connsiteY75" fmla="*/ 1444025 h 1640734"/>
                <a:gd name="connsiteX76" fmla="*/ 1345787 w 2331207"/>
                <a:gd name="connsiteY76" fmla="*/ 1404683 h 1640734"/>
                <a:gd name="connsiteX77" fmla="*/ 1311807 w 2331207"/>
                <a:gd name="connsiteY77" fmla="*/ 1351929 h 1640734"/>
                <a:gd name="connsiteX78" fmla="*/ 1234011 w 2331207"/>
                <a:gd name="connsiteY78" fmla="*/ 1443131 h 1640734"/>
                <a:gd name="connsiteX79" fmla="*/ 1247424 w 2331207"/>
                <a:gd name="connsiteY79" fmla="*/ 1443131 h 1640734"/>
                <a:gd name="connsiteX80" fmla="*/ 1285875 w 2331207"/>
                <a:gd name="connsiteY80" fmla="*/ 1410048 h 1640734"/>
                <a:gd name="connsiteX81" fmla="*/ 1285875 w 2331207"/>
                <a:gd name="connsiteY81" fmla="*/ 1473531 h 1640734"/>
                <a:gd name="connsiteX82" fmla="*/ 1228646 w 2331207"/>
                <a:gd name="connsiteY82" fmla="*/ 1600498 h 1640734"/>
                <a:gd name="connsiteX83" fmla="*/ 1252789 w 2331207"/>
                <a:gd name="connsiteY83" fmla="*/ 1639840 h 1640734"/>
                <a:gd name="connsiteX84" fmla="*/ 1279616 w 2331207"/>
                <a:gd name="connsiteY84" fmla="*/ 1621063 h 1640734"/>
                <a:gd name="connsiteX85" fmla="*/ 1334162 w 2331207"/>
                <a:gd name="connsiteY85" fmla="*/ 1472637 h 1640734"/>
                <a:gd name="connsiteX86" fmla="*/ 1382450 w 2331207"/>
                <a:gd name="connsiteY86" fmla="*/ 1417201 h 1640734"/>
                <a:gd name="connsiteX87" fmla="*/ 1443256 w 2331207"/>
                <a:gd name="connsiteY87" fmla="*/ 1417201 h 1640734"/>
                <a:gd name="connsiteX88" fmla="*/ 1131177 w 2331207"/>
                <a:gd name="connsiteY88" fmla="*/ 1391271 h 1640734"/>
                <a:gd name="connsiteX89" fmla="*/ 1158897 w 2331207"/>
                <a:gd name="connsiteY89" fmla="*/ 1441342 h 1640734"/>
                <a:gd name="connsiteX90" fmla="*/ 1068582 w 2331207"/>
                <a:gd name="connsiteY90" fmla="*/ 1465484 h 1640734"/>
                <a:gd name="connsiteX91" fmla="*/ 1131177 w 2331207"/>
                <a:gd name="connsiteY91" fmla="*/ 1391271 h 1640734"/>
                <a:gd name="connsiteX92" fmla="*/ 1181252 w 2331207"/>
                <a:gd name="connsiteY92" fmla="*/ 1537909 h 1640734"/>
                <a:gd name="connsiteX93" fmla="*/ 1163368 w 2331207"/>
                <a:gd name="connsiteY93" fmla="*/ 1537909 h 1640734"/>
                <a:gd name="connsiteX94" fmla="*/ 1091831 w 2331207"/>
                <a:gd name="connsiteY94" fmla="*/ 1586192 h 1640734"/>
                <a:gd name="connsiteX95" fmla="*/ 1054274 w 2331207"/>
                <a:gd name="connsiteY95" fmla="*/ 1537909 h 1640734"/>
                <a:gd name="connsiteX96" fmla="*/ 1058746 w 2331207"/>
                <a:gd name="connsiteY96" fmla="*/ 1497673 h 1640734"/>
                <a:gd name="connsiteX97" fmla="*/ 1205396 w 2331207"/>
                <a:gd name="connsiteY97" fmla="*/ 1449390 h 1640734"/>
                <a:gd name="connsiteX98" fmla="*/ 1158897 w 2331207"/>
                <a:gd name="connsiteY98" fmla="*/ 1351929 h 1640734"/>
                <a:gd name="connsiteX99" fmla="*/ 1010458 w 2331207"/>
                <a:gd name="connsiteY99" fmla="*/ 1569203 h 1640734"/>
                <a:gd name="connsiteX100" fmla="*/ 1065899 w 2331207"/>
                <a:gd name="connsiteY100" fmla="*/ 1639840 h 1640734"/>
                <a:gd name="connsiteX101" fmla="*/ 1181252 w 2331207"/>
                <a:gd name="connsiteY101" fmla="*/ 1537909 h 1640734"/>
                <a:gd name="connsiteX102" fmla="*/ 845923 w 2331207"/>
                <a:gd name="connsiteY102" fmla="*/ 1393059 h 1640734"/>
                <a:gd name="connsiteX103" fmla="*/ 894211 w 2331207"/>
                <a:gd name="connsiteY103" fmla="*/ 1393059 h 1640734"/>
                <a:gd name="connsiteX104" fmla="*/ 817309 w 2331207"/>
                <a:gd name="connsiteY104" fmla="*/ 1604075 h 1640734"/>
                <a:gd name="connsiteX105" fmla="*/ 838770 w 2331207"/>
                <a:gd name="connsiteY105" fmla="*/ 1639840 h 1640734"/>
                <a:gd name="connsiteX106" fmla="*/ 983632 w 2331207"/>
                <a:gd name="connsiteY106" fmla="*/ 1527179 h 1640734"/>
                <a:gd name="connsiteX107" fmla="*/ 970219 w 2331207"/>
                <a:gd name="connsiteY107" fmla="*/ 1527179 h 1640734"/>
                <a:gd name="connsiteX108" fmla="*/ 875432 w 2331207"/>
                <a:gd name="connsiteY108" fmla="*/ 1591557 h 1640734"/>
                <a:gd name="connsiteX109" fmla="*/ 946075 w 2331207"/>
                <a:gd name="connsiteY109" fmla="*/ 1393059 h 1640734"/>
                <a:gd name="connsiteX110" fmla="*/ 1018506 w 2331207"/>
                <a:gd name="connsiteY110" fmla="*/ 1393059 h 1640734"/>
                <a:gd name="connsiteX111" fmla="*/ 1027448 w 2331207"/>
                <a:gd name="connsiteY111" fmla="*/ 1362659 h 1640734"/>
                <a:gd name="connsiteX112" fmla="*/ 956805 w 2331207"/>
                <a:gd name="connsiteY112" fmla="*/ 1362659 h 1640734"/>
                <a:gd name="connsiteX113" fmla="*/ 983632 w 2331207"/>
                <a:gd name="connsiteY113" fmla="*/ 1286657 h 1640734"/>
                <a:gd name="connsiteX114" fmla="*/ 955911 w 2331207"/>
                <a:gd name="connsiteY114" fmla="*/ 1286657 h 1640734"/>
                <a:gd name="connsiteX115" fmla="*/ 905835 w 2331207"/>
                <a:gd name="connsiteY115" fmla="*/ 1362659 h 1640734"/>
                <a:gd name="connsiteX116" fmla="*/ 845923 w 2331207"/>
                <a:gd name="connsiteY116" fmla="*/ 1370706 h 1640734"/>
                <a:gd name="connsiteX117" fmla="*/ 589285 w 2331207"/>
                <a:gd name="connsiteY117" fmla="*/ 1557580 h 1640734"/>
                <a:gd name="connsiteX118" fmla="*/ 702850 w 2331207"/>
                <a:gd name="connsiteY118" fmla="*/ 1403789 h 1640734"/>
                <a:gd name="connsiteX119" fmla="*/ 727888 w 2331207"/>
                <a:gd name="connsiteY119" fmla="*/ 1407365 h 1640734"/>
                <a:gd name="connsiteX120" fmla="*/ 685860 w 2331207"/>
                <a:gd name="connsiteY120" fmla="*/ 1520026 h 1640734"/>
                <a:gd name="connsiteX121" fmla="*/ 606275 w 2331207"/>
                <a:gd name="connsiteY121" fmla="*/ 1585298 h 1640734"/>
                <a:gd name="connsiteX122" fmla="*/ 589285 w 2331207"/>
                <a:gd name="connsiteY122" fmla="*/ 1557580 h 1640734"/>
                <a:gd name="connsiteX123" fmla="*/ 811943 w 2331207"/>
                <a:gd name="connsiteY123" fmla="*/ 1339411 h 1640734"/>
                <a:gd name="connsiteX124" fmla="*/ 789588 w 2331207"/>
                <a:gd name="connsiteY124" fmla="*/ 1337623 h 1640734"/>
                <a:gd name="connsiteX125" fmla="*/ 764550 w 2331207"/>
                <a:gd name="connsiteY125" fmla="*/ 1362659 h 1640734"/>
                <a:gd name="connsiteX126" fmla="*/ 760079 w 2331207"/>
                <a:gd name="connsiteY126" fmla="*/ 1362659 h 1640734"/>
                <a:gd name="connsiteX127" fmla="*/ 539209 w 2331207"/>
                <a:gd name="connsiteY127" fmla="*/ 1599604 h 1640734"/>
                <a:gd name="connsiteX128" fmla="*/ 578554 w 2331207"/>
                <a:gd name="connsiteY128" fmla="*/ 1639840 h 1640734"/>
                <a:gd name="connsiteX129" fmla="*/ 675129 w 2331207"/>
                <a:gd name="connsiteY129" fmla="*/ 1547744 h 1640734"/>
                <a:gd name="connsiteX130" fmla="*/ 673341 w 2331207"/>
                <a:gd name="connsiteY130" fmla="*/ 1564733 h 1640734"/>
                <a:gd name="connsiteX131" fmla="*/ 709109 w 2331207"/>
                <a:gd name="connsiteY131" fmla="*/ 1639840 h 1640734"/>
                <a:gd name="connsiteX132" fmla="*/ 786011 w 2331207"/>
                <a:gd name="connsiteY132" fmla="*/ 1548638 h 1640734"/>
                <a:gd name="connsiteX133" fmla="*/ 772598 w 2331207"/>
                <a:gd name="connsiteY133" fmla="*/ 1548638 h 1640734"/>
                <a:gd name="connsiteX134" fmla="*/ 734147 w 2331207"/>
                <a:gd name="connsiteY134" fmla="*/ 1581721 h 1640734"/>
                <a:gd name="connsiteX135" fmla="*/ 734147 w 2331207"/>
                <a:gd name="connsiteY135" fmla="*/ 1518238 h 1640734"/>
                <a:gd name="connsiteX136" fmla="*/ 583920 w 2331207"/>
                <a:gd name="connsiteY136" fmla="*/ 1416307 h 1640734"/>
                <a:gd name="connsiteX137" fmla="*/ 562459 w 2331207"/>
                <a:gd name="connsiteY137" fmla="*/ 1351929 h 1640734"/>
                <a:gd name="connsiteX138" fmla="*/ 486451 w 2331207"/>
                <a:gd name="connsiteY138" fmla="*/ 1444025 h 1640734"/>
                <a:gd name="connsiteX139" fmla="*/ 486451 w 2331207"/>
                <a:gd name="connsiteY139" fmla="*/ 1404683 h 1640734"/>
                <a:gd name="connsiteX140" fmla="*/ 451576 w 2331207"/>
                <a:gd name="connsiteY140" fmla="*/ 1351929 h 1640734"/>
                <a:gd name="connsiteX141" fmla="*/ 374674 w 2331207"/>
                <a:gd name="connsiteY141" fmla="*/ 1443131 h 1640734"/>
                <a:gd name="connsiteX142" fmla="*/ 388087 w 2331207"/>
                <a:gd name="connsiteY142" fmla="*/ 1443131 h 1640734"/>
                <a:gd name="connsiteX143" fmla="*/ 426539 w 2331207"/>
                <a:gd name="connsiteY143" fmla="*/ 1410048 h 1640734"/>
                <a:gd name="connsiteX144" fmla="*/ 426539 w 2331207"/>
                <a:gd name="connsiteY144" fmla="*/ 1473531 h 1640734"/>
                <a:gd name="connsiteX145" fmla="*/ 368415 w 2331207"/>
                <a:gd name="connsiteY145" fmla="*/ 1601392 h 1640734"/>
                <a:gd name="connsiteX146" fmla="*/ 392559 w 2331207"/>
                <a:gd name="connsiteY146" fmla="*/ 1640734 h 1640734"/>
                <a:gd name="connsiteX147" fmla="*/ 419385 w 2331207"/>
                <a:gd name="connsiteY147" fmla="*/ 1621957 h 1640734"/>
                <a:gd name="connsiteX148" fmla="*/ 475720 w 2331207"/>
                <a:gd name="connsiteY148" fmla="*/ 1472637 h 1640734"/>
                <a:gd name="connsiteX149" fmla="*/ 524007 w 2331207"/>
                <a:gd name="connsiteY149" fmla="*/ 1417201 h 1640734"/>
                <a:gd name="connsiteX150" fmla="*/ 583920 w 2331207"/>
                <a:gd name="connsiteY150" fmla="*/ 1417201 h 1640734"/>
                <a:gd name="connsiteX151" fmla="*/ 209245 w 2331207"/>
                <a:gd name="connsiteY151" fmla="*/ 1630004 h 1640734"/>
                <a:gd name="connsiteX152" fmla="*/ 214611 w 2331207"/>
                <a:gd name="connsiteY152" fmla="*/ 1613910 h 1640734"/>
                <a:gd name="connsiteX153" fmla="*/ 163641 w 2331207"/>
                <a:gd name="connsiteY153" fmla="*/ 1523603 h 1640734"/>
                <a:gd name="connsiteX154" fmla="*/ 190467 w 2331207"/>
                <a:gd name="connsiteY154" fmla="*/ 1451178 h 1640734"/>
                <a:gd name="connsiteX155" fmla="*/ 246802 w 2331207"/>
                <a:gd name="connsiteY155" fmla="*/ 1451178 h 1640734"/>
                <a:gd name="connsiteX156" fmla="*/ 277205 w 2331207"/>
                <a:gd name="connsiteY156" fmla="*/ 1504826 h 1640734"/>
                <a:gd name="connsiteX157" fmla="*/ 297772 w 2331207"/>
                <a:gd name="connsiteY157" fmla="*/ 1504826 h 1640734"/>
                <a:gd name="connsiteX158" fmla="*/ 344271 w 2331207"/>
                <a:gd name="connsiteY158" fmla="*/ 1376965 h 1640734"/>
                <a:gd name="connsiteX159" fmla="*/ 323704 w 2331207"/>
                <a:gd name="connsiteY159" fmla="*/ 1376965 h 1640734"/>
                <a:gd name="connsiteX160" fmla="*/ 253956 w 2331207"/>
                <a:gd name="connsiteY160" fmla="*/ 1430613 h 1640734"/>
                <a:gd name="connsiteX161" fmla="*/ 197621 w 2331207"/>
                <a:gd name="connsiteY161" fmla="*/ 1430613 h 1640734"/>
                <a:gd name="connsiteX162" fmla="*/ 236072 w 2331207"/>
                <a:gd name="connsiteY162" fmla="*/ 1325999 h 1640734"/>
                <a:gd name="connsiteX163" fmla="*/ 304032 w 2331207"/>
                <a:gd name="connsiteY163" fmla="*/ 1281293 h 1640734"/>
                <a:gd name="connsiteX164" fmla="*/ 316551 w 2331207"/>
                <a:gd name="connsiteY164" fmla="*/ 1281293 h 1640734"/>
                <a:gd name="connsiteX165" fmla="*/ 371992 w 2331207"/>
                <a:gd name="connsiteY165" fmla="*/ 1346564 h 1640734"/>
                <a:gd name="connsiteX166" fmla="*/ 391664 w 2331207"/>
                <a:gd name="connsiteY166" fmla="*/ 1346564 h 1640734"/>
                <a:gd name="connsiteX167" fmla="*/ 407760 w 2331207"/>
                <a:gd name="connsiteY167" fmla="*/ 1259833 h 1640734"/>
                <a:gd name="connsiteX168" fmla="*/ 135026 w 2331207"/>
                <a:gd name="connsiteY168" fmla="*/ 1259833 h 1640734"/>
                <a:gd name="connsiteX169" fmla="*/ 129661 w 2331207"/>
                <a:gd name="connsiteY169" fmla="*/ 1275928 h 1640734"/>
                <a:gd name="connsiteX170" fmla="*/ 165429 w 2331207"/>
                <a:gd name="connsiteY170" fmla="*/ 1366235 h 1640734"/>
                <a:gd name="connsiteX171" fmla="*/ 107305 w 2331207"/>
                <a:gd name="connsiteY171" fmla="*/ 1524497 h 1640734"/>
                <a:gd name="connsiteX172" fmla="*/ 4471 w 2331207"/>
                <a:gd name="connsiteY172" fmla="*/ 1614804 h 1640734"/>
                <a:gd name="connsiteX173" fmla="*/ 0 w 2331207"/>
                <a:gd name="connsiteY173" fmla="*/ 1630899 h 1640734"/>
                <a:gd name="connsiteX174" fmla="*/ 209245 w 2331207"/>
                <a:gd name="connsiteY174" fmla="*/ 1630899 h 1640734"/>
                <a:gd name="connsiteX175" fmla="*/ 1562186 w 2331207"/>
                <a:gd name="connsiteY175" fmla="*/ 775213 h 1640734"/>
                <a:gd name="connsiteX176" fmla="*/ 1589907 w 2331207"/>
                <a:gd name="connsiteY176" fmla="*/ 825285 h 1640734"/>
                <a:gd name="connsiteX177" fmla="*/ 1499591 w 2331207"/>
                <a:gd name="connsiteY177" fmla="*/ 849426 h 1640734"/>
                <a:gd name="connsiteX178" fmla="*/ 1562186 w 2331207"/>
                <a:gd name="connsiteY178" fmla="*/ 775213 h 1640734"/>
                <a:gd name="connsiteX179" fmla="*/ 1612262 w 2331207"/>
                <a:gd name="connsiteY179" fmla="*/ 921851 h 1640734"/>
                <a:gd name="connsiteX180" fmla="*/ 1594378 w 2331207"/>
                <a:gd name="connsiteY180" fmla="*/ 921851 h 1640734"/>
                <a:gd name="connsiteX181" fmla="*/ 1522841 w 2331207"/>
                <a:gd name="connsiteY181" fmla="*/ 970134 h 1640734"/>
                <a:gd name="connsiteX182" fmla="*/ 1485284 w 2331207"/>
                <a:gd name="connsiteY182" fmla="*/ 921851 h 1640734"/>
                <a:gd name="connsiteX183" fmla="*/ 1489755 w 2331207"/>
                <a:gd name="connsiteY183" fmla="*/ 881615 h 1640734"/>
                <a:gd name="connsiteX184" fmla="*/ 1636406 w 2331207"/>
                <a:gd name="connsiteY184" fmla="*/ 833332 h 1640734"/>
                <a:gd name="connsiteX185" fmla="*/ 1589907 w 2331207"/>
                <a:gd name="connsiteY185" fmla="*/ 735871 h 1640734"/>
                <a:gd name="connsiteX186" fmla="*/ 1441468 w 2331207"/>
                <a:gd name="connsiteY186" fmla="*/ 953146 h 1640734"/>
                <a:gd name="connsiteX187" fmla="*/ 1496909 w 2331207"/>
                <a:gd name="connsiteY187" fmla="*/ 1023782 h 1640734"/>
                <a:gd name="connsiteX188" fmla="*/ 1612262 w 2331207"/>
                <a:gd name="connsiteY188" fmla="*/ 921851 h 1640734"/>
                <a:gd name="connsiteX189" fmla="*/ 1589012 w 2331207"/>
                <a:gd name="connsiteY189" fmla="*/ 703683 h 1640734"/>
                <a:gd name="connsiteX190" fmla="*/ 1672174 w 2331207"/>
                <a:gd name="connsiteY190" fmla="*/ 627681 h 1640734"/>
                <a:gd name="connsiteX191" fmla="*/ 1672174 w 2331207"/>
                <a:gd name="connsiteY191" fmla="*/ 616952 h 1640734"/>
                <a:gd name="connsiteX192" fmla="*/ 1616733 w 2331207"/>
                <a:gd name="connsiteY192" fmla="*/ 616952 h 1640734"/>
                <a:gd name="connsiteX193" fmla="*/ 1567551 w 2331207"/>
                <a:gd name="connsiteY193" fmla="*/ 704577 h 1640734"/>
                <a:gd name="connsiteX194" fmla="*/ 1589012 w 2331207"/>
                <a:gd name="connsiteY194" fmla="*/ 704577 h 1640734"/>
                <a:gd name="connsiteX195" fmla="*/ 1276933 w 2331207"/>
                <a:gd name="connsiteY195" fmla="*/ 777002 h 1640734"/>
                <a:gd name="connsiteX196" fmla="*/ 1325220 w 2331207"/>
                <a:gd name="connsiteY196" fmla="*/ 777002 h 1640734"/>
                <a:gd name="connsiteX197" fmla="*/ 1248318 w 2331207"/>
                <a:gd name="connsiteY197" fmla="*/ 988017 h 1640734"/>
                <a:gd name="connsiteX198" fmla="*/ 1269779 w 2331207"/>
                <a:gd name="connsiteY198" fmla="*/ 1023782 h 1640734"/>
                <a:gd name="connsiteX199" fmla="*/ 1414641 w 2331207"/>
                <a:gd name="connsiteY199" fmla="*/ 911122 h 1640734"/>
                <a:gd name="connsiteX200" fmla="*/ 1401228 w 2331207"/>
                <a:gd name="connsiteY200" fmla="*/ 911122 h 1640734"/>
                <a:gd name="connsiteX201" fmla="*/ 1306442 w 2331207"/>
                <a:gd name="connsiteY201" fmla="*/ 975499 h 1640734"/>
                <a:gd name="connsiteX202" fmla="*/ 1377085 w 2331207"/>
                <a:gd name="connsiteY202" fmla="*/ 777002 h 1640734"/>
                <a:gd name="connsiteX203" fmla="*/ 1449516 w 2331207"/>
                <a:gd name="connsiteY203" fmla="*/ 777002 h 1640734"/>
                <a:gd name="connsiteX204" fmla="*/ 1458458 w 2331207"/>
                <a:gd name="connsiteY204" fmla="*/ 746601 h 1640734"/>
                <a:gd name="connsiteX205" fmla="*/ 1387815 w 2331207"/>
                <a:gd name="connsiteY205" fmla="*/ 746601 h 1640734"/>
                <a:gd name="connsiteX206" fmla="*/ 1414641 w 2331207"/>
                <a:gd name="connsiteY206" fmla="*/ 670600 h 1640734"/>
                <a:gd name="connsiteX207" fmla="*/ 1386921 w 2331207"/>
                <a:gd name="connsiteY207" fmla="*/ 670600 h 1640734"/>
                <a:gd name="connsiteX208" fmla="*/ 1336845 w 2331207"/>
                <a:gd name="connsiteY208" fmla="*/ 746601 h 1640734"/>
                <a:gd name="connsiteX209" fmla="*/ 1276933 w 2331207"/>
                <a:gd name="connsiteY209" fmla="*/ 755542 h 1640734"/>
                <a:gd name="connsiteX210" fmla="*/ 1226857 w 2331207"/>
                <a:gd name="connsiteY210" fmla="*/ 767166 h 1640734"/>
                <a:gd name="connsiteX211" fmla="*/ 1208973 w 2331207"/>
                <a:gd name="connsiteY211" fmla="*/ 736766 h 1640734"/>
                <a:gd name="connsiteX212" fmla="*/ 1096302 w 2331207"/>
                <a:gd name="connsiteY212" fmla="*/ 827967 h 1640734"/>
                <a:gd name="connsiteX213" fmla="*/ 1109716 w 2331207"/>
                <a:gd name="connsiteY213" fmla="*/ 827967 h 1640734"/>
                <a:gd name="connsiteX214" fmla="*/ 1168733 w 2331207"/>
                <a:gd name="connsiteY214" fmla="*/ 783261 h 1640734"/>
                <a:gd name="connsiteX215" fmla="*/ 1087360 w 2331207"/>
                <a:gd name="connsiteY215" fmla="*/ 994276 h 1640734"/>
                <a:gd name="connsiteX216" fmla="*/ 1105244 w 2331207"/>
                <a:gd name="connsiteY216" fmla="*/ 1024676 h 1640734"/>
                <a:gd name="connsiteX217" fmla="*/ 1212550 w 2331207"/>
                <a:gd name="connsiteY217" fmla="*/ 933475 h 1640734"/>
                <a:gd name="connsiteX218" fmla="*/ 1199137 w 2331207"/>
                <a:gd name="connsiteY218" fmla="*/ 933475 h 1640734"/>
                <a:gd name="connsiteX219" fmla="*/ 1140119 w 2331207"/>
                <a:gd name="connsiteY219" fmla="*/ 978182 h 1640734"/>
                <a:gd name="connsiteX220" fmla="*/ 1234905 w 2331207"/>
                <a:gd name="connsiteY220" fmla="*/ 683118 h 1640734"/>
                <a:gd name="connsiteX221" fmla="*/ 1267991 w 2331207"/>
                <a:gd name="connsiteY221" fmla="*/ 650035 h 1640734"/>
                <a:gd name="connsiteX222" fmla="*/ 1234905 w 2331207"/>
                <a:gd name="connsiteY222" fmla="*/ 616952 h 1640734"/>
                <a:gd name="connsiteX223" fmla="*/ 1206290 w 2331207"/>
                <a:gd name="connsiteY223" fmla="*/ 633046 h 1640734"/>
                <a:gd name="connsiteX224" fmla="*/ 1206290 w 2331207"/>
                <a:gd name="connsiteY224" fmla="*/ 667023 h 1640734"/>
                <a:gd name="connsiteX225" fmla="*/ 1234905 w 2331207"/>
                <a:gd name="connsiteY225" fmla="*/ 683118 h 1640734"/>
                <a:gd name="connsiteX226" fmla="*/ 975584 w 2331207"/>
                <a:gd name="connsiteY226" fmla="*/ 978182 h 1640734"/>
                <a:gd name="connsiteX227" fmla="*/ 1109716 w 2331207"/>
                <a:gd name="connsiteY227" fmla="*/ 622317 h 1640734"/>
                <a:gd name="connsiteX228" fmla="*/ 1105244 w 2331207"/>
                <a:gd name="connsiteY228" fmla="*/ 616058 h 1640734"/>
                <a:gd name="connsiteX229" fmla="*/ 1012247 w 2331207"/>
                <a:gd name="connsiteY229" fmla="*/ 626787 h 1640734"/>
                <a:gd name="connsiteX230" fmla="*/ 1012247 w 2331207"/>
                <a:gd name="connsiteY230" fmla="*/ 637517 h 1640734"/>
                <a:gd name="connsiteX231" fmla="*/ 1030131 w 2331207"/>
                <a:gd name="connsiteY231" fmla="*/ 650929 h 1640734"/>
                <a:gd name="connsiteX232" fmla="*/ 1026554 w 2331207"/>
                <a:gd name="connsiteY232" fmla="*/ 715306 h 1640734"/>
                <a:gd name="connsiteX233" fmla="*/ 924614 w 2331207"/>
                <a:gd name="connsiteY233" fmla="*/ 987123 h 1640734"/>
                <a:gd name="connsiteX234" fmla="*/ 946075 w 2331207"/>
                <a:gd name="connsiteY234" fmla="*/ 1022888 h 1640734"/>
                <a:gd name="connsiteX235" fmla="*/ 1053380 w 2331207"/>
                <a:gd name="connsiteY235" fmla="*/ 931687 h 1640734"/>
                <a:gd name="connsiteX236" fmla="*/ 1039967 w 2331207"/>
                <a:gd name="connsiteY236" fmla="*/ 931687 h 1640734"/>
                <a:gd name="connsiteX237" fmla="*/ 975584 w 2331207"/>
                <a:gd name="connsiteY237" fmla="*/ 978182 h 1640734"/>
                <a:gd name="connsiteX238" fmla="*/ 701955 w 2331207"/>
                <a:gd name="connsiteY238" fmla="*/ 941522 h 1640734"/>
                <a:gd name="connsiteX239" fmla="*/ 815520 w 2331207"/>
                <a:gd name="connsiteY239" fmla="*/ 787731 h 1640734"/>
                <a:gd name="connsiteX240" fmla="*/ 840558 w 2331207"/>
                <a:gd name="connsiteY240" fmla="*/ 791308 h 1640734"/>
                <a:gd name="connsiteX241" fmla="*/ 797636 w 2331207"/>
                <a:gd name="connsiteY241" fmla="*/ 903968 h 1640734"/>
                <a:gd name="connsiteX242" fmla="*/ 718051 w 2331207"/>
                <a:gd name="connsiteY242" fmla="*/ 969240 h 1640734"/>
                <a:gd name="connsiteX243" fmla="*/ 701955 w 2331207"/>
                <a:gd name="connsiteY243" fmla="*/ 941522 h 1640734"/>
                <a:gd name="connsiteX244" fmla="*/ 924614 w 2331207"/>
                <a:gd name="connsiteY244" fmla="*/ 724248 h 1640734"/>
                <a:gd name="connsiteX245" fmla="*/ 902259 w 2331207"/>
                <a:gd name="connsiteY245" fmla="*/ 722459 h 1640734"/>
                <a:gd name="connsiteX246" fmla="*/ 877221 w 2331207"/>
                <a:gd name="connsiteY246" fmla="*/ 747495 h 1640734"/>
                <a:gd name="connsiteX247" fmla="*/ 872750 w 2331207"/>
                <a:gd name="connsiteY247" fmla="*/ 747495 h 1640734"/>
                <a:gd name="connsiteX248" fmla="*/ 651880 w 2331207"/>
                <a:gd name="connsiteY248" fmla="*/ 984440 h 1640734"/>
                <a:gd name="connsiteX249" fmla="*/ 691225 w 2331207"/>
                <a:gd name="connsiteY249" fmla="*/ 1024676 h 1640734"/>
                <a:gd name="connsiteX250" fmla="*/ 787800 w 2331207"/>
                <a:gd name="connsiteY250" fmla="*/ 932581 h 1640734"/>
                <a:gd name="connsiteX251" fmla="*/ 786011 w 2331207"/>
                <a:gd name="connsiteY251" fmla="*/ 949569 h 1640734"/>
                <a:gd name="connsiteX252" fmla="*/ 821780 w 2331207"/>
                <a:gd name="connsiteY252" fmla="*/ 1024676 h 1640734"/>
                <a:gd name="connsiteX253" fmla="*/ 898682 w 2331207"/>
                <a:gd name="connsiteY253" fmla="*/ 933475 h 1640734"/>
                <a:gd name="connsiteX254" fmla="*/ 885269 w 2331207"/>
                <a:gd name="connsiteY254" fmla="*/ 933475 h 1640734"/>
                <a:gd name="connsiteX255" fmla="*/ 846818 w 2331207"/>
                <a:gd name="connsiteY255" fmla="*/ 966558 h 1640734"/>
                <a:gd name="connsiteX256" fmla="*/ 846818 w 2331207"/>
                <a:gd name="connsiteY256" fmla="*/ 903968 h 1640734"/>
                <a:gd name="connsiteX257" fmla="*/ 406866 w 2331207"/>
                <a:gd name="connsiteY257" fmla="*/ 1075642 h 1640734"/>
                <a:gd name="connsiteX258" fmla="*/ 472143 w 2331207"/>
                <a:gd name="connsiteY258" fmla="*/ 1014841 h 1640734"/>
                <a:gd name="connsiteX259" fmla="*/ 529373 w 2331207"/>
                <a:gd name="connsiteY259" fmla="*/ 1036300 h 1640734"/>
                <a:gd name="connsiteX260" fmla="*/ 584814 w 2331207"/>
                <a:gd name="connsiteY260" fmla="*/ 1066701 h 1640734"/>
                <a:gd name="connsiteX261" fmla="*/ 481085 w 2331207"/>
                <a:gd name="connsiteY261" fmla="*/ 1112301 h 1640734"/>
                <a:gd name="connsiteX262" fmla="*/ 406866 w 2331207"/>
                <a:gd name="connsiteY262" fmla="*/ 1075642 h 1640734"/>
                <a:gd name="connsiteX263" fmla="*/ 516854 w 2331207"/>
                <a:gd name="connsiteY263" fmla="*/ 904863 h 1640734"/>
                <a:gd name="connsiteX264" fmla="*/ 492710 w 2331207"/>
                <a:gd name="connsiteY264" fmla="*/ 872674 h 1640734"/>
                <a:gd name="connsiteX265" fmla="*/ 557988 w 2331207"/>
                <a:gd name="connsiteY265" fmla="*/ 756437 h 1640734"/>
                <a:gd name="connsiteX266" fmla="*/ 582131 w 2331207"/>
                <a:gd name="connsiteY266" fmla="*/ 788625 h 1640734"/>
                <a:gd name="connsiteX267" fmla="*/ 516854 w 2331207"/>
                <a:gd name="connsiteY267" fmla="*/ 904863 h 1640734"/>
                <a:gd name="connsiteX268" fmla="*/ 631313 w 2331207"/>
                <a:gd name="connsiteY268" fmla="*/ 1049712 h 1640734"/>
                <a:gd name="connsiteX269" fmla="*/ 551728 w 2331207"/>
                <a:gd name="connsiteY269" fmla="*/ 988911 h 1640734"/>
                <a:gd name="connsiteX270" fmla="*/ 490027 w 2331207"/>
                <a:gd name="connsiteY270" fmla="*/ 958511 h 1640734"/>
                <a:gd name="connsiteX271" fmla="*/ 516854 w 2331207"/>
                <a:gd name="connsiteY271" fmla="*/ 924534 h 1640734"/>
                <a:gd name="connsiteX272" fmla="*/ 630419 w 2331207"/>
                <a:gd name="connsiteY272" fmla="*/ 802931 h 1640734"/>
                <a:gd name="connsiteX273" fmla="*/ 625948 w 2331207"/>
                <a:gd name="connsiteY273" fmla="*/ 776107 h 1640734"/>
                <a:gd name="connsiteX274" fmla="*/ 673341 w 2331207"/>
                <a:gd name="connsiteY274" fmla="*/ 776107 h 1640734"/>
                <a:gd name="connsiteX275" fmla="*/ 682283 w 2331207"/>
                <a:gd name="connsiteY275" fmla="*/ 745707 h 1640734"/>
                <a:gd name="connsiteX276" fmla="*/ 601804 w 2331207"/>
                <a:gd name="connsiteY276" fmla="*/ 745707 h 1640734"/>
                <a:gd name="connsiteX277" fmla="*/ 562459 w 2331207"/>
                <a:gd name="connsiteY277" fmla="*/ 734977 h 1640734"/>
                <a:gd name="connsiteX278" fmla="*/ 441740 w 2331207"/>
                <a:gd name="connsiteY278" fmla="*/ 856579 h 1640734"/>
                <a:gd name="connsiteX279" fmla="*/ 497181 w 2331207"/>
                <a:gd name="connsiteY279" fmla="*/ 922745 h 1640734"/>
                <a:gd name="connsiteX280" fmla="*/ 443529 w 2331207"/>
                <a:gd name="connsiteY280" fmla="*/ 977287 h 1640734"/>
                <a:gd name="connsiteX281" fmla="*/ 458730 w 2331207"/>
                <a:gd name="connsiteY281" fmla="*/ 1006794 h 1640734"/>
                <a:gd name="connsiteX282" fmla="*/ 347848 w 2331207"/>
                <a:gd name="connsiteY282" fmla="*/ 1093525 h 1640734"/>
                <a:gd name="connsiteX283" fmla="*/ 453365 w 2331207"/>
                <a:gd name="connsiteY283" fmla="*/ 1145384 h 1640734"/>
                <a:gd name="connsiteX284" fmla="*/ 631313 w 2331207"/>
                <a:gd name="connsiteY284" fmla="*/ 1049712 h 1640734"/>
                <a:gd name="connsiteX285" fmla="*/ 266475 w 2331207"/>
                <a:gd name="connsiteY285" fmla="*/ 835120 h 1640734"/>
                <a:gd name="connsiteX286" fmla="*/ 296878 w 2331207"/>
                <a:gd name="connsiteY286" fmla="*/ 888768 h 1640734"/>
                <a:gd name="connsiteX287" fmla="*/ 317445 w 2331207"/>
                <a:gd name="connsiteY287" fmla="*/ 888768 h 1640734"/>
                <a:gd name="connsiteX288" fmla="*/ 363944 w 2331207"/>
                <a:gd name="connsiteY288" fmla="*/ 760907 h 1640734"/>
                <a:gd name="connsiteX289" fmla="*/ 343377 w 2331207"/>
                <a:gd name="connsiteY289" fmla="*/ 760907 h 1640734"/>
                <a:gd name="connsiteX290" fmla="*/ 273628 w 2331207"/>
                <a:gd name="connsiteY290" fmla="*/ 814555 h 1640734"/>
                <a:gd name="connsiteX291" fmla="*/ 195832 w 2331207"/>
                <a:gd name="connsiteY291" fmla="*/ 814555 h 1640734"/>
                <a:gd name="connsiteX292" fmla="*/ 234283 w 2331207"/>
                <a:gd name="connsiteY292" fmla="*/ 709942 h 1640734"/>
                <a:gd name="connsiteX293" fmla="*/ 302243 w 2331207"/>
                <a:gd name="connsiteY293" fmla="*/ 665235 h 1640734"/>
                <a:gd name="connsiteX294" fmla="*/ 336223 w 2331207"/>
                <a:gd name="connsiteY294" fmla="*/ 665235 h 1640734"/>
                <a:gd name="connsiteX295" fmla="*/ 391664 w 2331207"/>
                <a:gd name="connsiteY295" fmla="*/ 730507 h 1640734"/>
                <a:gd name="connsiteX296" fmla="*/ 411337 w 2331207"/>
                <a:gd name="connsiteY296" fmla="*/ 730507 h 1640734"/>
                <a:gd name="connsiteX297" fmla="*/ 427433 w 2331207"/>
                <a:gd name="connsiteY297" fmla="*/ 643776 h 1640734"/>
                <a:gd name="connsiteX298" fmla="*/ 135026 w 2331207"/>
                <a:gd name="connsiteY298" fmla="*/ 643776 h 1640734"/>
                <a:gd name="connsiteX299" fmla="*/ 129661 w 2331207"/>
                <a:gd name="connsiteY299" fmla="*/ 659870 h 1640734"/>
                <a:gd name="connsiteX300" fmla="*/ 165429 w 2331207"/>
                <a:gd name="connsiteY300" fmla="*/ 750178 h 1640734"/>
                <a:gd name="connsiteX301" fmla="*/ 107305 w 2331207"/>
                <a:gd name="connsiteY301" fmla="*/ 908439 h 1640734"/>
                <a:gd name="connsiteX302" fmla="*/ 4471 w 2331207"/>
                <a:gd name="connsiteY302" fmla="*/ 998747 h 1640734"/>
                <a:gd name="connsiteX303" fmla="*/ 0 w 2331207"/>
                <a:gd name="connsiteY303" fmla="*/ 1014841 h 1640734"/>
                <a:gd name="connsiteX304" fmla="*/ 325493 w 2331207"/>
                <a:gd name="connsiteY304" fmla="*/ 1014841 h 1640734"/>
                <a:gd name="connsiteX305" fmla="*/ 383616 w 2331207"/>
                <a:gd name="connsiteY305" fmla="*/ 922745 h 1640734"/>
                <a:gd name="connsiteX306" fmla="*/ 361261 w 2331207"/>
                <a:gd name="connsiteY306" fmla="*/ 922745 h 1640734"/>
                <a:gd name="connsiteX307" fmla="*/ 212822 w 2331207"/>
                <a:gd name="connsiteY307" fmla="*/ 993382 h 1640734"/>
                <a:gd name="connsiteX308" fmla="*/ 162746 w 2331207"/>
                <a:gd name="connsiteY308" fmla="*/ 908439 h 1640734"/>
                <a:gd name="connsiteX309" fmla="*/ 189573 w 2331207"/>
                <a:gd name="connsiteY309" fmla="*/ 836014 h 1640734"/>
                <a:gd name="connsiteX310" fmla="*/ 266475 w 2331207"/>
                <a:gd name="connsiteY310" fmla="*/ 836014 h 1640734"/>
                <a:gd name="connsiteX311" fmla="*/ 308503 w 2331207"/>
                <a:gd name="connsiteY311" fmla="*/ 616952 h 1640734"/>
                <a:gd name="connsiteX312" fmla="*/ 391664 w 2331207"/>
                <a:gd name="connsiteY312" fmla="*/ 556151 h 1640734"/>
                <a:gd name="connsiteX313" fmla="*/ 391664 w 2331207"/>
                <a:gd name="connsiteY313" fmla="*/ 545421 h 1640734"/>
                <a:gd name="connsiteX314" fmla="*/ 336223 w 2331207"/>
                <a:gd name="connsiteY314" fmla="*/ 545421 h 1640734"/>
                <a:gd name="connsiteX315" fmla="*/ 287042 w 2331207"/>
                <a:gd name="connsiteY315" fmla="*/ 616952 h 1640734"/>
                <a:gd name="connsiteX316" fmla="*/ 1551456 w 2331207"/>
                <a:gd name="connsiteY316" fmla="*/ 160050 h 1640734"/>
                <a:gd name="connsiteX317" fmla="*/ 1579176 w 2331207"/>
                <a:gd name="connsiteY317" fmla="*/ 210121 h 1640734"/>
                <a:gd name="connsiteX318" fmla="*/ 1488861 w 2331207"/>
                <a:gd name="connsiteY318" fmla="*/ 234263 h 1640734"/>
                <a:gd name="connsiteX319" fmla="*/ 1551456 w 2331207"/>
                <a:gd name="connsiteY319" fmla="*/ 160050 h 1640734"/>
                <a:gd name="connsiteX320" fmla="*/ 1601531 w 2331207"/>
                <a:gd name="connsiteY320" fmla="*/ 306688 h 1640734"/>
                <a:gd name="connsiteX321" fmla="*/ 1583647 w 2331207"/>
                <a:gd name="connsiteY321" fmla="*/ 306688 h 1640734"/>
                <a:gd name="connsiteX322" fmla="*/ 1512110 w 2331207"/>
                <a:gd name="connsiteY322" fmla="*/ 354971 h 1640734"/>
                <a:gd name="connsiteX323" fmla="*/ 1474554 w 2331207"/>
                <a:gd name="connsiteY323" fmla="*/ 306688 h 1640734"/>
                <a:gd name="connsiteX324" fmla="*/ 1479025 w 2331207"/>
                <a:gd name="connsiteY324" fmla="*/ 266452 h 1640734"/>
                <a:gd name="connsiteX325" fmla="*/ 1625675 w 2331207"/>
                <a:gd name="connsiteY325" fmla="*/ 218168 h 1640734"/>
                <a:gd name="connsiteX326" fmla="*/ 1579176 w 2331207"/>
                <a:gd name="connsiteY326" fmla="*/ 120708 h 1640734"/>
                <a:gd name="connsiteX327" fmla="*/ 1430737 w 2331207"/>
                <a:gd name="connsiteY327" fmla="*/ 337982 h 1640734"/>
                <a:gd name="connsiteX328" fmla="*/ 1486178 w 2331207"/>
                <a:gd name="connsiteY328" fmla="*/ 408619 h 1640734"/>
                <a:gd name="connsiteX329" fmla="*/ 1601531 w 2331207"/>
                <a:gd name="connsiteY329" fmla="*/ 306688 h 1640734"/>
                <a:gd name="connsiteX330" fmla="*/ 1578282 w 2331207"/>
                <a:gd name="connsiteY330" fmla="*/ 88519 h 1640734"/>
                <a:gd name="connsiteX331" fmla="*/ 1661444 w 2331207"/>
                <a:gd name="connsiteY331" fmla="*/ 12518 h 1640734"/>
                <a:gd name="connsiteX332" fmla="*/ 1661444 w 2331207"/>
                <a:gd name="connsiteY332" fmla="*/ 1788 h 1640734"/>
                <a:gd name="connsiteX333" fmla="*/ 1606002 w 2331207"/>
                <a:gd name="connsiteY333" fmla="*/ 1788 h 1640734"/>
                <a:gd name="connsiteX334" fmla="*/ 1556821 w 2331207"/>
                <a:gd name="connsiteY334" fmla="*/ 89413 h 1640734"/>
                <a:gd name="connsiteX335" fmla="*/ 1578282 w 2331207"/>
                <a:gd name="connsiteY335" fmla="*/ 89413 h 1640734"/>
                <a:gd name="connsiteX336" fmla="*/ 1266202 w 2331207"/>
                <a:gd name="connsiteY336" fmla="*/ 160944 h 1640734"/>
                <a:gd name="connsiteX337" fmla="*/ 1315384 w 2331207"/>
                <a:gd name="connsiteY337" fmla="*/ 160944 h 1640734"/>
                <a:gd name="connsiteX338" fmla="*/ 1238482 w 2331207"/>
                <a:gd name="connsiteY338" fmla="*/ 371959 h 1640734"/>
                <a:gd name="connsiteX339" fmla="*/ 1259943 w 2331207"/>
                <a:gd name="connsiteY339" fmla="*/ 407725 h 1640734"/>
                <a:gd name="connsiteX340" fmla="*/ 1404805 w 2331207"/>
                <a:gd name="connsiteY340" fmla="*/ 295064 h 1640734"/>
                <a:gd name="connsiteX341" fmla="*/ 1391392 w 2331207"/>
                <a:gd name="connsiteY341" fmla="*/ 295064 h 1640734"/>
                <a:gd name="connsiteX342" fmla="*/ 1296606 w 2331207"/>
                <a:gd name="connsiteY342" fmla="*/ 359441 h 1640734"/>
                <a:gd name="connsiteX343" fmla="*/ 1367248 w 2331207"/>
                <a:gd name="connsiteY343" fmla="*/ 160944 h 1640734"/>
                <a:gd name="connsiteX344" fmla="*/ 1439679 w 2331207"/>
                <a:gd name="connsiteY344" fmla="*/ 160944 h 1640734"/>
                <a:gd name="connsiteX345" fmla="*/ 1448621 w 2331207"/>
                <a:gd name="connsiteY345" fmla="*/ 130543 h 1640734"/>
                <a:gd name="connsiteX346" fmla="*/ 1377979 w 2331207"/>
                <a:gd name="connsiteY346" fmla="*/ 130543 h 1640734"/>
                <a:gd name="connsiteX347" fmla="*/ 1404805 w 2331207"/>
                <a:gd name="connsiteY347" fmla="*/ 54542 h 1640734"/>
                <a:gd name="connsiteX348" fmla="*/ 1377085 w 2331207"/>
                <a:gd name="connsiteY348" fmla="*/ 54542 h 1640734"/>
                <a:gd name="connsiteX349" fmla="*/ 1327009 w 2331207"/>
                <a:gd name="connsiteY349" fmla="*/ 130543 h 1640734"/>
                <a:gd name="connsiteX350" fmla="*/ 1267097 w 2331207"/>
                <a:gd name="connsiteY350" fmla="*/ 138591 h 1640734"/>
                <a:gd name="connsiteX351" fmla="*/ 1267097 w 2331207"/>
                <a:gd name="connsiteY351" fmla="*/ 160944 h 1640734"/>
                <a:gd name="connsiteX352" fmla="*/ 1241165 w 2331207"/>
                <a:gd name="connsiteY352" fmla="*/ 185086 h 1640734"/>
                <a:gd name="connsiteX353" fmla="*/ 1219703 w 2331207"/>
                <a:gd name="connsiteY353" fmla="*/ 120708 h 1640734"/>
                <a:gd name="connsiteX354" fmla="*/ 1143696 w 2331207"/>
                <a:gd name="connsiteY354" fmla="*/ 212804 h 1640734"/>
                <a:gd name="connsiteX355" fmla="*/ 1143696 w 2331207"/>
                <a:gd name="connsiteY355" fmla="*/ 173462 h 1640734"/>
                <a:gd name="connsiteX356" fmla="*/ 1109716 w 2331207"/>
                <a:gd name="connsiteY356" fmla="*/ 120708 h 1640734"/>
                <a:gd name="connsiteX357" fmla="*/ 1031919 w 2331207"/>
                <a:gd name="connsiteY357" fmla="*/ 211910 h 1640734"/>
                <a:gd name="connsiteX358" fmla="*/ 1045332 w 2331207"/>
                <a:gd name="connsiteY358" fmla="*/ 211910 h 1640734"/>
                <a:gd name="connsiteX359" fmla="*/ 1083783 w 2331207"/>
                <a:gd name="connsiteY359" fmla="*/ 178827 h 1640734"/>
                <a:gd name="connsiteX360" fmla="*/ 1083783 w 2331207"/>
                <a:gd name="connsiteY360" fmla="*/ 242310 h 1640734"/>
                <a:gd name="connsiteX361" fmla="*/ 1026554 w 2331207"/>
                <a:gd name="connsiteY361" fmla="*/ 369277 h 1640734"/>
                <a:gd name="connsiteX362" fmla="*/ 1050698 w 2331207"/>
                <a:gd name="connsiteY362" fmla="*/ 408619 h 1640734"/>
                <a:gd name="connsiteX363" fmla="*/ 1077524 w 2331207"/>
                <a:gd name="connsiteY363" fmla="*/ 389842 h 1640734"/>
                <a:gd name="connsiteX364" fmla="*/ 1133859 w 2331207"/>
                <a:gd name="connsiteY364" fmla="*/ 241416 h 1640734"/>
                <a:gd name="connsiteX365" fmla="*/ 1182147 w 2331207"/>
                <a:gd name="connsiteY365" fmla="*/ 185980 h 1640734"/>
                <a:gd name="connsiteX366" fmla="*/ 1241165 w 2331207"/>
                <a:gd name="connsiteY366" fmla="*/ 185980 h 1640734"/>
                <a:gd name="connsiteX367" fmla="*/ 929085 w 2331207"/>
                <a:gd name="connsiteY367" fmla="*/ 160050 h 1640734"/>
                <a:gd name="connsiteX368" fmla="*/ 956805 w 2331207"/>
                <a:gd name="connsiteY368" fmla="*/ 210121 h 1640734"/>
                <a:gd name="connsiteX369" fmla="*/ 866490 w 2331207"/>
                <a:gd name="connsiteY369" fmla="*/ 234263 h 1640734"/>
                <a:gd name="connsiteX370" fmla="*/ 929085 w 2331207"/>
                <a:gd name="connsiteY370" fmla="*/ 160050 h 1640734"/>
                <a:gd name="connsiteX371" fmla="*/ 979161 w 2331207"/>
                <a:gd name="connsiteY371" fmla="*/ 306688 h 1640734"/>
                <a:gd name="connsiteX372" fmla="*/ 961277 w 2331207"/>
                <a:gd name="connsiteY372" fmla="*/ 306688 h 1640734"/>
                <a:gd name="connsiteX373" fmla="*/ 889740 w 2331207"/>
                <a:gd name="connsiteY373" fmla="*/ 354971 h 1640734"/>
                <a:gd name="connsiteX374" fmla="*/ 852183 w 2331207"/>
                <a:gd name="connsiteY374" fmla="*/ 306688 h 1640734"/>
                <a:gd name="connsiteX375" fmla="*/ 856654 w 2331207"/>
                <a:gd name="connsiteY375" fmla="*/ 266452 h 1640734"/>
                <a:gd name="connsiteX376" fmla="*/ 1003304 w 2331207"/>
                <a:gd name="connsiteY376" fmla="*/ 218168 h 1640734"/>
                <a:gd name="connsiteX377" fmla="*/ 956805 w 2331207"/>
                <a:gd name="connsiteY377" fmla="*/ 120708 h 1640734"/>
                <a:gd name="connsiteX378" fmla="*/ 808367 w 2331207"/>
                <a:gd name="connsiteY378" fmla="*/ 337982 h 1640734"/>
                <a:gd name="connsiteX379" fmla="*/ 863808 w 2331207"/>
                <a:gd name="connsiteY379" fmla="*/ 408619 h 1640734"/>
                <a:gd name="connsiteX380" fmla="*/ 979161 w 2331207"/>
                <a:gd name="connsiteY380" fmla="*/ 306688 h 1640734"/>
                <a:gd name="connsiteX381" fmla="*/ 637572 w 2331207"/>
                <a:gd name="connsiteY381" fmla="*/ 365700 h 1640734"/>
                <a:gd name="connsiteX382" fmla="*/ 602698 w 2331207"/>
                <a:gd name="connsiteY382" fmla="*/ 340665 h 1640734"/>
                <a:gd name="connsiteX383" fmla="*/ 617005 w 2331207"/>
                <a:gd name="connsiteY383" fmla="*/ 299535 h 1640734"/>
                <a:gd name="connsiteX384" fmla="*/ 640255 w 2331207"/>
                <a:gd name="connsiteY384" fmla="*/ 236945 h 1640734"/>
                <a:gd name="connsiteX385" fmla="*/ 726993 w 2331207"/>
                <a:gd name="connsiteY385" fmla="*/ 173462 h 1640734"/>
                <a:gd name="connsiteX386" fmla="*/ 750243 w 2331207"/>
                <a:gd name="connsiteY386" fmla="*/ 201180 h 1640734"/>
                <a:gd name="connsiteX387" fmla="*/ 637572 w 2331207"/>
                <a:gd name="connsiteY387" fmla="*/ 365700 h 1640734"/>
                <a:gd name="connsiteX388" fmla="*/ 800319 w 2331207"/>
                <a:gd name="connsiteY388" fmla="*/ 178827 h 1640734"/>
                <a:gd name="connsiteX389" fmla="*/ 759185 w 2331207"/>
                <a:gd name="connsiteY389" fmla="*/ 119814 h 1640734"/>
                <a:gd name="connsiteX390" fmla="*/ 650985 w 2331207"/>
                <a:gd name="connsiteY390" fmla="*/ 208333 h 1640734"/>
                <a:gd name="connsiteX391" fmla="*/ 726099 w 2331207"/>
                <a:gd name="connsiteY391" fmla="*/ 6259 h 1640734"/>
                <a:gd name="connsiteX392" fmla="*/ 721628 w 2331207"/>
                <a:gd name="connsiteY392" fmla="*/ 0 h 1640734"/>
                <a:gd name="connsiteX393" fmla="*/ 628630 w 2331207"/>
                <a:gd name="connsiteY393" fmla="*/ 10730 h 1640734"/>
                <a:gd name="connsiteX394" fmla="*/ 628630 w 2331207"/>
                <a:gd name="connsiteY394" fmla="*/ 21459 h 1640734"/>
                <a:gd name="connsiteX395" fmla="*/ 646514 w 2331207"/>
                <a:gd name="connsiteY395" fmla="*/ 34871 h 1640734"/>
                <a:gd name="connsiteX396" fmla="*/ 642938 w 2331207"/>
                <a:gd name="connsiteY396" fmla="*/ 99249 h 1640734"/>
                <a:gd name="connsiteX397" fmla="*/ 561564 w 2331207"/>
                <a:gd name="connsiteY397" fmla="*/ 312947 h 1640734"/>
                <a:gd name="connsiteX398" fmla="*/ 546363 w 2331207"/>
                <a:gd name="connsiteY398" fmla="*/ 357653 h 1640734"/>
                <a:gd name="connsiteX399" fmla="*/ 611640 w 2331207"/>
                <a:gd name="connsiteY399" fmla="*/ 406831 h 1640734"/>
                <a:gd name="connsiteX400" fmla="*/ 800319 w 2331207"/>
                <a:gd name="connsiteY400" fmla="*/ 178827 h 1640734"/>
                <a:gd name="connsiteX401" fmla="*/ 525796 w 2331207"/>
                <a:gd name="connsiteY401" fmla="*/ 151108 h 1640734"/>
                <a:gd name="connsiteX402" fmla="*/ 507912 w 2331207"/>
                <a:gd name="connsiteY402" fmla="*/ 120708 h 1640734"/>
                <a:gd name="connsiteX403" fmla="*/ 395241 w 2331207"/>
                <a:gd name="connsiteY403" fmla="*/ 211910 h 1640734"/>
                <a:gd name="connsiteX404" fmla="*/ 408654 w 2331207"/>
                <a:gd name="connsiteY404" fmla="*/ 211910 h 1640734"/>
                <a:gd name="connsiteX405" fmla="*/ 467672 w 2331207"/>
                <a:gd name="connsiteY405" fmla="*/ 167203 h 1640734"/>
                <a:gd name="connsiteX406" fmla="*/ 386299 w 2331207"/>
                <a:gd name="connsiteY406" fmla="*/ 378218 h 1640734"/>
                <a:gd name="connsiteX407" fmla="*/ 404183 w 2331207"/>
                <a:gd name="connsiteY407" fmla="*/ 408619 h 1640734"/>
                <a:gd name="connsiteX408" fmla="*/ 511489 w 2331207"/>
                <a:gd name="connsiteY408" fmla="*/ 317417 h 1640734"/>
                <a:gd name="connsiteX409" fmla="*/ 498075 w 2331207"/>
                <a:gd name="connsiteY409" fmla="*/ 317417 h 1640734"/>
                <a:gd name="connsiteX410" fmla="*/ 439057 w 2331207"/>
                <a:gd name="connsiteY410" fmla="*/ 362124 h 1640734"/>
                <a:gd name="connsiteX411" fmla="*/ 534738 w 2331207"/>
                <a:gd name="connsiteY411" fmla="*/ 67060 h 1640734"/>
                <a:gd name="connsiteX412" fmla="*/ 567824 w 2331207"/>
                <a:gd name="connsiteY412" fmla="*/ 33977 h 1640734"/>
                <a:gd name="connsiteX413" fmla="*/ 534738 w 2331207"/>
                <a:gd name="connsiteY413" fmla="*/ 894 h 1640734"/>
                <a:gd name="connsiteX414" fmla="*/ 506123 w 2331207"/>
                <a:gd name="connsiteY414" fmla="*/ 16989 h 1640734"/>
                <a:gd name="connsiteX415" fmla="*/ 506123 w 2331207"/>
                <a:gd name="connsiteY415" fmla="*/ 50966 h 1640734"/>
                <a:gd name="connsiteX416" fmla="*/ 534738 w 2331207"/>
                <a:gd name="connsiteY416" fmla="*/ 67060 h 1640734"/>
                <a:gd name="connsiteX417" fmla="*/ 328175 w 2331207"/>
                <a:gd name="connsiteY417" fmla="*/ 26824 h 1640734"/>
                <a:gd name="connsiteX418" fmla="*/ 135026 w 2331207"/>
                <a:gd name="connsiteY418" fmla="*/ 26824 h 1640734"/>
                <a:gd name="connsiteX419" fmla="*/ 129661 w 2331207"/>
                <a:gd name="connsiteY419" fmla="*/ 42918 h 1640734"/>
                <a:gd name="connsiteX420" fmla="*/ 165429 w 2331207"/>
                <a:gd name="connsiteY420" fmla="*/ 133226 h 1640734"/>
                <a:gd name="connsiteX421" fmla="*/ 107305 w 2331207"/>
                <a:gd name="connsiteY421" fmla="*/ 291487 h 1640734"/>
                <a:gd name="connsiteX422" fmla="*/ 4471 w 2331207"/>
                <a:gd name="connsiteY422" fmla="*/ 381795 h 1640734"/>
                <a:gd name="connsiteX423" fmla="*/ 0 w 2331207"/>
                <a:gd name="connsiteY423" fmla="*/ 397889 h 1640734"/>
                <a:gd name="connsiteX424" fmla="*/ 293301 w 2331207"/>
                <a:gd name="connsiteY424" fmla="*/ 397889 h 1640734"/>
                <a:gd name="connsiteX425" fmla="*/ 356790 w 2331207"/>
                <a:gd name="connsiteY425" fmla="*/ 284334 h 1640734"/>
                <a:gd name="connsiteX426" fmla="*/ 334435 w 2331207"/>
                <a:gd name="connsiteY426" fmla="*/ 284334 h 1640734"/>
                <a:gd name="connsiteX427" fmla="*/ 190467 w 2331207"/>
                <a:gd name="connsiteY427" fmla="*/ 375536 h 1640734"/>
                <a:gd name="connsiteX428" fmla="*/ 161852 w 2331207"/>
                <a:gd name="connsiteY428" fmla="*/ 290593 h 1640734"/>
                <a:gd name="connsiteX429" fmla="*/ 219976 w 2331207"/>
                <a:gd name="connsiteY429" fmla="*/ 132332 h 1640734"/>
                <a:gd name="connsiteX430" fmla="*/ 322810 w 2331207"/>
                <a:gd name="connsiteY430" fmla="*/ 42024 h 164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2331207" h="1640734">
                  <a:moveTo>
                    <a:pt x="2221220" y="1391271"/>
                  </a:moveTo>
                  <a:cubicBezTo>
                    <a:pt x="2240892" y="1391271"/>
                    <a:pt x="2257882" y="1406471"/>
                    <a:pt x="2248940" y="1441342"/>
                  </a:cubicBezTo>
                  <a:lnTo>
                    <a:pt x="2158625" y="1465484"/>
                  </a:lnTo>
                  <a:cubicBezTo>
                    <a:pt x="2172932" y="1422566"/>
                    <a:pt x="2199758" y="1391271"/>
                    <a:pt x="2221220" y="1391271"/>
                  </a:cubicBezTo>
                  <a:moveTo>
                    <a:pt x="2271295" y="1537909"/>
                  </a:moveTo>
                  <a:lnTo>
                    <a:pt x="2253411" y="1537909"/>
                  </a:lnTo>
                  <a:cubicBezTo>
                    <a:pt x="2231056" y="1564733"/>
                    <a:pt x="2206018" y="1586192"/>
                    <a:pt x="2181874" y="1586192"/>
                  </a:cubicBezTo>
                  <a:cubicBezTo>
                    <a:pt x="2156836" y="1586192"/>
                    <a:pt x="2144317" y="1570992"/>
                    <a:pt x="2144317" y="1537909"/>
                  </a:cubicBezTo>
                  <a:cubicBezTo>
                    <a:pt x="2144317" y="1524497"/>
                    <a:pt x="2146106" y="1510191"/>
                    <a:pt x="2148788" y="1497673"/>
                  </a:cubicBezTo>
                  <a:lnTo>
                    <a:pt x="2295439" y="1449390"/>
                  </a:lnTo>
                  <a:cubicBezTo>
                    <a:pt x="2324054" y="1381436"/>
                    <a:pt x="2289180" y="1351929"/>
                    <a:pt x="2248940" y="1351929"/>
                  </a:cubicBezTo>
                  <a:cubicBezTo>
                    <a:pt x="2179192" y="1351929"/>
                    <a:pt x="2100501" y="1473531"/>
                    <a:pt x="2100501" y="1569203"/>
                  </a:cubicBezTo>
                  <a:cubicBezTo>
                    <a:pt x="2100501" y="1614804"/>
                    <a:pt x="2121962" y="1639840"/>
                    <a:pt x="2155942" y="1639840"/>
                  </a:cubicBezTo>
                  <a:cubicBezTo>
                    <a:pt x="2196182" y="1639840"/>
                    <a:pt x="2237315" y="1601392"/>
                    <a:pt x="2271295" y="1537909"/>
                  </a:cubicBezTo>
                  <a:moveTo>
                    <a:pt x="2248046" y="1319740"/>
                  </a:moveTo>
                  <a:lnTo>
                    <a:pt x="2331207" y="1243739"/>
                  </a:lnTo>
                  <a:lnTo>
                    <a:pt x="2331207" y="1233009"/>
                  </a:lnTo>
                  <a:lnTo>
                    <a:pt x="2275766" y="1233009"/>
                  </a:lnTo>
                  <a:lnTo>
                    <a:pt x="2226585" y="1320634"/>
                  </a:lnTo>
                  <a:lnTo>
                    <a:pt x="2248046" y="1320634"/>
                  </a:lnTo>
                  <a:close/>
                  <a:moveTo>
                    <a:pt x="1935966" y="1393059"/>
                  </a:moveTo>
                  <a:lnTo>
                    <a:pt x="1984254" y="1393059"/>
                  </a:lnTo>
                  <a:lnTo>
                    <a:pt x="1907351" y="1604075"/>
                  </a:lnTo>
                  <a:cubicBezTo>
                    <a:pt x="1900198" y="1621957"/>
                    <a:pt x="1910034" y="1639840"/>
                    <a:pt x="1928813" y="1639840"/>
                  </a:cubicBezTo>
                  <a:cubicBezTo>
                    <a:pt x="1983359" y="1639840"/>
                    <a:pt x="2048637" y="1593345"/>
                    <a:pt x="2073675" y="1527179"/>
                  </a:cubicBezTo>
                  <a:lnTo>
                    <a:pt x="2060262" y="1527179"/>
                  </a:lnTo>
                  <a:cubicBezTo>
                    <a:pt x="2040589" y="1554897"/>
                    <a:pt x="1997667" y="1585298"/>
                    <a:pt x="1965475" y="1591557"/>
                  </a:cubicBezTo>
                  <a:lnTo>
                    <a:pt x="2036118" y="1393059"/>
                  </a:lnTo>
                  <a:lnTo>
                    <a:pt x="2108549" y="1393059"/>
                  </a:lnTo>
                  <a:lnTo>
                    <a:pt x="2117491" y="1362659"/>
                  </a:lnTo>
                  <a:lnTo>
                    <a:pt x="2046848" y="1362659"/>
                  </a:lnTo>
                  <a:lnTo>
                    <a:pt x="2073675" y="1286657"/>
                  </a:lnTo>
                  <a:lnTo>
                    <a:pt x="2045954" y="1286657"/>
                  </a:lnTo>
                  <a:lnTo>
                    <a:pt x="1995878" y="1362659"/>
                  </a:lnTo>
                  <a:lnTo>
                    <a:pt x="1935966" y="1370706"/>
                  </a:lnTo>
                  <a:close/>
                  <a:moveTo>
                    <a:pt x="1885890" y="1382330"/>
                  </a:moveTo>
                  <a:cubicBezTo>
                    <a:pt x="1892150" y="1362659"/>
                    <a:pt x="1878737" y="1351929"/>
                    <a:pt x="1868900" y="1351929"/>
                  </a:cubicBezTo>
                  <a:cubicBezTo>
                    <a:pt x="1826873" y="1351929"/>
                    <a:pt x="1775903" y="1390377"/>
                    <a:pt x="1756230" y="1443131"/>
                  </a:cubicBezTo>
                  <a:lnTo>
                    <a:pt x="1769643" y="1443131"/>
                  </a:lnTo>
                  <a:cubicBezTo>
                    <a:pt x="1783056" y="1423460"/>
                    <a:pt x="1806306" y="1402001"/>
                    <a:pt x="1828661" y="1398424"/>
                  </a:cubicBezTo>
                  <a:lnTo>
                    <a:pt x="1747288" y="1609439"/>
                  </a:lnTo>
                  <a:cubicBezTo>
                    <a:pt x="1740134" y="1629110"/>
                    <a:pt x="1754441" y="1639840"/>
                    <a:pt x="1765172" y="1639840"/>
                  </a:cubicBezTo>
                  <a:cubicBezTo>
                    <a:pt x="1805411" y="1639840"/>
                    <a:pt x="1852805" y="1601392"/>
                    <a:pt x="1872477" y="1548638"/>
                  </a:cubicBezTo>
                  <a:lnTo>
                    <a:pt x="1859064" y="1548638"/>
                  </a:lnTo>
                  <a:cubicBezTo>
                    <a:pt x="1845651" y="1568309"/>
                    <a:pt x="1822401" y="1589769"/>
                    <a:pt x="1800046" y="1593345"/>
                  </a:cubicBezTo>
                  <a:close/>
                  <a:moveTo>
                    <a:pt x="1893938" y="1298281"/>
                  </a:moveTo>
                  <a:cubicBezTo>
                    <a:pt x="1911823" y="1298281"/>
                    <a:pt x="1927024" y="1283081"/>
                    <a:pt x="1927024" y="1265198"/>
                  </a:cubicBezTo>
                  <a:cubicBezTo>
                    <a:pt x="1927024" y="1247316"/>
                    <a:pt x="1911823" y="1232115"/>
                    <a:pt x="1893938" y="1232115"/>
                  </a:cubicBezTo>
                  <a:cubicBezTo>
                    <a:pt x="1884996" y="1232115"/>
                    <a:pt x="1876948" y="1235692"/>
                    <a:pt x="1870689" y="1241951"/>
                  </a:cubicBezTo>
                  <a:cubicBezTo>
                    <a:pt x="1864429" y="1248210"/>
                    <a:pt x="1860853" y="1256257"/>
                    <a:pt x="1860853" y="1265198"/>
                  </a:cubicBezTo>
                  <a:cubicBezTo>
                    <a:pt x="1860853" y="1283975"/>
                    <a:pt x="1875160" y="1298281"/>
                    <a:pt x="1893938" y="1298281"/>
                  </a:cubicBezTo>
                  <a:moveTo>
                    <a:pt x="1501380" y="1410942"/>
                  </a:moveTo>
                  <a:cubicBezTo>
                    <a:pt x="1513899" y="1410942"/>
                    <a:pt x="1521052" y="1430613"/>
                    <a:pt x="1501380" y="1474425"/>
                  </a:cubicBezTo>
                  <a:lnTo>
                    <a:pt x="1444150" y="1601392"/>
                  </a:lnTo>
                  <a:cubicBezTo>
                    <a:pt x="1433420" y="1625534"/>
                    <a:pt x="1445045" y="1640734"/>
                    <a:pt x="1468294" y="1640734"/>
                  </a:cubicBezTo>
                  <a:cubicBezTo>
                    <a:pt x="1482601" y="1640734"/>
                    <a:pt x="1488861" y="1637158"/>
                    <a:pt x="1495120" y="1621957"/>
                  </a:cubicBezTo>
                  <a:lnTo>
                    <a:pt x="1551456" y="1473531"/>
                  </a:lnTo>
                  <a:cubicBezTo>
                    <a:pt x="1577388" y="1441342"/>
                    <a:pt x="1625675" y="1407365"/>
                    <a:pt x="1647136" y="1407365"/>
                  </a:cubicBezTo>
                  <a:cubicBezTo>
                    <a:pt x="1662338" y="1407365"/>
                    <a:pt x="1660549" y="1419883"/>
                    <a:pt x="1650713" y="1439554"/>
                  </a:cubicBezTo>
                  <a:lnTo>
                    <a:pt x="1563975" y="1604969"/>
                  </a:lnTo>
                  <a:cubicBezTo>
                    <a:pt x="1555927" y="1621063"/>
                    <a:pt x="1566657" y="1640734"/>
                    <a:pt x="1585436" y="1640734"/>
                  </a:cubicBezTo>
                  <a:cubicBezTo>
                    <a:pt x="1627464" y="1640734"/>
                    <a:pt x="1678434" y="1602286"/>
                    <a:pt x="1698106" y="1549533"/>
                  </a:cubicBezTo>
                  <a:lnTo>
                    <a:pt x="1682905" y="1549533"/>
                  </a:lnTo>
                  <a:cubicBezTo>
                    <a:pt x="1669491" y="1569203"/>
                    <a:pt x="1646242" y="1590663"/>
                    <a:pt x="1623887" y="1594239"/>
                  </a:cubicBezTo>
                  <a:lnTo>
                    <a:pt x="1698106" y="1444025"/>
                  </a:lnTo>
                  <a:cubicBezTo>
                    <a:pt x="1707943" y="1425248"/>
                    <a:pt x="1712414" y="1407365"/>
                    <a:pt x="1712414" y="1393059"/>
                  </a:cubicBezTo>
                  <a:cubicBezTo>
                    <a:pt x="1712414" y="1368918"/>
                    <a:pt x="1699000" y="1352823"/>
                    <a:pt x="1673068" y="1352823"/>
                  </a:cubicBezTo>
                  <a:cubicBezTo>
                    <a:pt x="1636406" y="1352823"/>
                    <a:pt x="1605108" y="1393953"/>
                    <a:pt x="1560398" y="1444919"/>
                  </a:cubicBezTo>
                  <a:lnTo>
                    <a:pt x="1560398" y="1405577"/>
                  </a:lnTo>
                  <a:cubicBezTo>
                    <a:pt x="1560398" y="1377859"/>
                    <a:pt x="1551456" y="1352823"/>
                    <a:pt x="1526418" y="1352823"/>
                  </a:cubicBezTo>
                  <a:cubicBezTo>
                    <a:pt x="1496909" y="1352823"/>
                    <a:pt x="1470082" y="1399318"/>
                    <a:pt x="1448621" y="1444025"/>
                  </a:cubicBezTo>
                  <a:lnTo>
                    <a:pt x="1462035" y="1444025"/>
                  </a:lnTo>
                  <a:cubicBezTo>
                    <a:pt x="1477236" y="1422566"/>
                    <a:pt x="1490649" y="1410942"/>
                    <a:pt x="1501380" y="1410942"/>
                  </a:cubicBezTo>
                  <a:moveTo>
                    <a:pt x="1443256" y="1416307"/>
                  </a:moveTo>
                  <a:cubicBezTo>
                    <a:pt x="1453092" y="1381436"/>
                    <a:pt x="1447727" y="1351929"/>
                    <a:pt x="1421795" y="1351929"/>
                  </a:cubicBezTo>
                  <a:cubicBezTo>
                    <a:pt x="1388709" y="1351929"/>
                    <a:pt x="1377979" y="1374282"/>
                    <a:pt x="1345787" y="1444025"/>
                  </a:cubicBezTo>
                  <a:lnTo>
                    <a:pt x="1345787" y="1404683"/>
                  </a:lnTo>
                  <a:cubicBezTo>
                    <a:pt x="1345787" y="1376965"/>
                    <a:pt x="1336845" y="1351929"/>
                    <a:pt x="1311807" y="1351929"/>
                  </a:cubicBezTo>
                  <a:cubicBezTo>
                    <a:pt x="1282298" y="1351929"/>
                    <a:pt x="1255472" y="1398424"/>
                    <a:pt x="1234011" y="1443131"/>
                  </a:cubicBezTo>
                  <a:lnTo>
                    <a:pt x="1247424" y="1443131"/>
                  </a:lnTo>
                  <a:cubicBezTo>
                    <a:pt x="1261731" y="1422566"/>
                    <a:pt x="1275145" y="1410048"/>
                    <a:pt x="1285875" y="1410048"/>
                  </a:cubicBezTo>
                  <a:cubicBezTo>
                    <a:pt x="1298394" y="1410048"/>
                    <a:pt x="1305548" y="1429719"/>
                    <a:pt x="1285875" y="1473531"/>
                  </a:cubicBezTo>
                  <a:lnTo>
                    <a:pt x="1228646" y="1600498"/>
                  </a:lnTo>
                  <a:cubicBezTo>
                    <a:pt x="1217915" y="1624640"/>
                    <a:pt x="1229540" y="1639840"/>
                    <a:pt x="1252789" y="1639840"/>
                  </a:cubicBezTo>
                  <a:cubicBezTo>
                    <a:pt x="1267097" y="1639840"/>
                    <a:pt x="1273356" y="1636263"/>
                    <a:pt x="1279616" y="1621063"/>
                  </a:cubicBezTo>
                  <a:lnTo>
                    <a:pt x="1334162" y="1472637"/>
                  </a:lnTo>
                  <a:cubicBezTo>
                    <a:pt x="1350258" y="1452966"/>
                    <a:pt x="1364566" y="1435978"/>
                    <a:pt x="1382450" y="1417201"/>
                  </a:cubicBezTo>
                  <a:lnTo>
                    <a:pt x="1443256" y="1417201"/>
                  </a:lnTo>
                  <a:close/>
                  <a:moveTo>
                    <a:pt x="1131177" y="1391271"/>
                  </a:moveTo>
                  <a:cubicBezTo>
                    <a:pt x="1150849" y="1391271"/>
                    <a:pt x="1167839" y="1406471"/>
                    <a:pt x="1158897" y="1441342"/>
                  </a:cubicBezTo>
                  <a:lnTo>
                    <a:pt x="1068582" y="1465484"/>
                  </a:lnTo>
                  <a:cubicBezTo>
                    <a:pt x="1083783" y="1422566"/>
                    <a:pt x="1109716" y="1391271"/>
                    <a:pt x="1131177" y="1391271"/>
                  </a:cubicBezTo>
                  <a:moveTo>
                    <a:pt x="1181252" y="1537909"/>
                  </a:moveTo>
                  <a:lnTo>
                    <a:pt x="1163368" y="1537909"/>
                  </a:lnTo>
                  <a:cubicBezTo>
                    <a:pt x="1141013" y="1564733"/>
                    <a:pt x="1115975" y="1586192"/>
                    <a:pt x="1091831" y="1586192"/>
                  </a:cubicBezTo>
                  <a:cubicBezTo>
                    <a:pt x="1066793" y="1586192"/>
                    <a:pt x="1054274" y="1570992"/>
                    <a:pt x="1054274" y="1537909"/>
                  </a:cubicBezTo>
                  <a:cubicBezTo>
                    <a:pt x="1054274" y="1524497"/>
                    <a:pt x="1056063" y="1510191"/>
                    <a:pt x="1058746" y="1497673"/>
                  </a:cubicBezTo>
                  <a:lnTo>
                    <a:pt x="1205396" y="1449390"/>
                  </a:lnTo>
                  <a:cubicBezTo>
                    <a:pt x="1234011" y="1381436"/>
                    <a:pt x="1200031" y="1351929"/>
                    <a:pt x="1158897" y="1351929"/>
                  </a:cubicBezTo>
                  <a:cubicBezTo>
                    <a:pt x="1089149" y="1351929"/>
                    <a:pt x="1010458" y="1473531"/>
                    <a:pt x="1010458" y="1569203"/>
                  </a:cubicBezTo>
                  <a:cubicBezTo>
                    <a:pt x="1010458" y="1614804"/>
                    <a:pt x="1031919" y="1639840"/>
                    <a:pt x="1065899" y="1639840"/>
                  </a:cubicBezTo>
                  <a:cubicBezTo>
                    <a:pt x="1106139" y="1639840"/>
                    <a:pt x="1147272" y="1601392"/>
                    <a:pt x="1181252" y="1537909"/>
                  </a:cubicBezTo>
                  <a:moveTo>
                    <a:pt x="845923" y="1393059"/>
                  </a:moveTo>
                  <a:lnTo>
                    <a:pt x="894211" y="1393059"/>
                  </a:lnTo>
                  <a:lnTo>
                    <a:pt x="817309" y="1604075"/>
                  </a:lnTo>
                  <a:cubicBezTo>
                    <a:pt x="810155" y="1621957"/>
                    <a:pt x="819991" y="1639840"/>
                    <a:pt x="838770" y="1639840"/>
                  </a:cubicBezTo>
                  <a:cubicBezTo>
                    <a:pt x="893317" y="1639840"/>
                    <a:pt x="959488" y="1593345"/>
                    <a:pt x="983632" y="1527179"/>
                  </a:cubicBezTo>
                  <a:lnTo>
                    <a:pt x="970219" y="1527179"/>
                  </a:lnTo>
                  <a:cubicBezTo>
                    <a:pt x="950546" y="1554897"/>
                    <a:pt x="907624" y="1585298"/>
                    <a:pt x="875432" y="1591557"/>
                  </a:cubicBezTo>
                  <a:lnTo>
                    <a:pt x="946075" y="1393059"/>
                  </a:lnTo>
                  <a:lnTo>
                    <a:pt x="1018506" y="1393059"/>
                  </a:lnTo>
                  <a:lnTo>
                    <a:pt x="1027448" y="1362659"/>
                  </a:lnTo>
                  <a:lnTo>
                    <a:pt x="956805" y="1362659"/>
                  </a:lnTo>
                  <a:lnTo>
                    <a:pt x="983632" y="1286657"/>
                  </a:lnTo>
                  <a:lnTo>
                    <a:pt x="955911" y="1286657"/>
                  </a:lnTo>
                  <a:lnTo>
                    <a:pt x="905835" y="1362659"/>
                  </a:lnTo>
                  <a:lnTo>
                    <a:pt x="845923" y="1370706"/>
                  </a:lnTo>
                  <a:close/>
                  <a:moveTo>
                    <a:pt x="589285" y="1557580"/>
                  </a:moveTo>
                  <a:cubicBezTo>
                    <a:pt x="589285" y="1492308"/>
                    <a:pt x="661716" y="1403789"/>
                    <a:pt x="702850" y="1403789"/>
                  </a:cubicBezTo>
                  <a:cubicBezTo>
                    <a:pt x="711792" y="1403789"/>
                    <a:pt x="720734" y="1404683"/>
                    <a:pt x="727888" y="1407365"/>
                  </a:cubicBezTo>
                  <a:lnTo>
                    <a:pt x="685860" y="1520026"/>
                  </a:lnTo>
                  <a:cubicBezTo>
                    <a:pt x="661716" y="1549533"/>
                    <a:pt x="624159" y="1585298"/>
                    <a:pt x="606275" y="1585298"/>
                  </a:cubicBezTo>
                  <a:cubicBezTo>
                    <a:pt x="595544" y="1585298"/>
                    <a:pt x="589285" y="1577251"/>
                    <a:pt x="589285" y="1557580"/>
                  </a:cubicBezTo>
                  <a:moveTo>
                    <a:pt x="811943" y="1339411"/>
                  </a:moveTo>
                  <a:lnTo>
                    <a:pt x="789588" y="1337623"/>
                  </a:lnTo>
                  <a:lnTo>
                    <a:pt x="764550" y="1362659"/>
                  </a:lnTo>
                  <a:lnTo>
                    <a:pt x="760079" y="1362659"/>
                  </a:lnTo>
                  <a:cubicBezTo>
                    <a:pt x="653668" y="1362659"/>
                    <a:pt x="539209" y="1494990"/>
                    <a:pt x="539209" y="1599604"/>
                  </a:cubicBezTo>
                  <a:cubicBezTo>
                    <a:pt x="539209" y="1623746"/>
                    <a:pt x="552622" y="1639840"/>
                    <a:pt x="578554" y="1639840"/>
                  </a:cubicBezTo>
                  <a:cubicBezTo>
                    <a:pt x="609852" y="1639840"/>
                    <a:pt x="640255" y="1595133"/>
                    <a:pt x="675129" y="1547744"/>
                  </a:cubicBezTo>
                  <a:lnTo>
                    <a:pt x="673341" y="1564733"/>
                  </a:lnTo>
                  <a:cubicBezTo>
                    <a:pt x="668870" y="1613016"/>
                    <a:pt x="684071" y="1639840"/>
                    <a:pt x="709109" y="1639840"/>
                  </a:cubicBezTo>
                  <a:cubicBezTo>
                    <a:pt x="738618" y="1639840"/>
                    <a:pt x="765444" y="1593345"/>
                    <a:pt x="786011" y="1548638"/>
                  </a:cubicBezTo>
                  <a:lnTo>
                    <a:pt x="772598" y="1548638"/>
                  </a:lnTo>
                  <a:cubicBezTo>
                    <a:pt x="758291" y="1569203"/>
                    <a:pt x="744878" y="1581721"/>
                    <a:pt x="734147" y="1581721"/>
                  </a:cubicBezTo>
                  <a:cubicBezTo>
                    <a:pt x="723416" y="1581721"/>
                    <a:pt x="715369" y="1561156"/>
                    <a:pt x="734147" y="1518238"/>
                  </a:cubicBezTo>
                  <a:close/>
                  <a:moveTo>
                    <a:pt x="583920" y="1416307"/>
                  </a:moveTo>
                  <a:cubicBezTo>
                    <a:pt x="593756" y="1381436"/>
                    <a:pt x="588391" y="1351929"/>
                    <a:pt x="562459" y="1351929"/>
                  </a:cubicBezTo>
                  <a:cubicBezTo>
                    <a:pt x="529373" y="1351929"/>
                    <a:pt x="518642" y="1374282"/>
                    <a:pt x="486451" y="1444025"/>
                  </a:cubicBezTo>
                  <a:lnTo>
                    <a:pt x="486451" y="1404683"/>
                  </a:lnTo>
                  <a:cubicBezTo>
                    <a:pt x="486451" y="1376965"/>
                    <a:pt x="477509" y="1351929"/>
                    <a:pt x="451576" y="1351929"/>
                  </a:cubicBezTo>
                  <a:cubicBezTo>
                    <a:pt x="422067" y="1351929"/>
                    <a:pt x="395241" y="1398424"/>
                    <a:pt x="374674" y="1443131"/>
                  </a:cubicBezTo>
                  <a:lnTo>
                    <a:pt x="388087" y="1443131"/>
                  </a:lnTo>
                  <a:cubicBezTo>
                    <a:pt x="402395" y="1422566"/>
                    <a:pt x="415808" y="1410048"/>
                    <a:pt x="426539" y="1410048"/>
                  </a:cubicBezTo>
                  <a:cubicBezTo>
                    <a:pt x="439057" y="1410048"/>
                    <a:pt x="446211" y="1429719"/>
                    <a:pt x="426539" y="1473531"/>
                  </a:cubicBezTo>
                  <a:lnTo>
                    <a:pt x="368415" y="1601392"/>
                  </a:lnTo>
                  <a:cubicBezTo>
                    <a:pt x="357684" y="1625534"/>
                    <a:pt x="369309" y="1640734"/>
                    <a:pt x="392559" y="1640734"/>
                  </a:cubicBezTo>
                  <a:cubicBezTo>
                    <a:pt x="406866" y="1640734"/>
                    <a:pt x="413125" y="1637158"/>
                    <a:pt x="419385" y="1621957"/>
                  </a:cubicBezTo>
                  <a:lnTo>
                    <a:pt x="475720" y="1472637"/>
                  </a:lnTo>
                  <a:cubicBezTo>
                    <a:pt x="491816" y="1452966"/>
                    <a:pt x="506123" y="1435978"/>
                    <a:pt x="524007" y="1417201"/>
                  </a:cubicBezTo>
                  <a:lnTo>
                    <a:pt x="583920" y="1417201"/>
                  </a:lnTo>
                  <a:close/>
                  <a:moveTo>
                    <a:pt x="209245" y="1630004"/>
                  </a:moveTo>
                  <a:lnTo>
                    <a:pt x="214611" y="1613910"/>
                  </a:lnTo>
                  <a:cubicBezTo>
                    <a:pt x="143968" y="1600498"/>
                    <a:pt x="135026" y="1600498"/>
                    <a:pt x="163641" y="1523603"/>
                  </a:cubicBezTo>
                  <a:lnTo>
                    <a:pt x="190467" y="1451178"/>
                  </a:lnTo>
                  <a:lnTo>
                    <a:pt x="246802" y="1451178"/>
                  </a:lnTo>
                  <a:cubicBezTo>
                    <a:pt x="281676" y="1451178"/>
                    <a:pt x="282571" y="1466378"/>
                    <a:pt x="277205" y="1504826"/>
                  </a:cubicBezTo>
                  <a:lnTo>
                    <a:pt x="297772" y="1504826"/>
                  </a:lnTo>
                  <a:lnTo>
                    <a:pt x="344271" y="1376965"/>
                  </a:lnTo>
                  <a:lnTo>
                    <a:pt x="323704" y="1376965"/>
                  </a:lnTo>
                  <a:cubicBezTo>
                    <a:pt x="305820" y="1407365"/>
                    <a:pt x="292407" y="1430613"/>
                    <a:pt x="253956" y="1430613"/>
                  </a:cubicBezTo>
                  <a:lnTo>
                    <a:pt x="197621" y="1430613"/>
                  </a:lnTo>
                  <a:lnTo>
                    <a:pt x="236072" y="1325999"/>
                  </a:lnTo>
                  <a:cubicBezTo>
                    <a:pt x="249485" y="1288446"/>
                    <a:pt x="255744" y="1281293"/>
                    <a:pt x="304032" y="1281293"/>
                  </a:cubicBezTo>
                  <a:lnTo>
                    <a:pt x="316551" y="1281293"/>
                  </a:lnTo>
                  <a:cubicBezTo>
                    <a:pt x="365732" y="1281293"/>
                    <a:pt x="371992" y="1294705"/>
                    <a:pt x="371992" y="1346564"/>
                  </a:cubicBezTo>
                  <a:lnTo>
                    <a:pt x="391664" y="1346564"/>
                  </a:lnTo>
                  <a:lnTo>
                    <a:pt x="407760" y="1259833"/>
                  </a:lnTo>
                  <a:lnTo>
                    <a:pt x="135026" y="1259833"/>
                  </a:lnTo>
                  <a:lnTo>
                    <a:pt x="129661" y="1275928"/>
                  </a:lnTo>
                  <a:cubicBezTo>
                    <a:pt x="185996" y="1287552"/>
                    <a:pt x="191361" y="1292916"/>
                    <a:pt x="165429" y="1366235"/>
                  </a:cubicBezTo>
                  <a:lnTo>
                    <a:pt x="107305" y="1524497"/>
                  </a:lnTo>
                  <a:cubicBezTo>
                    <a:pt x="80479" y="1596922"/>
                    <a:pt x="69748" y="1603181"/>
                    <a:pt x="4471" y="1614804"/>
                  </a:cubicBezTo>
                  <a:lnTo>
                    <a:pt x="0" y="1630899"/>
                  </a:lnTo>
                  <a:lnTo>
                    <a:pt x="209245" y="1630899"/>
                  </a:lnTo>
                  <a:close/>
                  <a:moveTo>
                    <a:pt x="1562186" y="775213"/>
                  </a:moveTo>
                  <a:cubicBezTo>
                    <a:pt x="1581859" y="775213"/>
                    <a:pt x="1598849" y="790414"/>
                    <a:pt x="1589907" y="825285"/>
                  </a:cubicBezTo>
                  <a:lnTo>
                    <a:pt x="1499591" y="849426"/>
                  </a:lnTo>
                  <a:cubicBezTo>
                    <a:pt x="1513899" y="806508"/>
                    <a:pt x="1540725" y="775213"/>
                    <a:pt x="1562186" y="775213"/>
                  </a:cubicBezTo>
                  <a:moveTo>
                    <a:pt x="1612262" y="921851"/>
                  </a:moveTo>
                  <a:lnTo>
                    <a:pt x="1594378" y="921851"/>
                  </a:lnTo>
                  <a:cubicBezTo>
                    <a:pt x="1572022" y="948675"/>
                    <a:pt x="1546985" y="970134"/>
                    <a:pt x="1522841" y="970134"/>
                  </a:cubicBezTo>
                  <a:cubicBezTo>
                    <a:pt x="1497803" y="970134"/>
                    <a:pt x="1485284" y="954934"/>
                    <a:pt x="1485284" y="921851"/>
                  </a:cubicBezTo>
                  <a:cubicBezTo>
                    <a:pt x="1485284" y="908439"/>
                    <a:pt x="1487072" y="894133"/>
                    <a:pt x="1489755" y="881615"/>
                  </a:cubicBezTo>
                  <a:lnTo>
                    <a:pt x="1636406" y="833332"/>
                  </a:lnTo>
                  <a:cubicBezTo>
                    <a:pt x="1665020" y="765378"/>
                    <a:pt x="1630146" y="735871"/>
                    <a:pt x="1589907" y="735871"/>
                  </a:cubicBezTo>
                  <a:cubicBezTo>
                    <a:pt x="1520158" y="735871"/>
                    <a:pt x="1441468" y="857474"/>
                    <a:pt x="1441468" y="953146"/>
                  </a:cubicBezTo>
                  <a:cubicBezTo>
                    <a:pt x="1441468" y="998747"/>
                    <a:pt x="1462929" y="1023782"/>
                    <a:pt x="1496909" y="1023782"/>
                  </a:cubicBezTo>
                  <a:cubicBezTo>
                    <a:pt x="1537148" y="1024676"/>
                    <a:pt x="1578282" y="985335"/>
                    <a:pt x="1612262" y="921851"/>
                  </a:cubicBezTo>
                  <a:moveTo>
                    <a:pt x="1589012" y="703683"/>
                  </a:moveTo>
                  <a:lnTo>
                    <a:pt x="1672174" y="627681"/>
                  </a:lnTo>
                  <a:lnTo>
                    <a:pt x="1672174" y="616952"/>
                  </a:lnTo>
                  <a:lnTo>
                    <a:pt x="1616733" y="616952"/>
                  </a:lnTo>
                  <a:lnTo>
                    <a:pt x="1567551" y="704577"/>
                  </a:lnTo>
                  <a:lnTo>
                    <a:pt x="1589012" y="704577"/>
                  </a:lnTo>
                  <a:close/>
                  <a:moveTo>
                    <a:pt x="1276933" y="777002"/>
                  </a:moveTo>
                  <a:lnTo>
                    <a:pt x="1325220" y="777002"/>
                  </a:lnTo>
                  <a:lnTo>
                    <a:pt x="1248318" y="988017"/>
                  </a:lnTo>
                  <a:cubicBezTo>
                    <a:pt x="1241165" y="1005900"/>
                    <a:pt x="1251001" y="1023782"/>
                    <a:pt x="1269779" y="1023782"/>
                  </a:cubicBezTo>
                  <a:cubicBezTo>
                    <a:pt x="1324326" y="1023782"/>
                    <a:pt x="1389603" y="977287"/>
                    <a:pt x="1414641" y="911122"/>
                  </a:cubicBezTo>
                  <a:lnTo>
                    <a:pt x="1401228" y="911122"/>
                  </a:lnTo>
                  <a:cubicBezTo>
                    <a:pt x="1381556" y="938840"/>
                    <a:pt x="1338633" y="969240"/>
                    <a:pt x="1306442" y="975499"/>
                  </a:cubicBezTo>
                  <a:lnTo>
                    <a:pt x="1377085" y="777002"/>
                  </a:lnTo>
                  <a:lnTo>
                    <a:pt x="1449516" y="777002"/>
                  </a:lnTo>
                  <a:lnTo>
                    <a:pt x="1458458" y="746601"/>
                  </a:lnTo>
                  <a:lnTo>
                    <a:pt x="1387815" y="746601"/>
                  </a:lnTo>
                  <a:lnTo>
                    <a:pt x="1414641" y="670600"/>
                  </a:lnTo>
                  <a:lnTo>
                    <a:pt x="1386921" y="670600"/>
                  </a:lnTo>
                  <a:lnTo>
                    <a:pt x="1336845" y="746601"/>
                  </a:lnTo>
                  <a:lnTo>
                    <a:pt x="1276933" y="755542"/>
                  </a:lnTo>
                  <a:close/>
                  <a:moveTo>
                    <a:pt x="1226857" y="767166"/>
                  </a:moveTo>
                  <a:cubicBezTo>
                    <a:pt x="1233117" y="747495"/>
                    <a:pt x="1219703" y="736766"/>
                    <a:pt x="1208973" y="736766"/>
                  </a:cubicBezTo>
                  <a:cubicBezTo>
                    <a:pt x="1166945" y="736766"/>
                    <a:pt x="1115975" y="775213"/>
                    <a:pt x="1096302" y="827967"/>
                  </a:cubicBezTo>
                  <a:lnTo>
                    <a:pt x="1109716" y="827967"/>
                  </a:lnTo>
                  <a:cubicBezTo>
                    <a:pt x="1123129" y="808296"/>
                    <a:pt x="1146378" y="786837"/>
                    <a:pt x="1168733" y="783261"/>
                  </a:cubicBezTo>
                  <a:lnTo>
                    <a:pt x="1087360" y="994276"/>
                  </a:lnTo>
                  <a:cubicBezTo>
                    <a:pt x="1080207" y="1013947"/>
                    <a:pt x="1094514" y="1024676"/>
                    <a:pt x="1105244" y="1024676"/>
                  </a:cubicBezTo>
                  <a:cubicBezTo>
                    <a:pt x="1145484" y="1024676"/>
                    <a:pt x="1192877" y="986229"/>
                    <a:pt x="1212550" y="933475"/>
                  </a:cubicBezTo>
                  <a:lnTo>
                    <a:pt x="1199137" y="933475"/>
                  </a:lnTo>
                  <a:cubicBezTo>
                    <a:pt x="1185723" y="953146"/>
                    <a:pt x="1162474" y="974605"/>
                    <a:pt x="1140119" y="978182"/>
                  </a:cubicBezTo>
                  <a:close/>
                  <a:moveTo>
                    <a:pt x="1234905" y="683118"/>
                  </a:moveTo>
                  <a:cubicBezTo>
                    <a:pt x="1252789" y="683118"/>
                    <a:pt x="1267991" y="667917"/>
                    <a:pt x="1267991" y="650035"/>
                  </a:cubicBezTo>
                  <a:cubicBezTo>
                    <a:pt x="1267991" y="632152"/>
                    <a:pt x="1252789" y="616952"/>
                    <a:pt x="1234905" y="616952"/>
                  </a:cubicBezTo>
                  <a:cubicBezTo>
                    <a:pt x="1223280" y="616952"/>
                    <a:pt x="1212550" y="623211"/>
                    <a:pt x="1206290" y="633046"/>
                  </a:cubicBezTo>
                  <a:cubicBezTo>
                    <a:pt x="1200031" y="642882"/>
                    <a:pt x="1200031" y="656294"/>
                    <a:pt x="1206290" y="667023"/>
                  </a:cubicBezTo>
                  <a:cubicBezTo>
                    <a:pt x="1212550" y="676859"/>
                    <a:pt x="1223280" y="684012"/>
                    <a:pt x="1234905" y="683118"/>
                  </a:cubicBezTo>
                  <a:moveTo>
                    <a:pt x="975584" y="978182"/>
                  </a:moveTo>
                  <a:lnTo>
                    <a:pt x="1109716" y="622317"/>
                  </a:lnTo>
                  <a:lnTo>
                    <a:pt x="1105244" y="616058"/>
                  </a:lnTo>
                  <a:lnTo>
                    <a:pt x="1012247" y="626787"/>
                  </a:lnTo>
                  <a:lnTo>
                    <a:pt x="1012247" y="637517"/>
                  </a:lnTo>
                  <a:lnTo>
                    <a:pt x="1030131" y="650929"/>
                  </a:lnTo>
                  <a:cubicBezTo>
                    <a:pt x="1046227" y="663447"/>
                    <a:pt x="1040861" y="675070"/>
                    <a:pt x="1026554" y="715306"/>
                  </a:cubicBezTo>
                  <a:lnTo>
                    <a:pt x="924614" y="987123"/>
                  </a:lnTo>
                  <a:cubicBezTo>
                    <a:pt x="915672" y="1003217"/>
                    <a:pt x="927297" y="1022888"/>
                    <a:pt x="946075" y="1022888"/>
                  </a:cubicBezTo>
                  <a:cubicBezTo>
                    <a:pt x="988103" y="1022888"/>
                    <a:pt x="1033708" y="984440"/>
                    <a:pt x="1053380" y="931687"/>
                  </a:cubicBezTo>
                  <a:lnTo>
                    <a:pt x="1039967" y="931687"/>
                  </a:lnTo>
                  <a:cubicBezTo>
                    <a:pt x="1025660" y="952252"/>
                    <a:pt x="997045" y="973711"/>
                    <a:pt x="975584" y="978182"/>
                  </a:cubicBezTo>
                  <a:moveTo>
                    <a:pt x="701955" y="941522"/>
                  </a:moveTo>
                  <a:cubicBezTo>
                    <a:pt x="701955" y="876250"/>
                    <a:pt x="774387" y="787731"/>
                    <a:pt x="815520" y="787731"/>
                  </a:cubicBezTo>
                  <a:cubicBezTo>
                    <a:pt x="824462" y="787731"/>
                    <a:pt x="832510" y="788625"/>
                    <a:pt x="840558" y="791308"/>
                  </a:cubicBezTo>
                  <a:lnTo>
                    <a:pt x="797636" y="903968"/>
                  </a:lnTo>
                  <a:cubicBezTo>
                    <a:pt x="773492" y="933475"/>
                    <a:pt x="735935" y="969240"/>
                    <a:pt x="718051" y="969240"/>
                  </a:cubicBezTo>
                  <a:cubicBezTo>
                    <a:pt x="708215" y="970134"/>
                    <a:pt x="701955" y="961193"/>
                    <a:pt x="701955" y="941522"/>
                  </a:cubicBezTo>
                  <a:moveTo>
                    <a:pt x="924614" y="724248"/>
                  </a:moveTo>
                  <a:lnTo>
                    <a:pt x="902259" y="722459"/>
                  </a:lnTo>
                  <a:lnTo>
                    <a:pt x="877221" y="747495"/>
                  </a:lnTo>
                  <a:lnTo>
                    <a:pt x="872750" y="747495"/>
                  </a:lnTo>
                  <a:cubicBezTo>
                    <a:pt x="766339" y="747495"/>
                    <a:pt x="651880" y="879827"/>
                    <a:pt x="651880" y="984440"/>
                  </a:cubicBezTo>
                  <a:cubicBezTo>
                    <a:pt x="651880" y="1008582"/>
                    <a:pt x="665293" y="1024676"/>
                    <a:pt x="691225" y="1024676"/>
                  </a:cubicBezTo>
                  <a:cubicBezTo>
                    <a:pt x="722522" y="1024676"/>
                    <a:pt x="752925" y="979970"/>
                    <a:pt x="787800" y="932581"/>
                  </a:cubicBezTo>
                  <a:lnTo>
                    <a:pt x="786011" y="949569"/>
                  </a:lnTo>
                  <a:cubicBezTo>
                    <a:pt x="781540" y="997852"/>
                    <a:pt x="796742" y="1024676"/>
                    <a:pt x="821780" y="1024676"/>
                  </a:cubicBezTo>
                  <a:cubicBezTo>
                    <a:pt x="851289" y="1024676"/>
                    <a:pt x="878115" y="978182"/>
                    <a:pt x="898682" y="933475"/>
                  </a:cubicBezTo>
                  <a:lnTo>
                    <a:pt x="885269" y="933475"/>
                  </a:lnTo>
                  <a:cubicBezTo>
                    <a:pt x="870961" y="954040"/>
                    <a:pt x="857548" y="966558"/>
                    <a:pt x="846818" y="966558"/>
                  </a:cubicBezTo>
                  <a:cubicBezTo>
                    <a:pt x="836087" y="966558"/>
                    <a:pt x="828039" y="945993"/>
                    <a:pt x="846818" y="903968"/>
                  </a:cubicBezTo>
                  <a:close/>
                  <a:moveTo>
                    <a:pt x="406866" y="1075642"/>
                  </a:moveTo>
                  <a:cubicBezTo>
                    <a:pt x="406866" y="1047924"/>
                    <a:pt x="433692" y="1030041"/>
                    <a:pt x="472143" y="1014841"/>
                  </a:cubicBezTo>
                  <a:cubicBezTo>
                    <a:pt x="484662" y="1021100"/>
                    <a:pt x="504335" y="1028253"/>
                    <a:pt x="529373" y="1036300"/>
                  </a:cubicBezTo>
                  <a:cubicBezTo>
                    <a:pt x="569612" y="1049712"/>
                    <a:pt x="584814" y="1055077"/>
                    <a:pt x="584814" y="1066701"/>
                  </a:cubicBezTo>
                  <a:cubicBezTo>
                    <a:pt x="584814" y="1092631"/>
                    <a:pt x="548151" y="1112301"/>
                    <a:pt x="481085" y="1112301"/>
                  </a:cubicBezTo>
                  <a:cubicBezTo>
                    <a:pt x="431010" y="1113196"/>
                    <a:pt x="406866" y="1102466"/>
                    <a:pt x="406866" y="1075642"/>
                  </a:cubicBezTo>
                  <a:moveTo>
                    <a:pt x="516854" y="904863"/>
                  </a:moveTo>
                  <a:cubicBezTo>
                    <a:pt x="498970" y="904863"/>
                    <a:pt x="492710" y="889662"/>
                    <a:pt x="492710" y="872674"/>
                  </a:cubicBezTo>
                  <a:cubicBezTo>
                    <a:pt x="492710" y="819920"/>
                    <a:pt x="517748" y="756437"/>
                    <a:pt x="557988" y="756437"/>
                  </a:cubicBezTo>
                  <a:cubicBezTo>
                    <a:pt x="575872" y="756437"/>
                    <a:pt x="582131" y="771637"/>
                    <a:pt x="582131" y="788625"/>
                  </a:cubicBezTo>
                  <a:cubicBezTo>
                    <a:pt x="582131" y="840485"/>
                    <a:pt x="556199" y="904863"/>
                    <a:pt x="516854" y="904863"/>
                  </a:cubicBezTo>
                  <a:moveTo>
                    <a:pt x="631313" y="1049712"/>
                  </a:moveTo>
                  <a:cubicBezTo>
                    <a:pt x="631313" y="1015735"/>
                    <a:pt x="600910" y="1003217"/>
                    <a:pt x="551728" y="988911"/>
                  </a:cubicBezTo>
                  <a:cubicBezTo>
                    <a:pt x="509700" y="976393"/>
                    <a:pt x="490027" y="972817"/>
                    <a:pt x="490027" y="958511"/>
                  </a:cubicBezTo>
                  <a:cubicBezTo>
                    <a:pt x="490027" y="947781"/>
                    <a:pt x="498970" y="934369"/>
                    <a:pt x="516854" y="924534"/>
                  </a:cubicBezTo>
                  <a:cubicBezTo>
                    <a:pt x="586602" y="920957"/>
                    <a:pt x="630419" y="858368"/>
                    <a:pt x="630419" y="802931"/>
                  </a:cubicBezTo>
                  <a:cubicBezTo>
                    <a:pt x="630419" y="793096"/>
                    <a:pt x="628630" y="784155"/>
                    <a:pt x="625948" y="776107"/>
                  </a:cubicBezTo>
                  <a:lnTo>
                    <a:pt x="673341" y="776107"/>
                  </a:lnTo>
                  <a:lnTo>
                    <a:pt x="682283" y="745707"/>
                  </a:lnTo>
                  <a:lnTo>
                    <a:pt x="601804" y="745707"/>
                  </a:lnTo>
                  <a:cubicBezTo>
                    <a:pt x="591073" y="738554"/>
                    <a:pt x="577660" y="734977"/>
                    <a:pt x="562459" y="734977"/>
                  </a:cubicBezTo>
                  <a:cubicBezTo>
                    <a:pt x="489133" y="734977"/>
                    <a:pt x="441740" y="799355"/>
                    <a:pt x="441740" y="856579"/>
                  </a:cubicBezTo>
                  <a:cubicBezTo>
                    <a:pt x="441740" y="893239"/>
                    <a:pt x="463201" y="918275"/>
                    <a:pt x="497181" y="922745"/>
                  </a:cubicBezTo>
                  <a:cubicBezTo>
                    <a:pt x="463201" y="938840"/>
                    <a:pt x="443529" y="955828"/>
                    <a:pt x="443529" y="977287"/>
                  </a:cubicBezTo>
                  <a:cubicBezTo>
                    <a:pt x="443529" y="989805"/>
                    <a:pt x="448000" y="998747"/>
                    <a:pt x="458730" y="1006794"/>
                  </a:cubicBezTo>
                  <a:cubicBezTo>
                    <a:pt x="380040" y="1030041"/>
                    <a:pt x="347848" y="1059548"/>
                    <a:pt x="347848" y="1093525"/>
                  </a:cubicBezTo>
                  <a:cubicBezTo>
                    <a:pt x="347848" y="1130184"/>
                    <a:pt x="396135" y="1145384"/>
                    <a:pt x="453365" y="1145384"/>
                  </a:cubicBezTo>
                  <a:cubicBezTo>
                    <a:pt x="549940" y="1146279"/>
                    <a:pt x="631313" y="1093525"/>
                    <a:pt x="631313" y="1049712"/>
                  </a:cubicBezTo>
                  <a:moveTo>
                    <a:pt x="266475" y="835120"/>
                  </a:moveTo>
                  <a:cubicBezTo>
                    <a:pt x="301349" y="835120"/>
                    <a:pt x="302243" y="850321"/>
                    <a:pt x="296878" y="888768"/>
                  </a:cubicBezTo>
                  <a:lnTo>
                    <a:pt x="317445" y="888768"/>
                  </a:lnTo>
                  <a:lnTo>
                    <a:pt x="363944" y="760907"/>
                  </a:lnTo>
                  <a:lnTo>
                    <a:pt x="343377" y="760907"/>
                  </a:lnTo>
                  <a:cubicBezTo>
                    <a:pt x="325493" y="791308"/>
                    <a:pt x="312080" y="814555"/>
                    <a:pt x="273628" y="814555"/>
                  </a:cubicBezTo>
                  <a:lnTo>
                    <a:pt x="195832" y="814555"/>
                  </a:lnTo>
                  <a:lnTo>
                    <a:pt x="234283" y="709942"/>
                  </a:lnTo>
                  <a:cubicBezTo>
                    <a:pt x="247696" y="672388"/>
                    <a:pt x="254850" y="665235"/>
                    <a:pt x="302243" y="665235"/>
                  </a:cubicBezTo>
                  <a:lnTo>
                    <a:pt x="336223" y="665235"/>
                  </a:lnTo>
                  <a:cubicBezTo>
                    <a:pt x="385405" y="665235"/>
                    <a:pt x="391664" y="678647"/>
                    <a:pt x="391664" y="730507"/>
                  </a:cubicBezTo>
                  <a:lnTo>
                    <a:pt x="411337" y="730507"/>
                  </a:lnTo>
                  <a:lnTo>
                    <a:pt x="427433" y="643776"/>
                  </a:lnTo>
                  <a:lnTo>
                    <a:pt x="135026" y="643776"/>
                  </a:lnTo>
                  <a:lnTo>
                    <a:pt x="129661" y="659870"/>
                  </a:lnTo>
                  <a:cubicBezTo>
                    <a:pt x="185996" y="671494"/>
                    <a:pt x="191361" y="676859"/>
                    <a:pt x="165429" y="750178"/>
                  </a:cubicBezTo>
                  <a:lnTo>
                    <a:pt x="107305" y="908439"/>
                  </a:lnTo>
                  <a:cubicBezTo>
                    <a:pt x="80479" y="980864"/>
                    <a:pt x="69748" y="987123"/>
                    <a:pt x="4471" y="998747"/>
                  </a:cubicBezTo>
                  <a:lnTo>
                    <a:pt x="0" y="1014841"/>
                  </a:lnTo>
                  <a:lnTo>
                    <a:pt x="325493" y="1014841"/>
                  </a:lnTo>
                  <a:lnTo>
                    <a:pt x="383616" y="922745"/>
                  </a:lnTo>
                  <a:lnTo>
                    <a:pt x="361261" y="922745"/>
                  </a:lnTo>
                  <a:cubicBezTo>
                    <a:pt x="323704" y="960299"/>
                    <a:pt x="285253" y="993382"/>
                    <a:pt x="212822" y="993382"/>
                  </a:cubicBezTo>
                  <a:cubicBezTo>
                    <a:pt x="126084" y="993382"/>
                    <a:pt x="134132" y="988911"/>
                    <a:pt x="162746" y="908439"/>
                  </a:cubicBezTo>
                  <a:lnTo>
                    <a:pt x="189573" y="836014"/>
                  </a:lnTo>
                  <a:lnTo>
                    <a:pt x="266475" y="836014"/>
                  </a:lnTo>
                  <a:close/>
                  <a:moveTo>
                    <a:pt x="308503" y="616952"/>
                  </a:moveTo>
                  <a:lnTo>
                    <a:pt x="391664" y="556151"/>
                  </a:lnTo>
                  <a:lnTo>
                    <a:pt x="391664" y="545421"/>
                  </a:lnTo>
                  <a:lnTo>
                    <a:pt x="336223" y="545421"/>
                  </a:lnTo>
                  <a:lnTo>
                    <a:pt x="287042" y="616952"/>
                  </a:lnTo>
                  <a:close/>
                  <a:moveTo>
                    <a:pt x="1551456" y="160050"/>
                  </a:moveTo>
                  <a:cubicBezTo>
                    <a:pt x="1571128" y="160050"/>
                    <a:pt x="1588118" y="175250"/>
                    <a:pt x="1579176" y="210121"/>
                  </a:cubicBezTo>
                  <a:lnTo>
                    <a:pt x="1488861" y="234263"/>
                  </a:lnTo>
                  <a:cubicBezTo>
                    <a:pt x="1503168" y="190450"/>
                    <a:pt x="1529995" y="160050"/>
                    <a:pt x="1551456" y="160050"/>
                  </a:cubicBezTo>
                  <a:moveTo>
                    <a:pt x="1601531" y="306688"/>
                  </a:moveTo>
                  <a:lnTo>
                    <a:pt x="1583647" y="306688"/>
                  </a:lnTo>
                  <a:cubicBezTo>
                    <a:pt x="1561292" y="333512"/>
                    <a:pt x="1536254" y="354971"/>
                    <a:pt x="1512110" y="354971"/>
                  </a:cubicBezTo>
                  <a:cubicBezTo>
                    <a:pt x="1487072" y="354971"/>
                    <a:pt x="1474554" y="339771"/>
                    <a:pt x="1474554" y="306688"/>
                  </a:cubicBezTo>
                  <a:cubicBezTo>
                    <a:pt x="1474554" y="293276"/>
                    <a:pt x="1476342" y="278970"/>
                    <a:pt x="1479025" y="266452"/>
                  </a:cubicBezTo>
                  <a:lnTo>
                    <a:pt x="1625675" y="218168"/>
                  </a:lnTo>
                  <a:cubicBezTo>
                    <a:pt x="1654290" y="150214"/>
                    <a:pt x="1619416" y="120708"/>
                    <a:pt x="1579176" y="120708"/>
                  </a:cubicBezTo>
                  <a:cubicBezTo>
                    <a:pt x="1509428" y="120708"/>
                    <a:pt x="1430737" y="242310"/>
                    <a:pt x="1430737" y="337982"/>
                  </a:cubicBezTo>
                  <a:cubicBezTo>
                    <a:pt x="1430737" y="383583"/>
                    <a:pt x="1452198" y="408619"/>
                    <a:pt x="1486178" y="408619"/>
                  </a:cubicBezTo>
                  <a:cubicBezTo>
                    <a:pt x="1526418" y="408619"/>
                    <a:pt x="1567551" y="370171"/>
                    <a:pt x="1601531" y="306688"/>
                  </a:cubicBezTo>
                  <a:moveTo>
                    <a:pt x="1578282" y="88519"/>
                  </a:moveTo>
                  <a:lnTo>
                    <a:pt x="1661444" y="12518"/>
                  </a:lnTo>
                  <a:lnTo>
                    <a:pt x="1661444" y="1788"/>
                  </a:lnTo>
                  <a:lnTo>
                    <a:pt x="1606002" y="1788"/>
                  </a:lnTo>
                  <a:lnTo>
                    <a:pt x="1556821" y="89413"/>
                  </a:lnTo>
                  <a:lnTo>
                    <a:pt x="1578282" y="89413"/>
                  </a:lnTo>
                  <a:close/>
                  <a:moveTo>
                    <a:pt x="1266202" y="160944"/>
                  </a:moveTo>
                  <a:lnTo>
                    <a:pt x="1315384" y="160944"/>
                  </a:lnTo>
                  <a:lnTo>
                    <a:pt x="1238482" y="371959"/>
                  </a:lnTo>
                  <a:cubicBezTo>
                    <a:pt x="1231328" y="389842"/>
                    <a:pt x="1241165" y="407725"/>
                    <a:pt x="1259943" y="407725"/>
                  </a:cubicBezTo>
                  <a:cubicBezTo>
                    <a:pt x="1314490" y="407725"/>
                    <a:pt x="1380661" y="361230"/>
                    <a:pt x="1404805" y="295064"/>
                  </a:cubicBezTo>
                  <a:lnTo>
                    <a:pt x="1391392" y="295064"/>
                  </a:lnTo>
                  <a:cubicBezTo>
                    <a:pt x="1371719" y="322782"/>
                    <a:pt x="1328797" y="353183"/>
                    <a:pt x="1296606" y="359441"/>
                  </a:cubicBezTo>
                  <a:lnTo>
                    <a:pt x="1367248" y="160944"/>
                  </a:lnTo>
                  <a:lnTo>
                    <a:pt x="1439679" y="160944"/>
                  </a:lnTo>
                  <a:lnTo>
                    <a:pt x="1448621" y="130543"/>
                  </a:lnTo>
                  <a:lnTo>
                    <a:pt x="1377979" y="130543"/>
                  </a:lnTo>
                  <a:lnTo>
                    <a:pt x="1404805" y="54542"/>
                  </a:lnTo>
                  <a:lnTo>
                    <a:pt x="1377085" y="54542"/>
                  </a:lnTo>
                  <a:lnTo>
                    <a:pt x="1327009" y="130543"/>
                  </a:lnTo>
                  <a:lnTo>
                    <a:pt x="1267097" y="138591"/>
                  </a:lnTo>
                  <a:lnTo>
                    <a:pt x="1267097" y="160944"/>
                  </a:lnTo>
                  <a:close/>
                  <a:moveTo>
                    <a:pt x="1241165" y="185086"/>
                  </a:moveTo>
                  <a:cubicBezTo>
                    <a:pt x="1251001" y="150214"/>
                    <a:pt x="1245636" y="120708"/>
                    <a:pt x="1219703" y="120708"/>
                  </a:cubicBezTo>
                  <a:cubicBezTo>
                    <a:pt x="1186618" y="120708"/>
                    <a:pt x="1175887" y="143061"/>
                    <a:pt x="1143696" y="212804"/>
                  </a:cubicBezTo>
                  <a:lnTo>
                    <a:pt x="1143696" y="173462"/>
                  </a:lnTo>
                  <a:cubicBezTo>
                    <a:pt x="1143696" y="145744"/>
                    <a:pt x="1134753" y="120708"/>
                    <a:pt x="1109716" y="120708"/>
                  </a:cubicBezTo>
                  <a:cubicBezTo>
                    <a:pt x="1080207" y="120708"/>
                    <a:pt x="1053380" y="167203"/>
                    <a:pt x="1031919" y="211910"/>
                  </a:cubicBezTo>
                  <a:lnTo>
                    <a:pt x="1045332" y="211910"/>
                  </a:lnTo>
                  <a:cubicBezTo>
                    <a:pt x="1059640" y="191344"/>
                    <a:pt x="1073053" y="178827"/>
                    <a:pt x="1083783" y="178827"/>
                  </a:cubicBezTo>
                  <a:cubicBezTo>
                    <a:pt x="1096302" y="178827"/>
                    <a:pt x="1103456" y="198498"/>
                    <a:pt x="1083783" y="242310"/>
                  </a:cubicBezTo>
                  <a:lnTo>
                    <a:pt x="1026554" y="369277"/>
                  </a:lnTo>
                  <a:cubicBezTo>
                    <a:pt x="1015823" y="393419"/>
                    <a:pt x="1027448" y="408619"/>
                    <a:pt x="1050698" y="408619"/>
                  </a:cubicBezTo>
                  <a:cubicBezTo>
                    <a:pt x="1065005" y="408619"/>
                    <a:pt x="1071264" y="405042"/>
                    <a:pt x="1077524" y="389842"/>
                  </a:cubicBezTo>
                  <a:lnTo>
                    <a:pt x="1133859" y="241416"/>
                  </a:lnTo>
                  <a:cubicBezTo>
                    <a:pt x="1149955" y="221745"/>
                    <a:pt x="1164262" y="204756"/>
                    <a:pt x="1182147" y="185980"/>
                  </a:cubicBezTo>
                  <a:lnTo>
                    <a:pt x="1241165" y="185980"/>
                  </a:lnTo>
                  <a:close/>
                  <a:moveTo>
                    <a:pt x="929085" y="160050"/>
                  </a:moveTo>
                  <a:cubicBezTo>
                    <a:pt x="948758" y="160050"/>
                    <a:pt x="965748" y="175250"/>
                    <a:pt x="956805" y="210121"/>
                  </a:cubicBezTo>
                  <a:lnTo>
                    <a:pt x="866490" y="234263"/>
                  </a:lnTo>
                  <a:cubicBezTo>
                    <a:pt x="880798" y="190450"/>
                    <a:pt x="907624" y="160050"/>
                    <a:pt x="929085" y="160050"/>
                  </a:cubicBezTo>
                  <a:moveTo>
                    <a:pt x="979161" y="306688"/>
                  </a:moveTo>
                  <a:lnTo>
                    <a:pt x="961277" y="306688"/>
                  </a:lnTo>
                  <a:cubicBezTo>
                    <a:pt x="938921" y="333512"/>
                    <a:pt x="913883" y="354971"/>
                    <a:pt x="889740" y="354971"/>
                  </a:cubicBezTo>
                  <a:cubicBezTo>
                    <a:pt x="864702" y="354971"/>
                    <a:pt x="852183" y="339771"/>
                    <a:pt x="852183" y="306688"/>
                  </a:cubicBezTo>
                  <a:cubicBezTo>
                    <a:pt x="852183" y="293276"/>
                    <a:pt x="853971" y="278970"/>
                    <a:pt x="856654" y="266452"/>
                  </a:cubicBezTo>
                  <a:lnTo>
                    <a:pt x="1003304" y="218168"/>
                  </a:lnTo>
                  <a:cubicBezTo>
                    <a:pt x="1031919" y="150214"/>
                    <a:pt x="997939" y="120708"/>
                    <a:pt x="956805" y="120708"/>
                  </a:cubicBezTo>
                  <a:cubicBezTo>
                    <a:pt x="887057" y="120708"/>
                    <a:pt x="808367" y="242310"/>
                    <a:pt x="808367" y="337982"/>
                  </a:cubicBezTo>
                  <a:cubicBezTo>
                    <a:pt x="808367" y="383583"/>
                    <a:pt x="829828" y="408619"/>
                    <a:pt x="863808" y="408619"/>
                  </a:cubicBezTo>
                  <a:cubicBezTo>
                    <a:pt x="904047" y="408619"/>
                    <a:pt x="945181" y="370171"/>
                    <a:pt x="979161" y="306688"/>
                  </a:cubicBezTo>
                  <a:moveTo>
                    <a:pt x="637572" y="365700"/>
                  </a:moveTo>
                  <a:cubicBezTo>
                    <a:pt x="623265" y="365700"/>
                    <a:pt x="602698" y="352288"/>
                    <a:pt x="602698" y="340665"/>
                  </a:cubicBezTo>
                  <a:cubicBezTo>
                    <a:pt x="602698" y="337088"/>
                    <a:pt x="608958" y="320100"/>
                    <a:pt x="617005" y="299535"/>
                  </a:cubicBezTo>
                  <a:lnTo>
                    <a:pt x="640255" y="236945"/>
                  </a:lnTo>
                  <a:cubicBezTo>
                    <a:pt x="665293" y="206545"/>
                    <a:pt x="704638" y="173462"/>
                    <a:pt x="726993" y="173462"/>
                  </a:cubicBezTo>
                  <a:cubicBezTo>
                    <a:pt x="740406" y="173462"/>
                    <a:pt x="750243" y="182403"/>
                    <a:pt x="750243" y="201180"/>
                  </a:cubicBezTo>
                  <a:cubicBezTo>
                    <a:pt x="749349" y="260193"/>
                    <a:pt x="695696" y="365700"/>
                    <a:pt x="637572" y="365700"/>
                  </a:cubicBezTo>
                  <a:moveTo>
                    <a:pt x="800319" y="178827"/>
                  </a:moveTo>
                  <a:cubicBezTo>
                    <a:pt x="800319" y="135908"/>
                    <a:pt x="789588" y="119814"/>
                    <a:pt x="759185" y="119814"/>
                  </a:cubicBezTo>
                  <a:cubicBezTo>
                    <a:pt x="721628" y="119814"/>
                    <a:pt x="686754" y="160050"/>
                    <a:pt x="650985" y="208333"/>
                  </a:cubicBezTo>
                  <a:lnTo>
                    <a:pt x="726099" y="6259"/>
                  </a:lnTo>
                  <a:lnTo>
                    <a:pt x="721628" y="0"/>
                  </a:lnTo>
                  <a:lnTo>
                    <a:pt x="628630" y="10730"/>
                  </a:lnTo>
                  <a:lnTo>
                    <a:pt x="628630" y="21459"/>
                  </a:lnTo>
                  <a:lnTo>
                    <a:pt x="646514" y="34871"/>
                  </a:lnTo>
                  <a:cubicBezTo>
                    <a:pt x="662610" y="47389"/>
                    <a:pt x="657245" y="59907"/>
                    <a:pt x="642938" y="99249"/>
                  </a:cubicBezTo>
                  <a:lnTo>
                    <a:pt x="561564" y="312947"/>
                  </a:lnTo>
                  <a:cubicBezTo>
                    <a:pt x="554411" y="330829"/>
                    <a:pt x="546363" y="352288"/>
                    <a:pt x="546363" y="357653"/>
                  </a:cubicBezTo>
                  <a:cubicBezTo>
                    <a:pt x="546363" y="382689"/>
                    <a:pt x="580343" y="406831"/>
                    <a:pt x="611640" y="406831"/>
                  </a:cubicBezTo>
                  <a:cubicBezTo>
                    <a:pt x="682283" y="408619"/>
                    <a:pt x="800319" y="278970"/>
                    <a:pt x="800319" y="178827"/>
                  </a:cubicBezTo>
                  <a:moveTo>
                    <a:pt x="525796" y="151108"/>
                  </a:moveTo>
                  <a:cubicBezTo>
                    <a:pt x="531161" y="131438"/>
                    <a:pt x="518642" y="120708"/>
                    <a:pt x="507912" y="120708"/>
                  </a:cubicBezTo>
                  <a:cubicBezTo>
                    <a:pt x="465884" y="120708"/>
                    <a:pt x="414914" y="159156"/>
                    <a:pt x="395241" y="211910"/>
                  </a:cubicBezTo>
                  <a:lnTo>
                    <a:pt x="408654" y="211910"/>
                  </a:lnTo>
                  <a:cubicBezTo>
                    <a:pt x="422067" y="192239"/>
                    <a:pt x="445317" y="170779"/>
                    <a:pt x="467672" y="167203"/>
                  </a:cubicBezTo>
                  <a:lnTo>
                    <a:pt x="386299" y="378218"/>
                  </a:lnTo>
                  <a:cubicBezTo>
                    <a:pt x="379145" y="397889"/>
                    <a:pt x="393453" y="408619"/>
                    <a:pt x="404183" y="408619"/>
                  </a:cubicBezTo>
                  <a:cubicBezTo>
                    <a:pt x="444423" y="408619"/>
                    <a:pt x="491816" y="370171"/>
                    <a:pt x="511489" y="317417"/>
                  </a:cubicBezTo>
                  <a:lnTo>
                    <a:pt x="498075" y="317417"/>
                  </a:lnTo>
                  <a:cubicBezTo>
                    <a:pt x="484662" y="337088"/>
                    <a:pt x="461413" y="358547"/>
                    <a:pt x="439057" y="362124"/>
                  </a:cubicBezTo>
                  <a:close/>
                  <a:moveTo>
                    <a:pt x="534738" y="67060"/>
                  </a:moveTo>
                  <a:cubicBezTo>
                    <a:pt x="552622" y="67060"/>
                    <a:pt x="567824" y="51860"/>
                    <a:pt x="567824" y="33977"/>
                  </a:cubicBezTo>
                  <a:cubicBezTo>
                    <a:pt x="567824" y="16094"/>
                    <a:pt x="552622" y="894"/>
                    <a:pt x="534738" y="894"/>
                  </a:cubicBezTo>
                  <a:cubicBezTo>
                    <a:pt x="523113" y="894"/>
                    <a:pt x="512383" y="7153"/>
                    <a:pt x="506123" y="16989"/>
                  </a:cubicBezTo>
                  <a:cubicBezTo>
                    <a:pt x="499864" y="26824"/>
                    <a:pt x="499864" y="40236"/>
                    <a:pt x="506123" y="50966"/>
                  </a:cubicBezTo>
                  <a:cubicBezTo>
                    <a:pt x="512383" y="60801"/>
                    <a:pt x="523113" y="67954"/>
                    <a:pt x="534738" y="67060"/>
                  </a:cubicBezTo>
                  <a:moveTo>
                    <a:pt x="328175" y="26824"/>
                  </a:moveTo>
                  <a:lnTo>
                    <a:pt x="135026" y="26824"/>
                  </a:lnTo>
                  <a:lnTo>
                    <a:pt x="129661" y="42918"/>
                  </a:lnTo>
                  <a:cubicBezTo>
                    <a:pt x="185996" y="54542"/>
                    <a:pt x="191361" y="59907"/>
                    <a:pt x="165429" y="133226"/>
                  </a:cubicBezTo>
                  <a:lnTo>
                    <a:pt x="107305" y="291487"/>
                  </a:lnTo>
                  <a:cubicBezTo>
                    <a:pt x="80479" y="363912"/>
                    <a:pt x="69748" y="370171"/>
                    <a:pt x="4471" y="381795"/>
                  </a:cubicBezTo>
                  <a:lnTo>
                    <a:pt x="0" y="397889"/>
                  </a:lnTo>
                  <a:lnTo>
                    <a:pt x="293301" y="397889"/>
                  </a:lnTo>
                  <a:lnTo>
                    <a:pt x="356790" y="284334"/>
                  </a:lnTo>
                  <a:lnTo>
                    <a:pt x="334435" y="284334"/>
                  </a:lnTo>
                  <a:cubicBezTo>
                    <a:pt x="297772" y="324570"/>
                    <a:pt x="255744" y="375536"/>
                    <a:pt x="190467" y="375536"/>
                  </a:cubicBezTo>
                  <a:cubicBezTo>
                    <a:pt x="141285" y="375536"/>
                    <a:pt x="134132" y="366595"/>
                    <a:pt x="161852" y="290593"/>
                  </a:cubicBezTo>
                  <a:lnTo>
                    <a:pt x="219976" y="132332"/>
                  </a:lnTo>
                  <a:cubicBezTo>
                    <a:pt x="246802" y="59907"/>
                    <a:pt x="257533" y="53648"/>
                    <a:pt x="322810" y="42024"/>
                  </a:cubicBezTo>
                  <a:close/>
                </a:path>
              </a:pathLst>
            </a:custGeom>
            <a:solidFill>
              <a:srgbClr val="000000"/>
            </a:solidFill>
            <a:ln w="893" cap="flat">
              <a:noFill/>
              <a:prstDash val="solid"/>
              <a:miter/>
            </a:ln>
          </p:spPr>
          <p:txBody>
            <a:bodyPr rtlCol="0" anchor="ctr"/>
            <a:lstStyle/>
            <a:p>
              <a:endParaRPr lang="fr-FR"/>
            </a:p>
          </p:txBody>
        </p:sp>
      </p:grpSp>
      <p:cxnSp>
        <p:nvCxnSpPr>
          <p:cNvPr id="83" name="Connecteur droit 82">
            <a:extLst>
              <a:ext uri="{FF2B5EF4-FFF2-40B4-BE49-F238E27FC236}">
                <a16:creationId xmlns:a16="http://schemas.microsoft.com/office/drawing/2014/main" id="{1217129B-6381-2429-B07E-B890650DCA5F}"/>
              </a:ext>
            </a:extLst>
          </p:cNvPr>
          <p:cNvCxnSpPr>
            <a:cxnSpLocks/>
          </p:cNvCxnSpPr>
          <p:nvPr userDrawn="1"/>
        </p:nvCxnSpPr>
        <p:spPr>
          <a:xfrm flipH="1">
            <a:off x="357115" y="6149975"/>
            <a:ext cx="3047" cy="70802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5">
            <a:extLst>
              <a:ext uri="{FF2B5EF4-FFF2-40B4-BE49-F238E27FC236}">
                <a16:creationId xmlns:a16="http://schemas.microsoft.com/office/drawing/2014/main" id="{33EDF1BB-9AB6-9597-6101-D6E7538BF178}"/>
              </a:ext>
            </a:extLst>
          </p:cNvPr>
          <p:cNvSpPr>
            <a:spLocks noGrp="1"/>
          </p:cNvSpPr>
          <p:nvPr>
            <p:ph type="sldNum" sz="quarter" idx="12"/>
          </p:nvPr>
        </p:nvSpPr>
        <p:spPr>
          <a:xfrm>
            <a:off x="11835420" y="6319201"/>
            <a:ext cx="365127" cy="365125"/>
          </a:xfrm>
        </p:spPr>
        <p:txBody>
          <a:bodyPr/>
          <a:lstStyle>
            <a:lvl1pPr>
              <a:defRPr>
                <a:solidFill>
                  <a:schemeClr val="tx1">
                    <a:lumMod val="65000"/>
                    <a:lumOff val="35000"/>
                  </a:schemeClr>
                </a:solidFill>
              </a:defRPr>
            </a:lvl1pPr>
          </a:lstStyle>
          <a:p>
            <a:fld id="{6E739F3C-2768-A14F-A11C-037BCBCB7D23}" type="slidenum">
              <a:rPr lang="fr-FR" smtClean="0"/>
              <a:pPr/>
              <a:t>‹N°›</a:t>
            </a:fld>
            <a:endParaRPr lang="fr-FR" dirty="0"/>
          </a:p>
        </p:txBody>
      </p:sp>
      <p:sp>
        <p:nvSpPr>
          <p:cNvPr id="8" name="Forme libre 7">
            <a:extLst>
              <a:ext uri="{FF2B5EF4-FFF2-40B4-BE49-F238E27FC236}">
                <a16:creationId xmlns:a16="http://schemas.microsoft.com/office/drawing/2014/main" id="{25389F2D-0A5B-0293-0A7B-FDE8F63A3DD9}"/>
              </a:ext>
            </a:extLst>
          </p:cNvPr>
          <p:cNvSpPr/>
          <p:nvPr userDrawn="1"/>
        </p:nvSpPr>
        <p:spPr>
          <a:xfrm>
            <a:off x="11826875" y="6303211"/>
            <a:ext cx="415636" cy="403761"/>
          </a:xfrm>
          <a:custGeom>
            <a:avLst/>
            <a:gdLst>
              <a:gd name="connsiteX0" fmla="*/ 201881 w 415636"/>
              <a:gd name="connsiteY0" fmla="*/ 0 h 403761"/>
              <a:gd name="connsiteX1" fmla="*/ 415636 w 415636"/>
              <a:gd name="connsiteY1" fmla="*/ 0 h 403761"/>
              <a:gd name="connsiteX2" fmla="*/ 415636 w 415636"/>
              <a:gd name="connsiteY2" fmla="*/ 403761 h 403761"/>
              <a:gd name="connsiteX3" fmla="*/ 201881 w 415636"/>
              <a:gd name="connsiteY3" fmla="*/ 403761 h 403761"/>
              <a:gd name="connsiteX4" fmla="*/ 4101 w 415636"/>
              <a:gd name="connsiteY4" fmla="*/ 242566 h 403761"/>
              <a:gd name="connsiteX5" fmla="*/ 0 w 415636"/>
              <a:gd name="connsiteY5" fmla="*/ 201881 h 403761"/>
              <a:gd name="connsiteX6" fmla="*/ 4101 w 415636"/>
              <a:gd name="connsiteY6" fmla="*/ 161195 h 403761"/>
              <a:gd name="connsiteX7" fmla="*/ 201881 w 415636"/>
              <a:gd name="connsiteY7"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36" h="403761">
                <a:moveTo>
                  <a:pt x="201881" y="0"/>
                </a:moveTo>
                <a:lnTo>
                  <a:pt x="415636" y="0"/>
                </a:lnTo>
                <a:lnTo>
                  <a:pt x="415636" y="403761"/>
                </a:lnTo>
                <a:lnTo>
                  <a:pt x="201881" y="403761"/>
                </a:lnTo>
                <a:cubicBezTo>
                  <a:pt x="104322" y="403761"/>
                  <a:pt x="22926" y="334560"/>
                  <a:pt x="4101" y="242566"/>
                </a:cubicBezTo>
                <a:lnTo>
                  <a:pt x="0" y="201881"/>
                </a:lnTo>
                <a:lnTo>
                  <a:pt x="4101" y="161195"/>
                </a:lnTo>
                <a:cubicBezTo>
                  <a:pt x="22926" y="69201"/>
                  <a:pt x="104322" y="0"/>
                  <a:pt x="201881"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 name="Espace réservé du texte 17">
            <a:extLst>
              <a:ext uri="{FF2B5EF4-FFF2-40B4-BE49-F238E27FC236}">
                <a16:creationId xmlns:a16="http://schemas.microsoft.com/office/drawing/2014/main" id="{1830F6FA-94F4-BA59-2E49-56811854422F}"/>
              </a:ext>
            </a:extLst>
          </p:cNvPr>
          <p:cNvSpPr>
            <a:spLocks noGrp="1"/>
          </p:cNvSpPr>
          <p:nvPr>
            <p:ph type="body" sz="quarter" idx="41" hasCustomPrompt="1"/>
          </p:nvPr>
        </p:nvSpPr>
        <p:spPr>
          <a:xfrm>
            <a:off x="616069" y="3883827"/>
            <a:ext cx="2261110" cy="676704"/>
          </a:xfrm>
        </p:spPr>
        <p:txBody>
          <a:bodyPr>
            <a:noAutofit/>
          </a:bodyPr>
          <a:lstStyle>
            <a:lvl1pPr algn="l">
              <a:defRPr sz="1600" b="0" i="0" cap="all" baseline="0">
                <a:latin typeface="CNES Sans" pitchFamily="2" charset="77"/>
              </a:defRPr>
            </a:lvl1pPr>
            <a:lvl2pPr marL="9525" indent="0">
              <a:buNone/>
              <a:defRPr sz="1600"/>
            </a:lvl2pPr>
          </a:lstStyle>
          <a:p>
            <a:pPr lvl="0"/>
            <a:r>
              <a:rPr lang="fr-FR" dirty="0"/>
              <a:t>INSÉREZ VOTRE TEXTE</a:t>
            </a:r>
            <a:br>
              <a:rPr lang="fr-FR" dirty="0"/>
            </a:br>
            <a:endParaRPr lang="fr-FR" dirty="0"/>
          </a:p>
        </p:txBody>
      </p:sp>
      <p:sp>
        <p:nvSpPr>
          <p:cNvPr id="4" name="Espace réservé du texte 41">
            <a:extLst>
              <a:ext uri="{FF2B5EF4-FFF2-40B4-BE49-F238E27FC236}">
                <a16:creationId xmlns:a16="http://schemas.microsoft.com/office/drawing/2014/main" id="{58BC7343-DF12-8EBF-91E9-064C97AB30BB}"/>
              </a:ext>
            </a:extLst>
          </p:cNvPr>
          <p:cNvSpPr>
            <a:spLocks noGrp="1"/>
          </p:cNvSpPr>
          <p:nvPr>
            <p:ph type="body" sz="quarter" idx="42"/>
          </p:nvPr>
        </p:nvSpPr>
        <p:spPr>
          <a:xfrm>
            <a:off x="616069" y="4587276"/>
            <a:ext cx="2261724" cy="1182336"/>
          </a:xfrm>
        </p:spPr>
        <p:txBody>
          <a:bodyPr/>
          <a:lstStyle/>
          <a:p>
            <a:pPr lvl="0"/>
            <a:r>
              <a:rPr lang="fr-FR" dirty="0"/>
              <a:t>Cliquez pour modifier les styles du texte du masque</a:t>
            </a:r>
          </a:p>
        </p:txBody>
      </p:sp>
      <p:sp>
        <p:nvSpPr>
          <p:cNvPr id="18" name="Espace réservé du texte 17">
            <a:extLst>
              <a:ext uri="{FF2B5EF4-FFF2-40B4-BE49-F238E27FC236}">
                <a16:creationId xmlns:a16="http://schemas.microsoft.com/office/drawing/2014/main" id="{983AF3E8-4A70-9B7B-DCA9-EB4606AFE2E6}"/>
              </a:ext>
            </a:extLst>
          </p:cNvPr>
          <p:cNvSpPr>
            <a:spLocks noGrp="1"/>
          </p:cNvSpPr>
          <p:nvPr>
            <p:ph type="body" sz="quarter" idx="43" hasCustomPrompt="1"/>
          </p:nvPr>
        </p:nvSpPr>
        <p:spPr>
          <a:xfrm>
            <a:off x="3443675" y="3883827"/>
            <a:ext cx="2261110" cy="676704"/>
          </a:xfrm>
        </p:spPr>
        <p:txBody>
          <a:bodyPr>
            <a:noAutofit/>
          </a:bodyPr>
          <a:lstStyle>
            <a:lvl1pPr algn="l">
              <a:defRPr sz="1600" b="0" i="0" cap="all" baseline="0">
                <a:latin typeface="CNES Sans" pitchFamily="2" charset="77"/>
              </a:defRPr>
            </a:lvl1pPr>
            <a:lvl2pPr marL="9525" indent="0">
              <a:buNone/>
              <a:defRPr sz="1600"/>
            </a:lvl2pPr>
          </a:lstStyle>
          <a:p>
            <a:pPr lvl="0"/>
            <a:r>
              <a:rPr lang="fr-FR" dirty="0"/>
              <a:t>INSÉREZ VOTRE TEXTE</a:t>
            </a:r>
            <a:br>
              <a:rPr lang="fr-FR" dirty="0"/>
            </a:br>
            <a:endParaRPr lang="fr-FR" dirty="0"/>
          </a:p>
        </p:txBody>
      </p:sp>
      <p:sp>
        <p:nvSpPr>
          <p:cNvPr id="19" name="Espace réservé du texte 41">
            <a:extLst>
              <a:ext uri="{FF2B5EF4-FFF2-40B4-BE49-F238E27FC236}">
                <a16:creationId xmlns:a16="http://schemas.microsoft.com/office/drawing/2014/main" id="{FB63DE4C-FD18-71D8-C43D-C68EF034C7A8}"/>
              </a:ext>
            </a:extLst>
          </p:cNvPr>
          <p:cNvSpPr>
            <a:spLocks noGrp="1"/>
          </p:cNvSpPr>
          <p:nvPr>
            <p:ph type="body" sz="quarter" idx="44"/>
          </p:nvPr>
        </p:nvSpPr>
        <p:spPr>
          <a:xfrm>
            <a:off x="3443675" y="4587276"/>
            <a:ext cx="2261724" cy="1182336"/>
          </a:xfrm>
        </p:spPr>
        <p:txBody>
          <a:bodyPr/>
          <a:lstStyle/>
          <a:p>
            <a:pPr lvl="0"/>
            <a:r>
              <a:rPr lang="fr-FR" dirty="0"/>
              <a:t>Cliquez pour modifier les styles du texte du masque</a:t>
            </a:r>
          </a:p>
        </p:txBody>
      </p:sp>
      <p:sp>
        <p:nvSpPr>
          <p:cNvPr id="20" name="Espace réservé du texte 17">
            <a:extLst>
              <a:ext uri="{FF2B5EF4-FFF2-40B4-BE49-F238E27FC236}">
                <a16:creationId xmlns:a16="http://schemas.microsoft.com/office/drawing/2014/main" id="{6B86BCFB-95A9-4833-5A9E-B560495FB52D}"/>
              </a:ext>
            </a:extLst>
          </p:cNvPr>
          <p:cNvSpPr>
            <a:spLocks noGrp="1"/>
          </p:cNvSpPr>
          <p:nvPr>
            <p:ph type="body" sz="quarter" idx="45" hasCustomPrompt="1"/>
          </p:nvPr>
        </p:nvSpPr>
        <p:spPr>
          <a:xfrm>
            <a:off x="6273577" y="3883827"/>
            <a:ext cx="2261110" cy="676704"/>
          </a:xfrm>
        </p:spPr>
        <p:txBody>
          <a:bodyPr>
            <a:noAutofit/>
          </a:bodyPr>
          <a:lstStyle>
            <a:lvl1pPr algn="l">
              <a:defRPr sz="1600" b="0" i="0" cap="all" baseline="0">
                <a:latin typeface="CNES Sans" pitchFamily="2" charset="77"/>
              </a:defRPr>
            </a:lvl1pPr>
            <a:lvl2pPr marL="9525" indent="0">
              <a:buNone/>
              <a:defRPr sz="1600"/>
            </a:lvl2pPr>
          </a:lstStyle>
          <a:p>
            <a:pPr lvl="0"/>
            <a:r>
              <a:rPr lang="fr-FR" dirty="0"/>
              <a:t>INSÉREZ VOTRE TEXTE</a:t>
            </a:r>
            <a:br>
              <a:rPr lang="fr-FR" dirty="0"/>
            </a:br>
            <a:endParaRPr lang="fr-FR" dirty="0"/>
          </a:p>
        </p:txBody>
      </p:sp>
      <p:sp>
        <p:nvSpPr>
          <p:cNvPr id="21" name="Espace réservé du texte 41">
            <a:extLst>
              <a:ext uri="{FF2B5EF4-FFF2-40B4-BE49-F238E27FC236}">
                <a16:creationId xmlns:a16="http://schemas.microsoft.com/office/drawing/2014/main" id="{6AACFDF6-AE51-C0ED-CE95-279F2ADCE764}"/>
              </a:ext>
            </a:extLst>
          </p:cNvPr>
          <p:cNvSpPr>
            <a:spLocks noGrp="1"/>
          </p:cNvSpPr>
          <p:nvPr>
            <p:ph type="body" sz="quarter" idx="46"/>
          </p:nvPr>
        </p:nvSpPr>
        <p:spPr>
          <a:xfrm>
            <a:off x="6273577" y="4587276"/>
            <a:ext cx="2261724" cy="1182336"/>
          </a:xfrm>
        </p:spPr>
        <p:txBody>
          <a:bodyPr/>
          <a:lstStyle/>
          <a:p>
            <a:pPr lvl="0"/>
            <a:r>
              <a:rPr lang="fr-FR" dirty="0"/>
              <a:t>Cliquez pour modifier les styles du texte du masque</a:t>
            </a:r>
          </a:p>
        </p:txBody>
      </p:sp>
      <p:sp>
        <p:nvSpPr>
          <p:cNvPr id="22" name="Espace réservé du texte 17">
            <a:extLst>
              <a:ext uri="{FF2B5EF4-FFF2-40B4-BE49-F238E27FC236}">
                <a16:creationId xmlns:a16="http://schemas.microsoft.com/office/drawing/2014/main" id="{CC201C73-E563-168F-4B32-C44EC492367D}"/>
              </a:ext>
            </a:extLst>
          </p:cNvPr>
          <p:cNvSpPr>
            <a:spLocks noGrp="1"/>
          </p:cNvSpPr>
          <p:nvPr>
            <p:ph type="body" sz="quarter" idx="47" hasCustomPrompt="1"/>
          </p:nvPr>
        </p:nvSpPr>
        <p:spPr>
          <a:xfrm>
            <a:off x="9101183" y="3883827"/>
            <a:ext cx="2261110" cy="676704"/>
          </a:xfrm>
        </p:spPr>
        <p:txBody>
          <a:bodyPr>
            <a:noAutofit/>
          </a:bodyPr>
          <a:lstStyle>
            <a:lvl1pPr algn="l">
              <a:defRPr sz="1600" b="0" i="0" cap="all" baseline="0">
                <a:latin typeface="CNES Sans" pitchFamily="2" charset="77"/>
              </a:defRPr>
            </a:lvl1pPr>
            <a:lvl2pPr marL="9525" indent="0">
              <a:buNone/>
              <a:defRPr sz="1600"/>
            </a:lvl2pPr>
          </a:lstStyle>
          <a:p>
            <a:pPr lvl="0"/>
            <a:r>
              <a:rPr lang="fr-FR" dirty="0"/>
              <a:t>INSÉREZ VOTRE TEXTE</a:t>
            </a:r>
            <a:br>
              <a:rPr lang="fr-FR" dirty="0"/>
            </a:br>
            <a:endParaRPr lang="fr-FR" dirty="0"/>
          </a:p>
        </p:txBody>
      </p:sp>
      <p:sp>
        <p:nvSpPr>
          <p:cNvPr id="23" name="Espace réservé du texte 41">
            <a:extLst>
              <a:ext uri="{FF2B5EF4-FFF2-40B4-BE49-F238E27FC236}">
                <a16:creationId xmlns:a16="http://schemas.microsoft.com/office/drawing/2014/main" id="{16C79258-803E-5DDD-9A85-0177316EE0A2}"/>
              </a:ext>
            </a:extLst>
          </p:cNvPr>
          <p:cNvSpPr>
            <a:spLocks noGrp="1"/>
          </p:cNvSpPr>
          <p:nvPr>
            <p:ph type="body" sz="quarter" idx="48"/>
          </p:nvPr>
        </p:nvSpPr>
        <p:spPr>
          <a:xfrm>
            <a:off x="9101183" y="4587276"/>
            <a:ext cx="2261724" cy="1191224"/>
          </a:xfrm>
        </p:spPr>
        <p:txBody>
          <a:bodyPr/>
          <a:lstStyle/>
          <a:p>
            <a:pPr lvl="0"/>
            <a:r>
              <a:rPr lang="fr-FR" dirty="0"/>
              <a:t>Cliquez pour modifier les styles du texte du masque</a:t>
            </a:r>
          </a:p>
        </p:txBody>
      </p:sp>
      <p:cxnSp>
        <p:nvCxnSpPr>
          <p:cNvPr id="5" name="Connecteur droit 4">
            <a:extLst>
              <a:ext uri="{FF2B5EF4-FFF2-40B4-BE49-F238E27FC236}">
                <a16:creationId xmlns:a16="http://schemas.microsoft.com/office/drawing/2014/main" id="{55458977-428A-E518-97BB-5C9D9A98613C}"/>
              </a:ext>
            </a:extLst>
          </p:cNvPr>
          <p:cNvCxnSpPr>
            <a:cxnSpLocks/>
          </p:cNvCxnSpPr>
          <p:nvPr userDrawn="1"/>
        </p:nvCxnSpPr>
        <p:spPr>
          <a:xfrm>
            <a:off x="1960396" y="6153150"/>
            <a:ext cx="0" cy="70493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e 5">
            <a:extLst>
              <a:ext uri="{FF2B5EF4-FFF2-40B4-BE49-F238E27FC236}">
                <a16:creationId xmlns:a16="http://schemas.microsoft.com/office/drawing/2014/main" id="{230F12AD-2B94-0284-D245-7C14661FDCCE}"/>
              </a:ext>
            </a:extLst>
          </p:cNvPr>
          <p:cNvGrpSpPr/>
          <p:nvPr userDrawn="1"/>
        </p:nvGrpSpPr>
        <p:grpSpPr>
          <a:xfrm>
            <a:off x="1274524" y="6279025"/>
            <a:ext cx="517010" cy="449924"/>
            <a:chOff x="1301606" y="6252162"/>
            <a:chExt cx="462845" cy="402788"/>
          </a:xfrm>
          <a:solidFill>
            <a:srgbClr val="004F91"/>
          </a:solidFill>
        </p:grpSpPr>
        <p:sp>
          <p:nvSpPr>
            <p:cNvPr id="24" name="Forme libre 23">
              <a:extLst>
                <a:ext uri="{FF2B5EF4-FFF2-40B4-BE49-F238E27FC236}">
                  <a16:creationId xmlns:a16="http://schemas.microsoft.com/office/drawing/2014/main" id="{9F481219-0F80-A759-681F-E7B6265C387E}"/>
                </a:ext>
              </a:extLst>
            </p:cNvPr>
            <p:cNvSpPr/>
            <p:nvPr/>
          </p:nvSpPr>
          <p:spPr>
            <a:xfrm>
              <a:off x="1434300" y="6252162"/>
              <a:ext cx="199811" cy="269202"/>
            </a:xfrm>
            <a:custGeom>
              <a:avLst/>
              <a:gdLst>
                <a:gd name="connsiteX0" fmla="*/ 1235075 w 1563369"/>
                <a:gd name="connsiteY0" fmla="*/ 1745615 h 2106294"/>
                <a:gd name="connsiteX1" fmla="*/ 708660 w 1563369"/>
                <a:gd name="connsiteY1" fmla="*/ 1172845 h 2106294"/>
                <a:gd name="connsiteX2" fmla="*/ 708660 w 1563369"/>
                <a:gd name="connsiteY2" fmla="*/ 0 h 2106294"/>
                <a:gd name="connsiteX3" fmla="*/ 626110 w 1563369"/>
                <a:gd name="connsiteY3" fmla="*/ 0 h 2106294"/>
                <a:gd name="connsiteX4" fmla="*/ 626110 w 1563369"/>
                <a:gd name="connsiteY4" fmla="*/ 624840 h 2106294"/>
                <a:gd name="connsiteX5" fmla="*/ 0 w 1563369"/>
                <a:gd name="connsiteY5" fmla="*/ 1355725 h 2106294"/>
                <a:gd name="connsiteX6" fmla="*/ 811530 w 1563369"/>
                <a:gd name="connsiteY6" fmla="*/ 2106295 h 2106294"/>
                <a:gd name="connsiteX7" fmla="*/ 1563370 w 1563369"/>
                <a:gd name="connsiteY7" fmla="*/ 1634490 h 2106294"/>
                <a:gd name="connsiteX8" fmla="*/ 1235075 w 1563369"/>
                <a:gd name="connsiteY8" fmla="*/ 1745615 h 2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69" h="2106294">
                  <a:moveTo>
                    <a:pt x="1235075" y="1745615"/>
                  </a:moveTo>
                  <a:cubicBezTo>
                    <a:pt x="986155" y="1741805"/>
                    <a:pt x="708660" y="1526540"/>
                    <a:pt x="708660" y="1172845"/>
                  </a:cubicBezTo>
                  <a:lnTo>
                    <a:pt x="708660" y="0"/>
                  </a:lnTo>
                  <a:lnTo>
                    <a:pt x="626110" y="0"/>
                  </a:lnTo>
                  <a:lnTo>
                    <a:pt x="626110" y="624840"/>
                  </a:lnTo>
                  <a:cubicBezTo>
                    <a:pt x="267335" y="702945"/>
                    <a:pt x="0" y="1000125"/>
                    <a:pt x="0" y="1355725"/>
                  </a:cubicBezTo>
                  <a:cubicBezTo>
                    <a:pt x="0" y="1770380"/>
                    <a:pt x="362585" y="2106295"/>
                    <a:pt x="811530" y="2106295"/>
                  </a:cubicBezTo>
                  <a:cubicBezTo>
                    <a:pt x="1152525" y="2106295"/>
                    <a:pt x="1443355" y="1910715"/>
                    <a:pt x="1563370" y="1634490"/>
                  </a:cubicBezTo>
                  <a:cubicBezTo>
                    <a:pt x="1486535" y="1701165"/>
                    <a:pt x="1355090" y="1747520"/>
                    <a:pt x="1235075" y="1745615"/>
                  </a:cubicBezTo>
                </a:path>
              </a:pathLst>
            </a:custGeom>
            <a:grpFill/>
            <a:ln w="6350" cap="flat">
              <a:noFill/>
              <a:prstDash val="solid"/>
              <a:miter/>
            </a:ln>
          </p:spPr>
          <p:txBody>
            <a:bodyPr rtlCol="0" anchor="ctr"/>
            <a:lstStyle/>
            <a:p>
              <a:endParaRPr lang="fr-FR" dirty="0"/>
            </a:p>
          </p:txBody>
        </p:sp>
        <p:sp>
          <p:nvSpPr>
            <p:cNvPr id="25" name="Forme libre 24">
              <a:extLst>
                <a:ext uri="{FF2B5EF4-FFF2-40B4-BE49-F238E27FC236}">
                  <a16:creationId xmlns:a16="http://schemas.microsoft.com/office/drawing/2014/main" id="{ADAB9866-9546-7852-F0D5-55F84AE0D6B7}"/>
                </a:ext>
              </a:extLst>
            </p:cNvPr>
            <p:cNvSpPr/>
            <p:nvPr/>
          </p:nvSpPr>
          <p:spPr>
            <a:xfrm>
              <a:off x="1538669" y="6329417"/>
              <a:ext cx="92507" cy="83933"/>
            </a:xfrm>
            <a:custGeom>
              <a:avLst/>
              <a:gdLst>
                <a:gd name="connsiteX0" fmla="*/ 0 w 723792"/>
                <a:gd name="connsiteY0" fmla="*/ 698 h 656710"/>
                <a:gd name="connsiteX1" fmla="*/ 692785 w 723792"/>
                <a:gd name="connsiteY1" fmla="*/ 369633 h 656710"/>
                <a:gd name="connsiteX2" fmla="*/ 448310 w 723792"/>
                <a:gd name="connsiteY2" fmla="*/ 656653 h 656710"/>
                <a:gd name="connsiteX3" fmla="*/ 0 w 723792"/>
                <a:gd name="connsiteY3" fmla="*/ 698 h 656710"/>
              </a:gdLst>
              <a:ahLst/>
              <a:cxnLst>
                <a:cxn ang="0">
                  <a:pos x="connsiteX0" y="connsiteY0"/>
                </a:cxn>
                <a:cxn ang="0">
                  <a:pos x="connsiteX1" y="connsiteY1"/>
                </a:cxn>
                <a:cxn ang="0">
                  <a:pos x="connsiteX2" y="connsiteY2"/>
                </a:cxn>
                <a:cxn ang="0">
                  <a:pos x="connsiteX3" y="connsiteY3"/>
                </a:cxn>
              </a:cxnLst>
              <a:rect l="l" t="t" r="r" b="b"/>
              <a:pathLst>
                <a:path w="723792" h="656710">
                  <a:moveTo>
                    <a:pt x="0" y="698"/>
                  </a:moveTo>
                  <a:cubicBezTo>
                    <a:pt x="34290" y="-3747"/>
                    <a:pt x="450215" y="1968"/>
                    <a:pt x="692785" y="369633"/>
                  </a:cubicBezTo>
                  <a:cubicBezTo>
                    <a:pt x="774700" y="493458"/>
                    <a:pt x="694690" y="648398"/>
                    <a:pt x="448310" y="656653"/>
                  </a:cubicBezTo>
                  <a:cubicBezTo>
                    <a:pt x="360680" y="659193"/>
                    <a:pt x="46355" y="579818"/>
                    <a:pt x="0" y="698"/>
                  </a:cubicBezTo>
                </a:path>
              </a:pathLst>
            </a:custGeom>
            <a:grpFill/>
            <a:ln w="6350" cap="flat">
              <a:noFill/>
              <a:prstDash val="solid"/>
              <a:miter/>
            </a:ln>
          </p:spPr>
          <p:txBody>
            <a:bodyPr rtlCol="0" anchor="ctr"/>
            <a:lstStyle/>
            <a:p>
              <a:endParaRPr lang="fr-FR"/>
            </a:p>
          </p:txBody>
        </p:sp>
        <p:sp>
          <p:nvSpPr>
            <p:cNvPr id="27" name="Forme libre 26">
              <a:extLst>
                <a:ext uri="{FF2B5EF4-FFF2-40B4-BE49-F238E27FC236}">
                  <a16:creationId xmlns:a16="http://schemas.microsoft.com/office/drawing/2014/main" id="{8F903C93-5D8E-ACF2-0E0A-31ABC3DF94A7}"/>
                </a:ext>
              </a:extLst>
            </p:cNvPr>
            <p:cNvSpPr/>
            <p:nvPr/>
          </p:nvSpPr>
          <p:spPr>
            <a:xfrm>
              <a:off x="1416851" y="6550012"/>
              <a:ext cx="107778" cy="104856"/>
            </a:xfrm>
            <a:custGeom>
              <a:avLst/>
              <a:gdLst>
                <a:gd name="connsiteX0" fmla="*/ 421640 w 843281"/>
                <a:gd name="connsiteY0" fmla="*/ 0 h 820420"/>
                <a:gd name="connsiteX1" fmla="*/ 0 w 843281"/>
                <a:gd name="connsiteY1" fmla="*/ 398145 h 820420"/>
                <a:gd name="connsiteX2" fmla="*/ 0 w 843281"/>
                <a:gd name="connsiteY2" fmla="*/ 820420 h 820420"/>
                <a:gd name="connsiteX3" fmla="*/ 187325 w 843281"/>
                <a:gd name="connsiteY3" fmla="*/ 820420 h 820420"/>
                <a:gd name="connsiteX4" fmla="*/ 187325 w 843281"/>
                <a:gd name="connsiteY4" fmla="*/ 401320 h 820420"/>
                <a:gd name="connsiteX5" fmla="*/ 421640 w 843281"/>
                <a:gd name="connsiteY5" fmla="*/ 142875 h 820420"/>
                <a:gd name="connsiteX6" fmla="*/ 655955 w 843281"/>
                <a:gd name="connsiteY6" fmla="*/ 401320 h 820420"/>
                <a:gd name="connsiteX7" fmla="*/ 655955 w 843281"/>
                <a:gd name="connsiteY7" fmla="*/ 820420 h 820420"/>
                <a:gd name="connsiteX8" fmla="*/ 843280 w 843281"/>
                <a:gd name="connsiteY8" fmla="*/ 820420 h 820420"/>
                <a:gd name="connsiteX9" fmla="*/ 843280 w 843281"/>
                <a:gd name="connsiteY9" fmla="*/ 398780 h 820420"/>
                <a:gd name="connsiteX10" fmla="*/ 421640 w 843281"/>
                <a:gd name="connsiteY10" fmla="*/ 0 h 8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1" h="820420">
                  <a:moveTo>
                    <a:pt x="421640" y="0"/>
                  </a:moveTo>
                  <a:cubicBezTo>
                    <a:pt x="212090" y="0"/>
                    <a:pt x="0" y="86360"/>
                    <a:pt x="0" y="398145"/>
                  </a:cubicBezTo>
                  <a:lnTo>
                    <a:pt x="0" y="820420"/>
                  </a:lnTo>
                  <a:lnTo>
                    <a:pt x="187325" y="820420"/>
                  </a:lnTo>
                  <a:lnTo>
                    <a:pt x="187325" y="401320"/>
                  </a:lnTo>
                  <a:cubicBezTo>
                    <a:pt x="187325" y="191135"/>
                    <a:pt x="322580" y="142875"/>
                    <a:pt x="421640" y="142875"/>
                  </a:cubicBezTo>
                  <a:cubicBezTo>
                    <a:pt x="520700" y="142875"/>
                    <a:pt x="655955" y="191770"/>
                    <a:pt x="655955" y="401320"/>
                  </a:cubicBezTo>
                  <a:lnTo>
                    <a:pt x="655955" y="820420"/>
                  </a:lnTo>
                  <a:lnTo>
                    <a:pt x="843280" y="820420"/>
                  </a:lnTo>
                  <a:lnTo>
                    <a:pt x="843280" y="398780"/>
                  </a:lnTo>
                  <a:cubicBezTo>
                    <a:pt x="843915" y="86995"/>
                    <a:pt x="631825" y="0"/>
                    <a:pt x="421640" y="0"/>
                  </a:cubicBezTo>
                </a:path>
              </a:pathLst>
            </a:custGeom>
            <a:grpFill/>
            <a:ln w="6350" cap="flat">
              <a:noFill/>
              <a:prstDash val="solid"/>
              <a:miter/>
            </a:ln>
          </p:spPr>
          <p:txBody>
            <a:bodyPr rtlCol="0" anchor="ctr"/>
            <a:lstStyle/>
            <a:p>
              <a:endParaRPr lang="fr-FR"/>
            </a:p>
          </p:txBody>
        </p:sp>
        <p:sp>
          <p:nvSpPr>
            <p:cNvPr id="28" name="Forme libre 27">
              <a:extLst>
                <a:ext uri="{FF2B5EF4-FFF2-40B4-BE49-F238E27FC236}">
                  <a16:creationId xmlns:a16="http://schemas.microsoft.com/office/drawing/2014/main" id="{C554C8E7-4DF0-419D-79A5-7A3AD188EAC9}"/>
                </a:ext>
              </a:extLst>
            </p:cNvPr>
            <p:cNvSpPr/>
            <p:nvPr/>
          </p:nvSpPr>
          <p:spPr>
            <a:xfrm>
              <a:off x="1301606" y="6552934"/>
              <a:ext cx="99581" cy="101935"/>
            </a:xfrm>
            <a:custGeom>
              <a:avLst/>
              <a:gdLst>
                <a:gd name="connsiteX0" fmla="*/ 0 w 779145"/>
                <a:gd name="connsiteY0" fmla="*/ 398780 h 797559"/>
                <a:gd name="connsiteX1" fmla="*/ 398145 w 779145"/>
                <a:gd name="connsiteY1" fmla="*/ 797560 h 797559"/>
                <a:gd name="connsiteX2" fmla="*/ 779145 w 779145"/>
                <a:gd name="connsiteY2" fmla="*/ 797560 h 797559"/>
                <a:gd name="connsiteX3" fmla="*/ 779145 w 779145"/>
                <a:gd name="connsiteY3" fmla="*/ 657860 h 797559"/>
                <a:gd name="connsiteX4" fmla="*/ 446405 w 779145"/>
                <a:gd name="connsiteY4" fmla="*/ 657860 h 797559"/>
                <a:gd name="connsiteX5" fmla="*/ 194945 w 779145"/>
                <a:gd name="connsiteY5" fmla="*/ 398780 h 797559"/>
                <a:gd name="connsiteX6" fmla="*/ 446405 w 779145"/>
                <a:gd name="connsiteY6" fmla="*/ 137795 h 797559"/>
                <a:gd name="connsiteX7" fmla="*/ 779145 w 779145"/>
                <a:gd name="connsiteY7" fmla="*/ 137795 h 797559"/>
                <a:gd name="connsiteX8" fmla="*/ 779145 w 779145"/>
                <a:gd name="connsiteY8" fmla="*/ 0 h 797559"/>
                <a:gd name="connsiteX9" fmla="*/ 398145 w 779145"/>
                <a:gd name="connsiteY9" fmla="*/ 0 h 797559"/>
                <a:gd name="connsiteX10" fmla="*/ 0 w 779145"/>
                <a:gd name="connsiteY10" fmla="*/ 398780 h 7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145" h="797559">
                  <a:moveTo>
                    <a:pt x="0" y="398780"/>
                  </a:moveTo>
                  <a:cubicBezTo>
                    <a:pt x="0" y="596900"/>
                    <a:pt x="86360" y="797560"/>
                    <a:pt x="398145" y="797560"/>
                  </a:cubicBezTo>
                  <a:lnTo>
                    <a:pt x="779145" y="797560"/>
                  </a:lnTo>
                  <a:lnTo>
                    <a:pt x="779145" y="657860"/>
                  </a:lnTo>
                  <a:lnTo>
                    <a:pt x="446405" y="657860"/>
                  </a:lnTo>
                  <a:cubicBezTo>
                    <a:pt x="236220" y="657860"/>
                    <a:pt x="194945" y="495935"/>
                    <a:pt x="194945" y="398780"/>
                  </a:cubicBezTo>
                  <a:cubicBezTo>
                    <a:pt x="194945" y="302260"/>
                    <a:pt x="236220" y="137795"/>
                    <a:pt x="446405" y="137795"/>
                  </a:cubicBezTo>
                  <a:lnTo>
                    <a:pt x="779145" y="137795"/>
                  </a:lnTo>
                  <a:lnTo>
                    <a:pt x="779145" y="0"/>
                  </a:lnTo>
                  <a:lnTo>
                    <a:pt x="398145" y="0"/>
                  </a:lnTo>
                  <a:cubicBezTo>
                    <a:pt x="86360" y="0"/>
                    <a:pt x="0" y="200660"/>
                    <a:pt x="0" y="398780"/>
                  </a:cubicBezTo>
                </a:path>
              </a:pathLst>
            </a:custGeom>
            <a:grpFill/>
            <a:ln w="6350" cap="flat">
              <a:noFill/>
              <a:prstDash val="solid"/>
              <a:miter/>
            </a:ln>
          </p:spPr>
          <p:txBody>
            <a:bodyPr rtlCol="0" anchor="ctr"/>
            <a:lstStyle/>
            <a:p>
              <a:endParaRPr lang="fr-FR"/>
            </a:p>
          </p:txBody>
        </p:sp>
        <p:sp>
          <p:nvSpPr>
            <p:cNvPr id="30" name="Forme libre 29">
              <a:extLst>
                <a:ext uri="{FF2B5EF4-FFF2-40B4-BE49-F238E27FC236}">
                  <a16:creationId xmlns:a16="http://schemas.microsoft.com/office/drawing/2014/main" id="{3CBC9CF5-C42F-1BA8-2762-A267B5E8E7E0}"/>
                </a:ext>
              </a:extLst>
            </p:cNvPr>
            <p:cNvSpPr/>
            <p:nvPr/>
          </p:nvSpPr>
          <p:spPr>
            <a:xfrm>
              <a:off x="1538994" y="6550094"/>
              <a:ext cx="108914" cy="104856"/>
            </a:xfrm>
            <a:custGeom>
              <a:avLst/>
              <a:gdLst>
                <a:gd name="connsiteX0" fmla="*/ 652145 w 852169"/>
                <a:gd name="connsiteY0" fmla="*/ 365125 h 820419"/>
                <a:gd name="connsiteX1" fmla="*/ 200025 w 852169"/>
                <a:gd name="connsiteY1" fmla="*/ 365125 h 820419"/>
                <a:gd name="connsiteX2" fmla="*/ 424180 w 852169"/>
                <a:gd name="connsiteY2" fmla="*/ 121920 h 820419"/>
                <a:gd name="connsiteX3" fmla="*/ 652145 w 852169"/>
                <a:gd name="connsiteY3" fmla="*/ 365125 h 820419"/>
                <a:gd name="connsiteX4" fmla="*/ 199390 w 852169"/>
                <a:gd name="connsiteY4" fmla="*/ 485775 h 820419"/>
                <a:gd name="connsiteX5" fmla="*/ 852170 w 852169"/>
                <a:gd name="connsiteY5" fmla="*/ 485775 h 820419"/>
                <a:gd name="connsiteX6" fmla="*/ 852170 w 852169"/>
                <a:gd name="connsiteY6" fmla="*/ 426720 h 820419"/>
                <a:gd name="connsiteX7" fmla="*/ 407670 w 852169"/>
                <a:gd name="connsiteY7" fmla="*/ 0 h 820419"/>
                <a:gd name="connsiteX8" fmla="*/ 0 w 852169"/>
                <a:gd name="connsiteY8" fmla="*/ 410210 h 820419"/>
                <a:gd name="connsiteX9" fmla="*/ 0 w 852169"/>
                <a:gd name="connsiteY9" fmla="*/ 421640 h 820419"/>
                <a:gd name="connsiteX10" fmla="*/ 398145 w 852169"/>
                <a:gd name="connsiteY10" fmla="*/ 820420 h 820419"/>
                <a:gd name="connsiteX11" fmla="*/ 828675 w 852169"/>
                <a:gd name="connsiteY11" fmla="*/ 820420 h 820419"/>
                <a:gd name="connsiteX12" fmla="*/ 828675 w 852169"/>
                <a:gd name="connsiteY12" fmla="*/ 680720 h 820419"/>
                <a:gd name="connsiteX13" fmla="*/ 447040 w 852169"/>
                <a:gd name="connsiteY13" fmla="*/ 680720 h 820419"/>
                <a:gd name="connsiteX14" fmla="*/ 199390 w 852169"/>
                <a:gd name="connsiteY14" fmla="*/ 485775 h 82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169" h="820419">
                  <a:moveTo>
                    <a:pt x="652145" y="365125"/>
                  </a:moveTo>
                  <a:lnTo>
                    <a:pt x="200025" y="365125"/>
                  </a:lnTo>
                  <a:cubicBezTo>
                    <a:pt x="200025" y="297180"/>
                    <a:pt x="204470" y="121920"/>
                    <a:pt x="424180" y="121920"/>
                  </a:cubicBezTo>
                  <a:cubicBezTo>
                    <a:pt x="683895" y="121285"/>
                    <a:pt x="652145" y="365125"/>
                    <a:pt x="652145" y="365125"/>
                  </a:cubicBezTo>
                  <a:moveTo>
                    <a:pt x="199390" y="485775"/>
                  </a:moveTo>
                  <a:lnTo>
                    <a:pt x="852170" y="485775"/>
                  </a:lnTo>
                  <a:cubicBezTo>
                    <a:pt x="852170" y="463550"/>
                    <a:pt x="852170" y="426720"/>
                    <a:pt x="852170" y="426720"/>
                  </a:cubicBezTo>
                  <a:cubicBezTo>
                    <a:pt x="852170" y="71755"/>
                    <a:pt x="619125" y="0"/>
                    <a:pt x="407670" y="0"/>
                  </a:cubicBezTo>
                  <a:cubicBezTo>
                    <a:pt x="109855" y="0"/>
                    <a:pt x="0" y="212725"/>
                    <a:pt x="0" y="410210"/>
                  </a:cubicBezTo>
                  <a:lnTo>
                    <a:pt x="0" y="421640"/>
                  </a:lnTo>
                  <a:cubicBezTo>
                    <a:pt x="0" y="619760"/>
                    <a:pt x="86995" y="820420"/>
                    <a:pt x="398145" y="820420"/>
                  </a:cubicBezTo>
                  <a:lnTo>
                    <a:pt x="828675" y="820420"/>
                  </a:lnTo>
                  <a:lnTo>
                    <a:pt x="828675" y="680720"/>
                  </a:lnTo>
                  <a:lnTo>
                    <a:pt x="447040" y="680720"/>
                  </a:lnTo>
                  <a:cubicBezTo>
                    <a:pt x="271780" y="679450"/>
                    <a:pt x="213995" y="579120"/>
                    <a:pt x="199390" y="485775"/>
                  </a:cubicBezTo>
                </a:path>
              </a:pathLst>
            </a:custGeom>
            <a:grpFill/>
            <a:ln w="6350" cap="flat">
              <a:noFill/>
              <a:prstDash val="solid"/>
              <a:miter/>
            </a:ln>
          </p:spPr>
          <p:txBody>
            <a:bodyPr rtlCol="0" anchor="ctr"/>
            <a:lstStyle/>
            <a:p>
              <a:endParaRPr lang="fr-FR"/>
            </a:p>
          </p:txBody>
        </p:sp>
        <p:sp>
          <p:nvSpPr>
            <p:cNvPr id="31" name="Forme libre 30">
              <a:extLst>
                <a:ext uri="{FF2B5EF4-FFF2-40B4-BE49-F238E27FC236}">
                  <a16:creationId xmlns:a16="http://schemas.microsoft.com/office/drawing/2014/main" id="{4BC42DA5-17E0-95EE-5BB0-2E5E485F6AB6}"/>
                </a:ext>
              </a:extLst>
            </p:cNvPr>
            <p:cNvSpPr/>
            <p:nvPr/>
          </p:nvSpPr>
          <p:spPr>
            <a:xfrm>
              <a:off x="1662192" y="6552934"/>
              <a:ext cx="102259" cy="101366"/>
            </a:xfrm>
            <a:custGeom>
              <a:avLst/>
              <a:gdLst>
                <a:gd name="connsiteX0" fmla="*/ 472440 w 800100"/>
                <a:gd name="connsiteY0" fmla="*/ 336550 h 793114"/>
                <a:gd name="connsiteX1" fmla="*/ 367030 w 800100"/>
                <a:gd name="connsiteY1" fmla="*/ 336550 h 793114"/>
                <a:gd name="connsiteX2" fmla="*/ 207010 w 800100"/>
                <a:gd name="connsiteY2" fmla="*/ 234950 h 793114"/>
                <a:gd name="connsiteX3" fmla="*/ 355600 w 800100"/>
                <a:gd name="connsiteY3" fmla="*/ 137795 h 793114"/>
                <a:gd name="connsiteX4" fmla="*/ 769620 w 800100"/>
                <a:gd name="connsiteY4" fmla="*/ 137795 h 793114"/>
                <a:gd name="connsiteX5" fmla="*/ 769620 w 800100"/>
                <a:gd name="connsiteY5" fmla="*/ 0 h 793114"/>
                <a:gd name="connsiteX6" fmla="*/ 357505 w 800100"/>
                <a:gd name="connsiteY6" fmla="*/ 0 h 793114"/>
                <a:gd name="connsiteX7" fmla="*/ 0 w 800100"/>
                <a:gd name="connsiteY7" fmla="*/ 234315 h 793114"/>
                <a:gd name="connsiteX8" fmla="*/ 327660 w 800100"/>
                <a:gd name="connsiteY8" fmla="*/ 456565 h 793114"/>
                <a:gd name="connsiteX9" fmla="*/ 433070 w 800100"/>
                <a:gd name="connsiteY9" fmla="*/ 456565 h 793114"/>
                <a:gd name="connsiteX10" fmla="*/ 593090 w 800100"/>
                <a:gd name="connsiteY10" fmla="*/ 558165 h 793114"/>
                <a:gd name="connsiteX11" fmla="*/ 444500 w 800100"/>
                <a:gd name="connsiteY11" fmla="*/ 655320 h 793114"/>
                <a:gd name="connsiteX12" fmla="*/ 30480 w 800100"/>
                <a:gd name="connsiteY12" fmla="*/ 655320 h 793114"/>
                <a:gd name="connsiteX13" fmla="*/ 30480 w 800100"/>
                <a:gd name="connsiteY13" fmla="*/ 793115 h 793114"/>
                <a:gd name="connsiteX14" fmla="*/ 442595 w 800100"/>
                <a:gd name="connsiteY14" fmla="*/ 793115 h 793114"/>
                <a:gd name="connsiteX15" fmla="*/ 800100 w 800100"/>
                <a:gd name="connsiteY15" fmla="*/ 558800 h 793114"/>
                <a:gd name="connsiteX16" fmla="*/ 472440 w 800100"/>
                <a:gd name="connsiteY16" fmla="*/ 336550 h 7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100" h="793114">
                  <a:moveTo>
                    <a:pt x="472440" y="336550"/>
                  </a:moveTo>
                  <a:lnTo>
                    <a:pt x="367030" y="336550"/>
                  </a:lnTo>
                  <a:cubicBezTo>
                    <a:pt x="268605" y="336550"/>
                    <a:pt x="207010" y="305435"/>
                    <a:pt x="207010" y="234950"/>
                  </a:cubicBezTo>
                  <a:cubicBezTo>
                    <a:pt x="207010" y="166370"/>
                    <a:pt x="255270" y="139065"/>
                    <a:pt x="355600" y="137795"/>
                  </a:cubicBezTo>
                  <a:lnTo>
                    <a:pt x="769620" y="137795"/>
                  </a:lnTo>
                  <a:lnTo>
                    <a:pt x="769620" y="0"/>
                  </a:lnTo>
                  <a:lnTo>
                    <a:pt x="357505" y="0"/>
                  </a:lnTo>
                  <a:cubicBezTo>
                    <a:pt x="189865" y="0"/>
                    <a:pt x="0" y="27940"/>
                    <a:pt x="0" y="234315"/>
                  </a:cubicBezTo>
                  <a:cubicBezTo>
                    <a:pt x="0" y="459740"/>
                    <a:pt x="252730" y="456565"/>
                    <a:pt x="327660" y="456565"/>
                  </a:cubicBezTo>
                  <a:lnTo>
                    <a:pt x="433070" y="456565"/>
                  </a:lnTo>
                  <a:cubicBezTo>
                    <a:pt x="532130" y="456565"/>
                    <a:pt x="593090" y="487680"/>
                    <a:pt x="593090" y="558165"/>
                  </a:cubicBezTo>
                  <a:cubicBezTo>
                    <a:pt x="593090" y="626110"/>
                    <a:pt x="544830" y="654050"/>
                    <a:pt x="444500" y="655320"/>
                  </a:cubicBezTo>
                  <a:lnTo>
                    <a:pt x="30480" y="655320"/>
                  </a:lnTo>
                  <a:lnTo>
                    <a:pt x="30480" y="793115"/>
                  </a:lnTo>
                  <a:lnTo>
                    <a:pt x="442595" y="793115"/>
                  </a:lnTo>
                  <a:cubicBezTo>
                    <a:pt x="610235" y="793115"/>
                    <a:pt x="800100" y="765175"/>
                    <a:pt x="800100" y="558800"/>
                  </a:cubicBezTo>
                  <a:cubicBezTo>
                    <a:pt x="799465" y="332740"/>
                    <a:pt x="546735" y="336550"/>
                    <a:pt x="472440" y="336550"/>
                  </a:cubicBezTo>
                </a:path>
              </a:pathLst>
            </a:custGeom>
            <a:grpFill/>
            <a:ln w="6350" cap="flat">
              <a:noFill/>
              <a:prstDash val="solid"/>
              <a:miter/>
            </a:ln>
          </p:spPr>
          <p:txBody>
            <a:bodyPr rtlCol="0" anchor="ctr"/>
            <a:lstStyle/>
            <a:p>
              <a:endParaRPr lang="fr-FR"/>
            </a:p>
          </p:txBody>
        </p:sp>
      </p:grpSp>
      <p:sp>
        <p:nvSpPr>
          <p:cNvPr id="10" name="Espace réservé du pied de page 4">
            <a:extLst>
              <a:ext uri="{FF2B5EF4-FFF2-40B4-BE49-F238E27FC236}">
                <a16:creationId xmlns:a16="http://schemas.microsoft.com/office/drawing/2014/main" id="{A8361E02-742B-2A44-0D77-00944841DFF2}"/>
              </a:ext>
            </a:extLst>
          </p:cNvPr>
          <p:cNvSpPr>
            <a:spLocks noGrp="1"/>
          </p:cNvSpPr>
          <p:nvPr>
            <p:ph type="ftr" sz="quarter" idx="3"/>
          </p:nvPr>
        </p:nvSpPr>
        <p:spPr>
          <a:xfrm>
            <a:off x="6096000" y="6319202"/>
            <a:ext cx="5572539" cy="365125"/>
          </a:xfrm>
          <a:prstGeom prst="rect">
            <a:avLst/>
          </a:prstGeom>
        </p:spPr>
        <p:txBody>
          <a:bodyPr vert="horz" lIns="91440" tIns="45720" rIns="91440" bIns="45720" rtlCol="0" anchor="ctr"/>
          <a:lstStyle>
            <a:lvl1pPr algn="l">
              <a:defRPr sz="900" b="0" i="0">
                <a:solidFill>
                  <a:schemeClr val="tx1">
                    <a:lumMod val="65000"/>
                    <a:lumOff val="35000"/>
                  </a:schemeClr>
                </a:solidFill>
                <a:latin typeface="CNES Sans Light" pitchFamily="2" charset="77"/>
              </a:defRPr>
            </a:lvl1pPr>
          </a:lstStyle>
          <a:p>
            <a:endParaRPr lang="fr-FR" dirty="0"/>
          </a:p>
        </p:txBody>
      </p:sp>
      <p:sp>
        <p:nvSpPr>
          <p:cNvPr id="3" name="Titre 1">
            <a:extLst>
              <a:ext uri="{FF2B5EF4-FFF2-40B4-BE49-F238E27FC236}">
                <a16:creationId xmlns:a16="http://schemas.microsoft.com/office/drawing/2014/main" id="{7C646CF1-DC26-0093-F64D-6F1272507C6A}"/>
              </a:ext>
            </a:extLst>
          </p:cNvPr>
          <p:cNvSpPr>
            <a:spLocks noGrp="1"/>
          </p:cNvSpPr>
          <p:nvPr>
            <p:ph type="title" hasCustomPrompt="1"/>
          </p:nvPr>
        </p:nvSpPr>
        <p:spPr>
          <a:xfrm>
            <a:off x="365124" y="364930"/>
            <a:ext cx="9236076" cy="1298460"/>
          </a:xfrm>
        </p:spPr>
        <p:txBody>
          <a:bodyPr anchor="t">
            <a:normAutofit/>
          </a:bodyPr>
          <a:lstStyle>
            <a:lvl1pPr algn="l">
              <a:defRPr sz="2800" cap="all" baseline="0">
                <a:solidFill>
                  <a:schemeClr val="tx1"/>
                </a:solidFill>
                <a:latin typeface="CNES Poster" pitchFamily="2" charset="77"/>
              </a:defRPr>
            </a:lvl1pPr>
          </a:lstStyle>
          <a:p>
            <a:r>
              <a:rPr lang="fr-FR" dirty="0"/>
              <a:t>MODIFIEZ LE STYLE DU TITRE</a:t>
            </a:r>
          </a:p>
        </p:txBody>
      </p:sp>
      <p:cxnSp>
        <p:nvCxnSpPr>
          <p:cNvPr id="9" name="Connecteur droit 8">
            <a:extLst>
              <a:ext uri="{FF2B5EF4-FFF2-40B4-BE49-F238E27FC236}">
                <a16:creationId xmlns:a16="http://schemas.microsoft.com/office/drawing/2014/main" id="{CE72067E-F75E-6ECB-1535-DE4C9817E412}"/>
              </a:ext>
            </a:extLst>
          </p:cNvPr>
          <p:cNvCxnSpPr/>
          <p:nvPr userDrawn="1"/>
        </p:nvCxnSpPr>
        <p:spPr>
          <a:xfrm>
            <a:off x="0" y="6149975"/>
            <a:ext cx="12192000" cy="0"/>
          </a:xfrm>
          <a:prstGeom prst="line">
            <a:avLst/>
          </a:prstGeom>
          <a:ln w="12700">
            <a:gradFill flip="none" rotWithShape="1">
              <a:gsLst>
                <a:gs pos="100000">
                  <a:schemeClr val="accent4"/>
                </a:gs>
                <a:gs pos="45000">
                  <a:schemeClr val="accent2"/>
                </a:gs>
                <a:gs pos="75000">
                  <a:schemeClr val="accent3"/>
                </a:gs>
                <a:gs pos="14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4">
            <a:extLst>
              <a:ext uri="{FF2B5EF4-FFF2-40B4-BE49-F238E27FC236}">
                <a16:creationId xmlns:a16="http://schemas.microsoft.com/office/drawing/2014/main" id="{DE03EEDF-CA60-9061-B6C0-C74E9204F888}"/>
              </a:ext>
            </a:extLst>
          </p:cNvPr>
          <p:cNvSpPr>
            <a:spLocks noGrp="1"/>
          </p:cNvSpPr>
          <p:nvPr>
            <p:ph type="body" sz="quarter" idx="23" hasCustomPrompt="1"/>
          </p:nvPr>
        </p:nvSpPr>
        <p:spPr>
          <a:xfrm>
            <a:off x="9629521" y="346074"/>
            <a:ext cx="2018959" cy="666937"/>
          </a:xfrm>
        </p:spPr>
        <p:txBody>
          <a:bodyPr/>
          <a:lstStyle>
            <a:lvl1pPr algn="r">
              <a:defRPr cap="all" baseline="0">
                <a:solidFill>
                  <a:schemeClr val="accent3"/>
                </a:solidFill>
              </a:defRPr>
            </a:lvl1pPr>
          </a:lstStyle>
          <a:p>
            <a:pPr lvl="0"/>
            <a:r>
              <a:rPr lang="fr-FR" dirty="0"/>
              <a:t>RAPPEL DE LA PARTIE</a:t>
            </a:r>
          </a:p>
        </p:txBody>
      </p:sp>
    </p:spTree>
    <p:extLst>
      <p:ext uri="{BB962C8B-B14F-4D97-AF65-F5344CB8AC3E}">
        <p14:creationId xmlns:p14="http://schemas.microsoft.com/office/powerpoint/2010/main" val="1538569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DOUBLE BLOC TEXTE CLAIR">
    <p:bg>
      <p:bgPr>
        <a:solidFill>
          <a:schemeClr val="bg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9FC8835A-7CFB-D691-6827-139C58D0C5DE}"/>
              </a:ext>
            </a:extLst>
          </p:cNvPr>
          <p:cNvGrpSpPr/>
          <p:nvPr userDrawn="1"/>
        </p:nvGrpSpPr>
        <p:grpSpPr>
          <a:xfrm>
            <a:off x="359170" y="6153060"/>
            <a:ext cx="781291" cy="704939"/>
            <a:chOff x="2295604" y="0"/>
            <a:chExt cx="7600791" cy="6858000"/>
          </a:xfrm>
        </p:grpSpPr>
        <p:sp>
          <p:nvSpPr>
            <p:cNvPr id="12" name="Forme libre 11">
              <a:extLst>
                <a:ext uri="{FF2B5EF4-FFF2-40B4-BE49-F238E27FC236}">
                  <a16:creationId xmlns:a16="http://schemas.microsoft.com/office/drawing/2014/main" id="{47729041-8899-A4AF-ABE4-A94CF572DC95}"/>
                </a:ext>
              </a:extLst>
            </p:cNvPr>
            <p:cNvSpPr/>
            <p:nvPr/>
          </p:nvSpPr>
          <p:spPr>
            <a:xfrm>
              <a:off x="2295604" y="0"/>
              <a:ext cx="7600791" cy="6858000"/>
            </a:xfrm>
            <a:custGeom>
              <a:avLst/>
              <a:gdLst>
                <a:gd name="connsiteX0" fmla="*/ 0 w 7600791"/>
                <a:gd name="connsiteY0" fmla="*/ 0 h 6858000"/>
                <a:gd name="connsiteX1" fmla="*/ 7600791 w 7600791"/>
                <a:gd name="connsiteY1" fmla="*/ 0 h 6858000"/>
                <a:gd name="connsiteX2" fmla="*/ 7600791 w 7600791"/>
                <a:gd name="connsiteY2" fmla="*/ 6858000 h 6858000"/>
                <a:gd name="connsiteX3" fmla="*/ 0 w 76007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00791" h="6858000">
                  <a:moveTo>
                    <a:pt x="0" y="0"/>
                  </a:moveTo>
                  <a:lnTo>
                    <a:pt x="7600791" y="0"/>
                  </a:lnTo>
                  <a:lnTo>
                    <a:pt x="7600791" y="6858000"/>
                  </a:lnTo>
                  <a:lnTo>
                    <a:pt x="0" y="6858000"/>
                  </a:lnTo>
                  <a:close/>
                </a:path>
              </a:pathLst>
            </a:custGeom>
            <a:solidFill>
              <a:srgbClr val="FFFFFF"/>
            </a:solidFill>
            <a:ln w="893" cap="flat">
              <a:noFill/>
              <a:prstDash val="solid"/>
              <a:miter/>
            </a:ln>
          </p:spPr>
          <p:txBody>
            <a:bodyPr rtlCol="0" anchor="ctr"/>
            <a:lstStyle/>
            <a:p>
              <a:endParaRPr lang="fr-FR"/>
            </a:p>
          </p:txBody>
        </p:sp>
        <p:grpSp>
          <p:nvGrpSpPr>
            <p:cNvPr id="13" name="Graphique 12">
              <a:extLst>
                <a:ext uri="{FF2B5EF4-FFF2-40B4-BE49-F238E27FC236}">
                  <a16:creationId xmlns:a16="http://schemas.microsoft.com/office/drawing/2014/main" id="{FA8D4AAA-C09A-C6CA-BA54-8F72EB9777F6}"/>
                </a:ext>
              </a:extLst>
            </p:cNvPr>
            <p:cNvGrpSpPr/>
            <p:nvPr/>
          </p:nvGrpSpPr>
          <p:grpSpPr>
            <a:xfrm>
              <a:off x="3189814" y="894132"/>
              <a:ext cx="2464444" cy="894132"/>
              <a:chOff x="3189814" y="894132"/>
              <a:chExt cx="2464444" cy="894132"/>
            </a:xfrm>
          </p:grpSpPr>
          <p:sp>
            <p:nvSpPr>
              <p:cNvPr id="62" name="Forme libre 61">
                <a:extLst>
                  <a:ext uri="{FF2B5EF4-FFF2-40B4-BE49-F238E27FC236}">
                    <a16:creationId xmlns:a16="http://schemas.microsoft.com/office/drawing/2014/main" id="{00CB1C74-08A1-4F67-DB6E-4C0065B969B8}"/>
                  </a:ext>
                </a:extLst>
              </p:cNvPr>
              <p:cNvSpPr/>
              <p:nvPr/>
            </p:nvSpPr>
            <p:spPr>
              <a:xfrm>
                <a:off x="3189814" y="894132"/>
                <a:ext cx="1166050" cy="894132"/>
              </a:xfrm>
              <a:custGeom>
                <a:avLst/>
                <a:gdLst>
                  <a:gd name="connsiteX0" fmla="*/ 1023871 w 1166050"/>
                  <a:gd name="connsiteY0" fmla="*/ 790414 h 894132"/>
                  <a:gd name="connsiteX1" fmla="*/ 1052486 w 1166050"/>
                  <a:gd name="connsiteY1" fmla="*/ 760013 h 894132"/>
                  <a:gd name="connsiteX2" fmla="*/ 1108821 w 1166050"/>
                  <a:gd name="connsiteY2" fmla="*/ 702789 h 894132"/>
                  <a:gd name="connsiteX3" fmla="*/ 1127600 w 1166050"/>
                  <a:gd name="connsiteY3" fmla="*/ 688482 h 894132"/>
                  <a:gd name="connsiteX4" fmla="*/ 1131177 w 1166050"/>
                  <a:gd name="connsiteY4" fmla="*/ 681329 h 894132"/>
                  <a:gd name="connsiteX5" fmla="*/ 1108821 w 1166050"/>
                  <a:gd name="connsiteY5" fmla="*/ 694741 h 894132"/>
                  <a:gd name="connsiteX6" fmla="*/ 1107033 w 1166050"/>
                  <a:gd name="connsiteY6" fmla="*/ 691165 h 894132"/>
                  <a:gd name="connsiteX7" fmla="*/ 1124917 w 1166050"/>
                  <a:gd name="connsiteY7" fmla="*/ 677753 h 894132"/>
                  <a:gd name="connsiteX8" fmla="*/ 1124023 w 1166050"/>
                  <a:gd name="connsiteY8" fmla="*/ 677753 h 894132"/>
                  <a:gd name="connsiteX9" fmla="*/ 1122234 w 1166050"/>
                  <a:gd name="connsiteY9" fmla="*/ 674176 h 894132"/>
                  <a:gd name="connsiteX10" fmla="*/ 1068582 w 1166050"/>
                  <a:gd name="connsiteY10" fmla="*/ 699212 h 894132"/>
                  <a:gd name="connsiteX11" fmla="*/ 1060534 w 1166050"/>
                  <a:gd name="connsiteY11" fmla="*/ 697424 h 894132"/>
                  <a:gd name="connsiteX12" fmla="*/ 991680 w 1166050"/>
                  <a:gd name="connsiteY12" fmla="*/ 737660 h 894132"/>
                  <a:gd name="connsiteX13" fmla="*/ 991680 w 1166050"/>
                  <a:gd name="connsiteY13" fmla="*/ 734083 h 894132"/>
                  <a:gd name="connsiteX14" fmla="*/ 961277 w 1166050"/>
                  <a:gd name="connsiteY14" fmla="*/ 745707 h 894132"/>
                  <a:gd name="connsiteX15" fmla="*/ 919249 w 1166050"/>
                  <a:gd name="connsiteY15" fmla="*/ 747495 h 894132"/>
                  <a:gd name="connsiteX16" fmla="*/ 857548 w 1166050"/>
                  <a:gd name="connsiteY16" fmla="*/ 758225 h 894132"/>
                  <a:gd name="connsiteX17" fmla="*/ 855760 w 1166050"/>
                  <a:gd name="connsiteY17" fmla="*/ 759119 h 894132"/>
                  <a:gd name="connsiteX18" fmla="*/ 824462 w 1166050"/>
                  <a:gd name="connsiteY18" fmla="*/ 771637 h 894132"/>
                  <a:gd name="connsiteX19" fmla="*/ 820885 w 1166050"/>
                  <a:gd name="connsiteY19" fmla="*/ 775213 h 894132"/>
                  <a:gd name="connsiteX20" fmla="*/ 809261 w 1166050"/>
                  <a:gd name="connsiteY20" fmla="*/ 785049 h 894132"/>
                  <a:gd name="connsiteX21" fmla="*/ 781540 w 1166050"/>
                  <a:gd name="connsiteY21" fmla="*/ 807402 h 894132"/>
                  <a:gd name="connsiteX22" fmla="*/ 778858 w 1166050"/>
                  <a:gd name="connsiteY22" fmla="*/ 808296 h 894132"/>
                  <a:gd name="connsiteX23" fmla="*/ 752031 w 1166050"/>
                  <a:gd name="connsiteY23" fmla="*/ 834226 h 894132"/>
                  <a:gd name="connsiteX24" fmla="*/ 746666 w 1166050"/>
                  <a:gd name="connsiteY24" fmla="*/ 835120 h 894132"/>
                  <a:gd name="connsiteX25" fmla="*/ 747560 w 1166050"/>
                  <a:gd name="connsiteY25" fmla="*/ 833332 h 894132"/>
                  <a:gd name="connsiteX26" fmla="*/ 752031 w 1166050"/>
                  <a:gd name="connsiteY26" fmla="*/ 826179 h 894132"/>
                  <a:gd name="connsiteX27" fmla="*/ 757396 w 1166050"/>
                  <a:gd name="connsiteY27" fmla="*/ 818132 h 894132"/>
                  <a:gd name="connsiteX28" fmla="*/ 764550 w 1166050"/>
                  <a:gd name="connsiteY28" fmla="*/ 808296 h 894132"/>
                  <a:gd name="connsiteX29" fmla="*/ 764550 w 1166050"/>
                  <a:gd name="connsiteY29" fmla="*/ 806508 h 894132"/>
                  <a:gd name="connsiteX30" fmla="*/ 761868 w 1166050"/>
                  <a:gd name="connsiteY30" fmla="*/ 805614 h 894132"/>
                  <a:gd name="connsiteX31" fmla="*/ 790482 w 1166050"/>
                  <a:gd name="connsiteY31" fmla="*/ 784155 h 894132"/>
                  <a:gd name="connsiteX32" fmla="*/ 788694 w 1166050"/>
                  <a:gd name="connsiteY32" fmla="*/ 782366 h 894132"/>
                  <a:gd name="connsiteX33" fmla="*/ 791377 w 1166050"/>
                  <a:gd name="connsiteY33" fmla="*/ 777896 h 894132"/>
                  <a:gd name="connsiteX34" fmla="*/ 792271 w 1166050"/>
                  <a:gd name="connsiteY34" fmla="*/ 776107 h 894132"/>
                  <a:gd name="connsiteX35" fmla="*/ 791377 w 1166050"/>
                  <a:gd name="connsiteY35" fmla="*/ 774319 h 894132"/>
                  <a:gd name="connsiteX36" fmla="*/ 783329 w 1166050"/>
                  <a:gd name="connsiteY36" fmla="*/ 779684 h 894132"/>
                  <a:gd name="connsiteX37" fmla="*/ 769915 w 1166050"/>
                  <a:gd name="connsiteY37" fmla="*/ 790414 h 894132"/>
                  <a:gd name="connsiteX38" fmla="*/ 767233 w 1166050"/>
                  <a:gd name="connsiteY38" fmla="*/ 790414 h 894132"/>
                  <a:gd name="connsiteX39" fmla="*/ 765444 w 1166050"/>
                  <a:gd name="connsiteY39" fmla="*/ 789519 h 894132"/>
                  <a:gd name="connsiteX40" fmla="*/ 765444 w 1166050"/>
                  <a:gd name="connsiteY40" fmla="*/ 788625 h 894132"/>
                  <a:gd name="connsiteX41" fmla="*/ 766339 w 1166050"/>
                  <a:gd name="connsiteY41" fmla="*/ 786837 h 894132"/>
                  <a:gd name="connsiteX42" fmla="*/ 767233 w 1166050"/>
                  <a:gd name="connsiteY42" fmla="*/ 785049 h 894132"/>
                  <a:gd name="connsiteX43" fmla="*/ 768127 w 1166050"/>
                  <a:gd name="connsiteY43" fmla="*/ 784155 h 894132"/>
                  <a:gd name="connsiteX44" fmla="*/ 769021 w 1166050"/>
                  <a:gd name="connsiteY44" fmla="*/ 782366 h 894132"/>
                  <a:gd name="connsiteX45" fmla="*/ 769915 w 1166050"/>
                  <a:gd name="connsiteY45" fmla="*/ 780578 h 894132"/>
                  <a:gd name="connsiteX46" fmla="*/ 771704 w 1166050"/>
                  <a:gd name="connsiteY46" fmla="*/ 777002 h 894132"/>
                  <a:gd name="connsiteX47" fmla="*/ 772598 w 1166050"/>
                  <a:gd name="connsiteY47" fmla="*/ 775213 h 894132"/>
                  <a:gd name="connsiteX48" fmla="*/ 774387 w 1166050"/>
                  <a:gd name="connsiteY48" fmla="*/ 772531 h 894132"/>
                  <a:gd name="connsiteX49" fmla="*/ 773492 w 1166050"/>
                  <a:gd name="connsiteY49" fmla="*/ 769849 h 894132"/>
                  <a:gd name="connsiteX50" fmla="*/ 785117 w 1166050"/>
                  <a:gd name="connsiteY50" fmla="*/ 760013 h 894132"/>
                  <a:gd name="connsiteX51" fmla="*/ 784223 w 1166050"/>
                  <a:gd name="connsiteY51" fmla="*/ 760013 h 894132"/>
                  <a:gd name="connsiteX52" fmla="*/ 803895 w 1166050"/>
                  <a:gd name="connsiteY52" fmla="*/ 749283 h 894132"/>
                  <a:gd name="connsiteX53" fmla="*/ 806578 w 1166050"/>
                  <a:gd name="connsiteY53" fmla="*/ 746601 h 894132"/>
                  <a:gd name="connsiteX54" fmla="*/ 779752 w 1166050"/>
                  <a:gd name="connsiteY54" fmla="*/ 760013 h 894132"/>
                  <a:gd name="connsiteX55" fmla="*/ 777069 w 1166050"/>
                  <a:gd name="connsiteY55" fmla="*/ 761801 h 894132"/>
                  <a:gd name="connsiteX56" fmla="*/ 772598 w 1166050"/>
                  <a:gd name="connsiteY56" fmla="*/ 760013 h 894132"/>
                  <a:gd name="connsiteX57" fmla="*/ 772598 w 1166050"/>
                  <a:gd name="connsiteY57" fmla="*/ 759119 h 894132"/>
                  <a:gd name="connsiteX58" fmla="*/ 782434 w 1166050"/>
                  <a:gd name="connsiteY58" fmla="*/ 751072 h 894132"/>
                  <a:gd name="connsiteX59" fmla="*/ 786011 w 1166050"/>
                  <a:gd name="connsiteY59" fmla="*/ 752860 h 894132"/>
                  <a:gd name="connsiteX60" fmla="*/ 977372 w 1166050"/>
                  <a:gd name="connsiteY60" fmla="*/ 699212 h 894132"/>
                  <a:gd name="connsiteX61" fmla="*/ 992574 w 1166050"/>
                  <a:gd name="connsiteY61" fmla="*/ 689377 h 894132"/>
                  <a:gd name="connsiteX62" fmla="*/ 1017612 w 1166050"/>
                  <a:gd name="connsiteY62" fmla="*/ 672388 h 894132"/>
                  <a:gd name="connsiteX63" fmla="*/ 1046227 w 1166050"/>
                  <a:gd name="connsiteY63" fmla="*/ 633940 h 894132"/>
                  <a:gd name="connsiteX64" fmla="*/ 1044438 w 1166050"/>
                  <a:gd name="connsiteY64" fmla="*/ 630364 h 894132"/>
                  <a:gd name="connsiteX65" fmla="*/ 970219 w 1166050"/>
                  <a:gd name="connsiteY65" fmla="*/ 685800 h 894132"/>
                  <a:gd name="connsiteX66" fmla="*/ 858442 w 1166050"/>
                  <a:gd name="connsiteY66" fmla="*/ 706365 h 894132"/>
                  <a:gd name="connsiteX67" fmla="*/ 866490 w 1166050"/>
                  <a:gd name="connsiteY67" fmla="*/ 702789 h 894132"/>
                  <a:gd name="connsiteX68" fmla="*/ 873644 w 1166050"/>
                  <a:gd name="connsiteY68" fmla="*/ 692953 h 894132"/>
                  <a:gd name="connsiteX69" fmla="*/ 879009 w 1166050"/>
                  <a:gd name="connsiteY69" fmla="*/ 692953 h 894132"/>
                  <a:gd name="connsiteX70" fmla="*/ 882586 w 1166050"/>
                  <a:gd name="connsiteY70" fmla="*/ 689377 h 894132"/>
                  <a:gd name="connsiteX71" fmla="*/ 889740 w 1166050"/>
                  <a:gd name="connsiteY71" fmla="*/ 687588 h 894132"/>
                  <a:gd name="connsiteX72" fmla="*/ 866490 w 1166050"/>
                  <a:gd name="connsiteY72" fmla="*/ 687588 h 894132"/>
                  <a:gd name="connsiteX73" fmla="*/ 871855 w 1166050"/>
                  <a:gd name="connsiteY73" fmla="*/ 677753 h 894132"/>
                  <a:gd name="connsiteX74" fmla="*/ 879009 w 1166050"/>
                  <a:gd name="connsiteY74" fmla="*/ 677753 h 894132"/>
                  <a:gd name="connsiteX75" fmla="*/ 882586 w 1166050"/>
                  <a:gd name="connsiteY75" fmla="*/ 670600 h 894132"/>
                  <a:gd name="connsiteX76" fmla="*/ 955017 w 1166050"/>
                  <a:gd name="connsiteY76" fmla="*/ 630364 h 894132"/>
                  <a:gd name="connsiteX77" fmla="*/ 941604 w 1166050"/>
                  <a:gd name="connsiteY77" fmla="*/ 632152 h 894132"/>
                  <a:gd name="connsiteX78" fmla="*/ 945181 w 1166050"/>
                  <a:gd name="connsiteY78" fmla="*/ 626787 h 894132"/>
                  <a:gd name="connsiteX79" fmla="*/ 997939 w 1166050"/>
                  <a:gd name="connsiteY79" fmla="*/ 604434 h 894132"/>
                  <a:gd name="connsiteX80" fmla="*/ 979161 w 1166050"/>
                  <a:gd name="connsiteY80" fmla="*/ 604434 h 894132"/>
                  <a:gd name="connsiteX81" fmla="*/ 988997 w 1166050"/>
                  <a:gd name="connsiteY81" fmla="*/ 599069 h 894132"/>
                  <a:gd name="connsiteX82" fmla="*/ 988997 w 1166050"/>
                  <a:gd name="connsiteY82" fmla="*/ 593704 h 894132"/>
                  <a:gd name="connsiteX83" fmla="*/ 992574 w 1166050"/>
                  <a:gd name="connsiteY83" fmla="*/ 591916 h 894132"/>
                  <a:gd name="connsiteX84" fmla="*/ 988997 w 1166050"/>
                  <a:gd name="connsiteY84" fmla="*/ 590128 h 894132"/>
                  <a:gd name="connsiteX85" fmla="*/ 998833 w 1166050"/>
                  <a:gd name="connsiteY85" fmla="*/ 584763 h 894132"/>
                  <a:gd name="connsiteX86" fmla="*/ 993468 w 1166050"/>
                  <a:gd name="connsiteY86" fmla="*/ 582975 h 894132"/>
                  <a:gd name="connsiteX87" fmla="*/ 1015823 w 1166050"/>
                  <a:gd name="connsiteY87" fmla="*/ 573139 h 894132"/>
                  <a:gd name="connsiteX88" fmla="*/ 1008670 w 1166050"/>
                  <a:gd name="connsiteY88" fmla="*/ 569563 h 894132"/>
                  <a:gd name="connsiteX89" fmla="*/ 1012247 w 1166050"/>
                  <a:gd name="connsiteY89" fmla="*/ 567774 h 894132"/>
                  <a:gd name="connsiteX90" fmla="*/ 1008670 w 1166050"/>
                  <a:gd name="connsiteY90" fmla="*/ 567774 h 894132"/>
                  <a:gd name="connsiteX91" fmla="*/ 1006881 w 1166050"/>
                  <a:gd name="connsiteY91" fmla="*/ 560621 h 894132"/>
                  <a:gd name="connsiteX92" fmla="*/ 1022083 w 1166050"/>
                  <a:gd name="connsiteY92" fmla="*/ 520385 h 894132"/>
                  <a:gd name="connsiteX93" fmla="*/ 1018506 w 1166050"/>
                  <a:gd name="connsiteY93" fmla="*/ 518597 h 894132"/>
                  <a:gd name="connsiteX94" fmla="*/ 949652 w 1166050"/>
                  <a:gd name="connsiteY94" fmla="*/ 550786 h 894132"/>
                  <a:gd name="connsiteX95" fmla="*/ 938027 w 1166050"/>
                  <a:gd name="connsiteY95" fmla="*/ 550786 h 894132"/>
                  <a:gd name="connsiteX96" fmla="*/ 909412 w 1166050"/>
                  <a:gd name="connsiteY96" fmla="*/ 548998 h 894132"/>
                  <a:gd name="connsiteX97" fmla="*/ 892422 w 1166050"/>
                  <a:gd name="connsiteY97" fmla="*/ 535586 h 894132"/>
                  <a:gd name="connsiteX98" fmla="*/ 850394 w 1166050"/>
                  <a:gd name="connsiteY98" fmla="*/ 515021 h 894132"/>
                  <a:gd name="connsiteX99" fmla="*/ 720734 w 1166050"/>
                  <a:gd name="connsiteY99" fmla="*/ 496244 h 894132"/>
                  <a:gd name="connsiteX100" fmla="*/ 779752 w 1166050"/>
                  <a:gd name="connsiteY100" fmla="*/ 479255 h 894132"/>
                  <a:gd name="connsiteX101" fmla="*/ 865596 w 1166050"/>
                  <a:gd name="connsiteY101" fmla="*/ 462267 h 894132"/>
                  <a:gd name="connsiteX102" fmla="*/ 848606 w 1166050"/>
                  <a:gd name="connsiteY102" fmla="*/ 462267 h 894132"/>
                  <a:gd name="connsiteX103" fmla="*/ 776175 w 1166050"/>
                  <a:gd name="connsiteY103" fmla="*/ 472102 h 894132"/>
                  <a:gd name="connsiteX104" fmla="*/ 726993 w 1166050"/>
                  <a:gd name="connsiteY104" fmla="*/ 485514 h 894132"/>
                  <a:gd name="connsiteX105" fmla="*/ 700167 w 1166050"/>
                  <a:gd name="connsiteY105" fmla="*/ 497138 h 894132"/>
                  <a:gd name="connsiteX106" fmla="*/ 700167 w 1166050"/>
                  <a:gd name="connsiteY106" fmla="*/ 491773 h 894132"/>
                  <a:gd name="connsiteX107" fmla="*/ 764550 w 1166050"/>
                  <a:gd name="connsiteY107" fmla="*/ 449749 h 894132"/>
                  <a:gd name="connsiteX108" fmla="*/ 853971 w 1166050"/>
                  <a:gd name="connsiteY108" fmla="*/ 453325 h 894132"/>
                  <a:gd name="connsiteX109" fmla="*/ 918354 w 1166050"/>
                  <a:gd name="connsiteY109" fmla="*/ 464949 h 894132"/>
                  <a:gd name="connsiteX110" fmla="*/ 935344 w 1166050"/>
                  <a:gd name="connsiteY110" fmla="*/ 480149 h 894132"/>
                  <a:gd name="connsiteX111" fmla="*/ 965748 w 1166050"/>
                  <a:gd name="connsiteY111" fmla="*/ 487302 h 894132"/>
                  <a:gd name="connsiteX112" fmla="*/ 965748 w 1166050"/>
                  <a:gd name="connsiteY112" fmla="*/ 477467 h 894132"/>
                  <a:gd name="connsiteX113" fmla="*/ 988103 w 1166050"/>
                  <a:gd name="connsiteY113" fmla="*/ 475679 h 894132"/>
                  <a:gd name="connsiteX114" fmla="*/ 969324 w 1166050"/>
                  <a:gd name="connsiteY114" fmla="*/ 439913 h 894132"/>
                  <a:gd name="connsiteX115" fmla="*/ 971113 w 1166050"/>
                  <a:gd name="connsiteY115" fmla="*/ 436337 h 894132"/>
                  <a:gd name="connsiteX116" fmla="*/ 1011352 w 1166050"/>
                  <a:gd name="connsiteY116" fmla="*/ 470314 h 894132"/>
                  <a:gd name="connsiteX117" fmla="*/ 1036390 w 1166050"/>
                  <a:gd name="connsiteY117" fmla="*/ 468526 h 894132"/>
                  <a:gd name="connsiteX118" fmla="*/ 997045 w 1166050"/>
                  <a:gd name="connsiteY118" fmla="*/ 417560 h 894132"/>
                  <a:gd name="connsiteX119" fmla="*/ 997045 w 1166050"/>
                  <a:gd name="connsiteY119" fmla="*/ 410407 h 894132"/>
                  <a:gd name="connsiteX120" fmla="*/ 991680 w 1166050"/>
                  <a:gd name="connsiteY120" fmla="*/ 406831 h 894132"/>
                  <a:gd name="connsiteX121" fmla="*/ 991680 w 1166050"/>
                  <a:gd name="connsiteY121" fmla="*/ 399677 h 894132"/>
                  <a:gd name="connsiteX122" fmla="*/ 983632 w 1166050"/>
                  <a:gd name="connsiteY122" fmla="*/ 384477 h 894132"/>
                  <a:gd name="connsiteX123" fmla="*/ 978267 w 1166050"/>
                  <a:gd name="connsiteY123" fmla="*/ 354077 h 894132"/>
                  <a:gd name="connsiteX124" fmla="*/ 971113 w 1166050"/>
                  <a:gd name="connsiteY124" fmla="*/ 325464 h 894132"/>
                  <a:gd name="connsiteX125" fmla="*/ 955911 w 1166050"/>
                  <a:gd name="connsiteY125" fmla="*/ 244098 h 894132"/>
                  <a:gd name="connsiteX126" fmla="*/ 989891 w 1166050"/>
                  <a:gd name="connsiteY126" fmla="*/ 158262 h 894132"/>
                  <a:gd name="connsiteX127" fmla="*/ 1037284 w 1166050"/>
                  <a:gd name="connsiteY127" fmla="*/ 104614 h 894132"/>
                  <a:gd name="connsiteX128" fmla="*/ 1069476 w 1166050"/>
                  <a:gd name="connsiteY128" fmla="*/ 50966 h 894132"/>
                  <a:gd name="connsiteX129" fmla="*/ 1121340 w 1166050"/>
                  <a:gd name="connsiteY129" fmla="*/ 16989 h 894132"/>
                  <a:gd name="connsiteX130" fmla="*/ 1166051 w 1166050"/>
                  <a:gd name="connsiteY130" fmla="*/ 0 h 894132"/>
                  <a:gd name="connsiteX131" fmla="*/ 0 w 1166050"/>
                  <a:gd name="connsiteY131" fmla="*/ 0 h 894132"/>
                  <a:gd name="connsiteX132" fmla="*/ 0 w 1166050"/>
                  <a:gd name="connsiteY132" fmla="*/ 894133 h 894132"/>
                  <a:gd name="connsiteX133" fmla="*/ 828933 w 1166050"/>
                  <a:gd name="connsiteY133" fmla="*/ 894133 h 894132"/>
                  <a:gd name="connsiteX134" fmla="*/ 938027 w 1166050"/>
                  <a:gd name="connsiteY134" fmla="*/ 837803 h 894132"/>
                  <a:gd name="connsiteX135" fmla="*/ 1023871 w 1166050"/>
                  <a:gd name="connsiteY135" fmla="*/ 790414 h 894132"/>
                  <a:gd name="connsiteX136" fmla="*/ 764550 w 1166050"/>
                  <a:gd name="connsiteY136" fmla="*/ 668812 h 894132"/>
                  <a:gd name="connsiteX137" fmla="*/ 756502 w 1166050"/>
                  <a:gd name="connsiteY137" fmla="*/ 667023 h 894132"/>
                  <a:gd name="connsiteX138" fmla="*/ 777069 w 1166050"/>
                  <a:gd name="connsiteY138" fmla="*/ 655400 h 894132"/>
                  <a:gd name="connsiteX139" fmla="*/ 788694 w 1166050"/>
                  <a:gd name="connsiteY139" fmla="*/ 651823 h 894132"/>
                  <a:gd name="connsiteX140" fmla="*/ 800319 w 1166050"/>
                  <a:gd name="connsiteY140" fmla="*/ 658976 h 894132"/>
                  <a:gd name="connsiteX141" fmla="*/ 764550 w 1166050"/>
                  <a:gd name="connsiteY141" fmla="*/ 668812 h 894132"/>
                  <a:gd name="connsiteX142" fmla="*/ 505229 w 1166050"/>
                  <a:gd name="connsiteY142" fmla="*/ 632152 h 894132"/>
                  <a:gd name="connsiteX143" fmla="*/ 503441 w 1166050"/>
                  <a:gd name="connsiteY143" fmla="*/ 628576 h 894132"/>
                  <a:gd name="connsiteX144" fmla="*/ 557988 w 1166050"/>
                  <a:gd name="connsiteY144" fmla="*/ 542739 h 894132"/>
                  <a:gd name="connsiteX145" fmla="*/ 615217 w 1166050"/>
                  <a:gd name="connsiteY145" fmla="*/ 495350 h 894132"/>
                  <a:gd name="connsiteX146" fmla="*/ 710003 w 1166050"/>
                  <a:gd name="connsiteY146" fmla="*/ 421137 h 894132"/>
                  <a:gd name="connsiteX147" fmla="*/ 753820 w 1166050"/>
                  <a:gd name="connsiteY147" fmla="*/ 422925 h 894132"/>
                  <a:gd name="connsiteX148" fmla="*/ 733253 w 1166050"/>
                  <a:gd name="connsiteY148" fmla="*/ 432760 h 894132"/>
                  <a:gd name="connsiteX149" fmla="*/ 727888 w 1166050"/>
                  <a:gd name="connsiteY149" fmla="*/ 430972 h 894132"/>
                  <a:gd name="connsiteX150" fmla="*/ 729676 w 1166050"/>
                  <a:gd name="connsiteY150" fmla="*/ 425607 h 894132"/>
                  <a:gd name="connsiteX151" fmla="*/ 676023 w 1166050"/>
                  <a:gd name="connsiteY151" fmla="*/ 474785 h 894132"/>
                  <a:gd name="connsiteX152" fmla="*/ 637572 w 1166050"/>
                  <a:gd name="connsiteY152" fmla="*/ 518597 h 894132"/>
                  <a:gd name="connsiteX153" fmla="*/ 635784 w 1166050"/>
                  <a:gd name="connsiteY153" fmla="*/ 515021 h 894132"/>
                  <a:gd name="connsiteX154" fmla="*/ 505229 w 1166050"/>
                  <a:gd name="connsiteY154" fmla="*/ 632152 h 894132"/>
                  <a:gd name="connsiteX155" fmla="*/ 645620 w 1166050"/>
                  <a:gd name="connsiteY155" fmla="*/ 520385 h 894132"/>
                  <a:gd name="connsiteX156" fmla="*/ 640255 w 1166050"/>
                  <a:gd name="connsiteY156" fmla="*/ 527538 h 894132"/>
                  <a:gd name="connsiteX157" fmla="*/ 633101 w 1166050"/>
                  <a:gd name="connsiteY157" fmla="*/ 534692 h 894132"/>
                  <a:gd name="connsiteX158" fmla="*/ 629524 w 1166050"/>
                  <a:gd name="connsiteY158" fmla="*/ 532903 h 894132"/>
                  <a:gd name="connsiteX159" fmla="*/ 642938 w 1166050"/>
                  <a:gd name="connsiteY159" fmla="*/ 517703 h 894132"/>
                  <a:gd name="connsiteX160" fmla="*/ 645620 w 1166050"/>
                  <a:gd name="connsiteY160" fmla="*/ 520385 h 894132"/>
                  <a:gd name="connsiteX161" fmla="*/ 724311 w 1166050"/>
                  <a:gd name="connsiteY161" fmla="*/ 773425 h 894132"/>
                  <a:gd name="connsiteX162" fmla="*/ 719840 w 1166050"/>
                  <a:gd name="connsiteY162" fmla="*/ 778790 h 894132"/>
                  <a:gd name="connsiteX163" fmla="*/ 721628 w 1166050"/>
                  <a:gd name="connsiteY163" fmla="*/ 781472 h 894132"/>
                  <a:gd name="connsiteX164" fmla="*/ 709109 w 1166050"/>
                  <a:gd name="connsiteY164" fmla="*/ 790414 h 894132"/>
                  <a:gd name="connsiteX165" fmla="*/ 706426 w 1166050"/>
                  <a:gd name="connsiteY165" fmla="*/ 790414 h 894132"/>
                  <a:gd name="connsiteX166" fmla="*/ 700167 w 1166050"/>
                  <a:gd name="connsiteY166" fmla="*/ 796673 h 894132"/>
                  <a:gd name="connsiteX167" fmla="*/ 691225 w 1166050"/>
                  <a:gd name="connsiteY167" fmla="*/ 794884 h 894132"/>
                  <a:gd name="connsiteX168" fmla="*/ 703744 w 1166050"/>
                  <a:gd name="connsiteY168" fmla="*/ 783261 h 894132"/>
                  <a:gd name="connsiteX169" fmla="*/ 710898 w 1166050"/>
                  <a:gd name="connsiteY169" fmla="*/ 776107 h 894132"/>
                  <a:gd name="connsiteX170" fmla="*/ 714474 w 1166050"/>
                  <a:gd name="connsiteY170" fmla="*/ 772531 h 894132"/>
                  <a:gd name="connsiteX171" fmla="*/ 724311 w 1166050"/>
                  <a:gd name="connsiteY171" fmla="*/ 773425 h 894132"/>
                  <a:gd name="connsiteX172" fmla="*/ 693908 w 1166050"/>
                  <a:gd name="connsiteY172" fmla="*/ 760013 h 894132"/>
                  <a:gd name="connsiteX173" fmla="*/ 674235 w 1166050"/>
                  <a:gd name="connsiteY173" fmla="*/ 773425 h 894132"/>
                  <a:gd name="connsiteX174" fmla="*/ 651880 w 1166050"/>
                  <a:gd name="connsiteY174" fmla="*/ 784155 h 894132"/>
                  <a:gd name="connsiteX175" fmla="*/ 649197 w 1166050"/>
                  <a:gd name="connsiteY175" fmla="*/ 783261 h 894132"/>
                  <a:gd name="connsiteX176" fmla="*/ 632207 w 1166050"/>
                  <a:gd name="connsiteY176" fmla="*/ 796673 h 894132"/>
                  <a:gd name="connsiteX177" fmla="*/ 629524 w 1166050"/>
                  <a:gd name="connsiteY177" fmla="*/ 799355 h 894132"/>
                  <a:gd name="connsiteX178" fmla="*/ 626842 w 1166050"/>
                  <a:gd name="connsiteY178" fmla="*/ 802037 h 894132"/>
                  <a:gd name="connsiteX179" fmla="*/ 623265 w 1166050"/>
                  <a:gd name="connsiteY179" fmla="*/ 805614 h 894132"/>
                  <a:gd name="connsiteX180" fmla="*/ 620582 w 1166050"/>
                  <a:gd name="connsiteY180" fmla="*/ 808296 h 894132"/>
                  <a:gd name="connsiteX181" fmla="*/ 617005 w 1166050"/>
                  <a:gd name="connsiteY181" fmla="*/ 807402 h 894132"/>
                  <a:gd name="connsiteX182" fmla="*/ 614323 w 1166050"/>
                  <a:gd name="connsiteY182" fmla="*/ 809190 h 894132"/>
                  <a:gd name="connsiteX183" fmla="*/ 611640 w 1166050"/>
                  <a:gd name="connsiteY183" fmla="*/ 810979 h 894132"/>
                  <a:gd name="connsiteX184" fmla="*/ 609852 w 1166050"/>
                  <a:gd name="connsiteY184" fmla="*/ 810979 h 894132"/>
                  <a:gd name="connsiteX185" fmla="*/ 603592 w 1166050"/>
                  <a:gd name="connsiteY185" fmla="*/ 816343 h 894132"/>
                  <a:gd name="connsiteX186" fmla="*/ 593756 w 1166050"/>
                  <a:gd name="connsiteY186" fmla="*/ 827073 h 894132"/>
                  <a:gd name="connsiteX187" fmla="*/ 593756 w 1166050"/>
                  <a:gd name="connsiteY187" fmla="*/ 827967 h 894132"/>
                  <a:gd name="connsiteX188" fmla="*/ 592862 w 1166050"/>
                  <a:gd name="connsiteY188" fmla="*/ 828861 h 894132"/>
                  <a:gd name="connsiteX189" fmla="*/ 591968 w 1166050"/>
                  <a:gd name="connsiteY189" fmla="*/ 829755 h 894132"/>
                  <a:gd name="connsiteX190" fmla="*/ 591073 w 1166050"/>
                  <a:gd name="connsiteY190" fmla="*/ 831544 h 894132"/>
                  <a:gd name="connsiteX191" fmla="*/ 589285 w 1166050"/>
                  <a:gd name="connsiteY191" fmla="*/ 832438 h 894132"/>
                  <a:gd name="connsiteX192" fmla="*/ 588391 w 1166050"/>
                  <a:gd name="connsiteY192" fmla="*/ 831544 h 894132"/>
                  <a:gd name="connsiteX193" fmla="*/ 587496 w 1166050"/>
                  <a:gd name="connsiteY193" fmla="*/ 830650 h 894132"/>
                  <a:gd name="connsiteX194" fmla="*/ 585708 w 1166050"/>
                  <a:gd name="connsiteY194" fmla="*/ 827967 h 894132"/>
                  <a:gd name="connsiteX195" fmla="*/ 585708 w 1166050"/>
                  <a:gd name="connsiteY195" fmla="*/ 827073 h 894132"/>
                  <a:gd name="connsiteX196" fmla="*/ 591073 w 1166050"/>
                  <a:gd name="connsiteY196" fmla="*/ 820814 h 894132"/>
                  <a:gd name="connsiteX197" fmla="*/ 592862 w 1166050"/>
                  <a:gd name="connsiteY197" fmla="*/ 819026 h 894132"/>
                  <a:gd name="connsiteX198" fmla="*/ 595544 w 1166050"/>
                  <a:gd name="connsiteY198" fmla="*/ 815449 h 894132"/>
                  <a:gd name="connsiteX199" fmla="*/ 596439 w 1166050"/>
                  <a:gd name="connsiteY199" fmla="*/ 813661 h 894132"/>
                  <a:gd name="connsiteX200" fmla="*/ 601804 w 1166050"/>
                  <a:gd name="connsiteY200" fmla="*/ 806508 h 894132"/>
                  <a:gd name="connsiteX201" fmla="*/ 602698 w 1166050"/>
                  <a:gd name="connsiteY201" fmla="*/ 805614 h 894132"/>
                  <a:gd name="connsiteX202" fmla="*/ 605381 w 1166050"/>
                  <a:gd name="connsiteY202" fmla="*/ 802037 h 894132"/>
                  <a:gd name="connsiteX203" fmla="*/ 607169 w 1166050"/>
                  <a:gd name="connsiteY203" fmla="*/ 798461 h 894132"/>
                  <a:gd name="connsiteX204" fmla="*/ 607169 w 1166050"/>
                  <a:gd name="connsiteY204" fmla="*/ 797567 h 894132"/>
                  <a:gd name="connsiteX205" fmla="*/ 608958 w 1166050"/>
                  <a:gd name="connsiteY205" fmla="*/ 793990 h 894132"/>
                  <a:gd name="connsiteX206" fmla="*/ 608958 w 1166050"/>
                  <a:gd name="connsiteY206" fmla="*/ 793096 h 894132"/>
                  <a:gd name="connsiteX207" fmla="*/ 609852 w 1166050"/>
                  <a:gd name="connsiteY207" fmla="*/ 791308 h 894132"/>
                  <a:gd name="connsiteX208" fmla="*/ 610746 w 1166050"/>
                  <a:gd name="connsiteY208" fmla="*/ 788625 h 894132"/>
                  <a:gd name="connsiteX209" fmla="*/ 610746 w 1166050"/>
                  <a:gd name="connsiteY209" fmla="*/ 787731 h 894132"/>
                  <a:gd name="connsiteX210" fmla="*/ 617900 w 1166050"/>
                  <a:gd name="connsiteY210" fmla="*/ 778790 h 894132"/>
                  <a:gd name="connsiteX211" fmla="*/ 617005 w 1166050"/>
                  <a:gd name="connsiteY211" fmla="*/ 778790 h 894132"/>
                  <a:gd name="connsiteX212" fmla="*/ 610746 w 1166050"/>
                  <a:gd name="connsiteY212" fmla="*/ 784155 h 894132"/>
                  <a:gd name="connsiteX213" fmla="*/ 608063 w 1166050"/>
                  <a:gd name="connsiteY213" fmla="*/ 781472 h 894132"/>
                  <a:gd name="connsiteX214" fmla="*/ 611640 w 1166050"/>
                  <a:gd name="connsiteY214" fmla="*/ 777896 h 894132"/>
                  <a:gd name="connsiteX215" fmla="*/ 620582 w 1166050"/>
                  <a:gd name="connsiteY215" fmla="*/ 768954 h 894132"/>
                  <a:gd name="connsiteX216" fmla="*/ 625948 w 1166050"/>
                  <a:gd name="connsiteY216" fmla="*/ 765378 h 894132"/>
                  <a:gd name="connsiteX217" fmla="*/ 626842 w 1166050"/>
                  <a:gd name="connsiteY217" fmla="*/ 764484 h 894132"/>
                  <a:gd name="connsiteX218" fmla="*/ 630419 w 1166050"/>
                  <a:gd name="connsiteY218" fmla="*/ 760013 h 894132"/>
                  <a:gd name="connsiteX219" fmla="*/ 694802 w 1166050"/>
                  <a:gd name="connsiteY219" fmla="*/ 734977 h 894132"/>
                  <a:gd name="connsiteX220" fmla="*/ 721628 w 1166050"/>
                  <a:gd name="connsiteY220" fmla="*/ 734977 h 894132"/>
                  <a:gd name="connsiteX221" fmla="*/ 736830 w 1166050"/>
                  <a:gd name="connsiteY221" fmla="*/ 738554 h 894132"/>
                  <a:gd name="connsiteX222" fmla="*/ 693908 w 1166050"/>
                  <a:gd name="connsiteY222" fmla="*/ 760013 h 894132"/>
                  <a:gd name="connsiteX223" fmla="*/ 728782 w 1166050"/>
                  <a:gd name="connsiteY223" fmla="*/ 641988 h 894132"/>
                  <a:gd name="connsiteX224" fmla="*/ 735935 w 1166050"/>
                  <a:gd name="connsiteY224" fmla="*/ 638411 h 894132"/>
                  <a:gd name="connsiteX225" fmla="*/ 722522 w 1166050"/>
                  <a:gd name="connsiteY225" fmla="*/ 638411 h 894132"/>
                  <a:gd name="connsiteX226" fmla="*/ 720734 w 1166050"/>
                  <a:gd name="connsiteY226" fmla="*/ 634834 h 894132"/>
                  <a:gd name="connsiteX227" fmla="*/ 693908 w 1166050"/>
                  <a:gd name="connsiteY227" fmla="*/ 641988 h 894132"/>
                  <a:gd name="connsiteX228" fmla="*/ 658139 w 1166050"/>
                  <a:gd name="connsiteY228" fmla="*/ 657188 h 894132"/>
                  <a:gd name="connsiteX229" fmla="*/ 604486 w 1166050"/>
                  <a:gd name="connsiteY229" fmla="*/ 685800 h 894132"/>
                  <a:gd name="connsiteX230" fmla="*/ 602698 w 1166050"/>
                  <a:gd name="connsiteY230" fmla="*/ 682223 h 894132"/>
                  <a:gd name="connsiteX231" fmla="*/ 614323 w 1166050"/>
                  <a:gd name="connsiteY231" fmla="*/ 670600 h 894132"/>
                  <a:gd name="connsiteX232" fmla="*/ 612534 w 1166050"/>
                  <a:gd name="connsiteY232" fmla="*/ 667023 h 894132"/>
                  <a:gd name="connsiteX233" fmla="*/ 661716 w 1166050"/>
                  <a:gd name="connsiteY233" fmla="*/ 623211 h 894132"/>
                  <a:gd name="connsiteX234" fmla="*/ 661716 w 1166050"/>
                  <a:gd name="connsiteY234" fmla="*/ 617846 h 894132"/>
                  <a:gd name="connsiteX235" fmla="*/ 678706 w 1166050"/>
                  <a:gd name="connsiteY235" fmla="*/ 599069 h 894132"/>
                  <a:gd name="connsiteX236" fmla="*/ 695696 w 1166050"/>
                  <a:gd name="connsiteY236" fmla="*/ 583869 h 894132"/>
                  <a:gd name="connsiteX237" fmla="*/ 690331 w 1166050"/>
                  <a:gd name="connsiteY237" fmla="*/ 578504 h 894132"/>
                  <a:gd name="connsiteX238" fmla="*/ 669764 w 1166050"/>
                  <a:gd name="connsiteY238" fmla="*/ 576716 h 894132"/>
                  <a:gd name="connsiteX239" fmla="*/ 680494 w 1166050"/>
                  <a:gd name="connsiteY239" fmla="*/ 570457 h 894132"/>
                  <a:gd name="connsiteX240" fmla="*/ 676918 w 1166050"/>
                  <a:gd name="connsiteY240" fmla="*/ 567774 h 894132"/>
                  <a:gd name="connsiteX241" fmla="*/ 684965 w 1166050"/>
                  <a:gd name="connsiteY241" fmla="*/ 559727 h 894132"/>
                  <a:gd name="connsiteX242" fmla="*/ 705532 w 1166050"/>
                  <a:gd name="connsiteY242" fmla="*/ 552574 h 894132"/>
                  <a:gd name="connsiteX243" fmla="*/ 667975 w 1166050"/>
                  <a:gd name="connsiteY243" fmla="*/ 548998 h 894132"/>
                  <a:gd name="connsiteX244" fmla="*/ 710003 w 1166050"/>
                  <a:gd name="connsiteY244" fmla="*/ 498032 h 894132"/>
                  <a:gd name="connsiteX245" fmla="*/ 715369 w 1166050"/>
                  <a:gd name="connsiteY245" fmla="*/ 499820 h 894132"/>
                  <a:gd name="connsiteX246" fmla="*/ 701955 w 1166050"/>
                  <a:gd name="connsiteY246" fmla="*/ 516809 h 894132"/>
                  <a:gd name="connsiteX247" fmla="*/ 742195 w 1166050"/>
                  <a:gd name="connsiteY247" fmla="*/ 526644 h 894132"/>
                  <a:gd name="connsiteX248" fmla="*/ 735041 w 1166050"/>
                  <a:gd name="connsiteY248" fmla="*/ 528433 h 894132"/>
                  <a:gd name="connsiteX249" fmla="*/ 761868 w 1166050"/>
                  <a:gd name="connsiteY249" fmla="*/ 536480 h 894132"/>
                  <a:gd name="connsiteX250" fmla="*/ 746666 w 1166050"/>
                  <a:gd name="connsiteY250" fmla="*/ 536480 h 894132"/>
                  <a:gd name="connsiteX251" fmla="*/ 898682 w 1166050"/>
                  <a:gd name="connsiteY251" fmla="*/ 597281 h 894132"/>
                  <a:gd name="connsiteX252" fmla="*/ 782434 w 1166050"/>
                  <a:gd name="connsiteY252" fmla="*/ 633046 h 894132"/>
                  <a:gd name="connsiteX253" fmla="*/ 769021 w 1166050"/>
                  <a:gd name="connsiteY253" fmla="*/ 631258 h 894132"/>
                  <a:gd name="connsiteX254" fmla="*/ 767233 w 1166050"/>
                  <a:gd name="connsiteY254" fmla="*/ 636623 h 894132"/>
                  <a:gd name="connsiteX255" fmla="*/ 750243 w 1166050"/>
                  <a:gd name="connsiteY255" fmla="*/ 640199 h 894132"/>
                  <a:gd name="connsiteX256" fmla="*/ 728782 w 1166050"/>
                  <a:gd name="connsiteY256" fmla="*/ 641988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166050" h="894132">
                    <a:moveTo>
                      <a:pt x="1023871" y="790414"/>
                    </a:moveTo>
                    <a:cubicBezTo>
                      <a:pt x="1033708" y="780578"/>
                      <a:pt x="1043544" y="770743"/>
                      <a:pt x="1052486" y="760013"/>
                    </a:cubicBezTo>
                    <a:cubicBezTo>
                      <a:pt x="1070370" y="739448"/>
                      <a:pt x="1088254" y="720671"/>
                      <a:pt x="1108821" y="702789"/>
                    </a:cubicBezTo>
                    <a:cubicBezTo>
                      <a:pt x="1115081" y="697424"/>
                      <a:pt x="1121340" y="692059"/>
                      <a:pt x="1127600" y="688482"/>
                    </a:cubicBezTo>
                    <a:cubicBezTo>
                      <a:pt x="1129388" y="686694"/>
                      <a:pt x="1129388" y="683118"/>
                      <a:pt x="1131177" y="681329"/>
                    </a:cubicBezTo>
                    <a:cubicBezTo>
                      <a:pt x="1123129" y="684906"/>
                      <a:pt x="1117763" y="691165"/>
                      <a:pt x="1108821" y="694741"/>
                    </a:cubicBezTo>
                    <a:cubicBezTo>
                      <a:pt x="1107033" y="694741"/>
                      <a:pt x="1105244" y="692953"/>
                      <a:pt x="1107033" y="691165"/>
                    </a:cubicBezTo>
                    <a:cubicBezTo>
                      <a:pt x="1113292" y="686694"/>
                      <a:pt x="1119552" y="682223"/>
                      <a:pt x="1124917" y="677753"/>
                    </a:cubicBezTo>
                    <a:lnTo>
                      <a:pt x="1124023" y="677753"/>
                    </a:lnTo>
                    <a:cubicBezTo>
                      <a:pt x="1122234" y="677753"/>
                      <a:pt x="1122234" y="675965"/>
                      <a:pt x="1122234" y="674176"/>
                    </a:cubicBezTo>
                    <a:cubicBezTo>
                      <a:pt x="1099879" y="670600"/>
                      <a:pt x="1083783" y="685800"/>
                      <a:pt x="1068582" y="699212"/>
                    </a:cubicBezTo>
                    <a:cubicBezTo>
                      <a:pt x="1065005" y="701000"/>
                      <a:pt x="1061428" y="697424"/>
                      <a:pt x="1060534" y="697424"/>
                    </a:cubicBezTo>
                    <a:cubicBezTo>
                      <a:pt x="1035496" y="705471"/>
                      <a:pt x="1016718" y="727824"/>
                      <a:pt x="991680" y="737660"/>
                    </a:cubicBezTo>
                    <a:lnTo>
                      <a:pt x="991680" y="734083"/>
                    </a:lnTo>
                    <a:cubicBezTo>
                      <a:pt x="981843" y="737660"/>
                      <a:pt x="972007" y="743919"/>
                      <a:pt x="961277" y="745707"/>
                    </a:cubicBezTo>
                    <a:cubicBezTo>
                      <a:pt x="946075" y="749283"/>
                      <a:pt x="932662" y="747495"/>
                      <a:pt x="919249" y="747495"/>
                    </a:cubicBezTo>
                    <a:cubicBezTo>
                      <a:pt x="898682" y="749283"/>
                      <a:pt x="878115" y="753754"/>
                      <a:pt x="857548" y="758225"/>
                    </a:cubicBezTo>
                    <a:cubicBezTo>
                      <a:pt x="856654" y="758225"/>
                      <a:pt x="856654" y="758225"/>
                      <a:pt x="855760" y="759119"/>
                    </a:cubicBezTo>
                    <a:cubicBezTo>
                      <a:pt x="845029" y="761801"/>
                      <a:pt x="834299" y="766272"/>
                      <a:pt x="824462" y="771637"/>
                    </a:cubicBezTo>
                    <a:lnTo>
                      <a:pt x="820885" y="775213"/>
                    </a:lnTo>
                    <a:cubicBezTo>
                      <a:pt x="817309" y="778790"/>
                      <a:pt x="813732" y="783261"/>
                      <a:pt x="809261" y="785049"/>
                    </a:cubicBezTo>
                    <a:cubicBezTo>
                      <a:pt x="798530" y="790414"/>
                      <a:pt x="790482" y="799355"/>
                      <a:pt x="781540" y="807402"/>
                    </a:cubicBezTo>
                    <a:cubicBezTo>
                      <a:pt x="780646" y="808296"/>
                      <a:pt x="779752" y="808296"/>
                      <a:pt x="778858" y="808296"/>
                    </a:cubicBezTo>
                    <a:cubicBezTo>
                      <a:pt x="769915" y="817238"/>
                      <a:pt x="760973" y="826179"/>
                      <a:pt x="752031" y="834226"/>
                    </a:cubicBezTo>
                    <a:cubicBezTo>
                      <a:pt x="751137" y="835120"/>
                      <a:pt x="748454" y="835120"/>
                      <a:pt x="746666" y="835120"/>
                    </a:cubicBezTo>
                    <a:cubicBezTo>
                      <a:pt x="746666" y="834226"/>
                      <a:pt x="747560" y="834226"/>
                      <a:pt x="747560" y="833332"/>
                    </a:cubicBezTo>
                    <a:cubicBezTo>
                      <a:pt x="749349" y="830650"/>
                      <a:pt x="750243" y="828861"/>
                      <a:pt x="752031" y="826179"/>
                    </a:cubicBezTo>
                    <a:lnTo>
                      <a:pt x="757396" y="818132"/>
                    </a:lnTo>
                    <a:cubicBezTo>
                      <a:pt x="760079" y="814555"/>
                      <a:pt x="761868" y="810979"/>
                      <a:pt x="764550" y="808296"/>
                    </a:cubicBezTo>
                    <a:cubicBezTo>
                      <a:pt x="765444" y="807402"/>
                      <a:pt x="765444" y="806508"/>
                      <a:pt x="764550" y="806508"/>
                    </a:cubicBezTo>
                    <a:cubicBezTo>
                      <a:pt x="763656" y="805614"/>
                      <a:pt x="762762" y="805614"/>
                      <a:pt x="761868" y="805614"/>
                    </a:cubicBezTo>
                    <a:cubicBezTo>
                      <a:pt x="769915" y="797567"/>
                      <a:pt x="780646" y="790414"/>
                      <a:pt x="790482" y="784155"/>
                    </a:cubicBezTo>
                    <a:cubicBezTo>
                      <a:pt x="789588" y="784155"/>
                      <a:pt x="787800" y="783261"/>
                      <a:pt x="788694" y="782366"/>
                    </a:cubicBezTo>
                    <a:cubicBezTo>
                      <a:pt x="789588" y="780578"/>
                      <a:pt x="790482" y="779684"/>
                      <a:pt x="791377" y="777896"/>
                    </a:cubicBezTo>
                    <a:cubicBezTo>
                      <a:pt x="791377" y="777002"/>
                      <a:pt x="791377" y="777002"/>
                      <a:pt x="792271" y="776107"/>
                    </a:cubicBezTo>
                    <a:cubicBezTo>
                      <a:pt x="792271" y="775213"/>
                      <a:pt x="791377" y="775213"/>
                      <a:pt x="791377" y="774319"/>
                    </a:cubicBezTo>
                    <a:lnTo>
                      <a:pt x="783329" y="779684"/>
                    </a:lnTo>
                    <a:cubicBezTo>
                      <a:pt x="778858" y="783261"/>
                      <a:pt x="776175" y="790414"/>
                      <a:pt x="769915" y="790414"/>
                    </a:cubicBezTo>
                    <a:lnTo>
                      <a:pt x="767233" y="790414"/>
                    </a:lnTo>
                    <a:cubicBezTo>
                      <a:pt x="766339" y="790414"/>
                      <a:pt x="765444" y="790414"/>
                      <a:pt x="765444" y="789519"/>
                    </a:cubicBezTo>
                    <a:lnTo>
                      <a:pt x="765444" y="788625"/>
                    </a:lnTo>
                    <a:cubicBezTo>
                      <a:pt x="765444" y="787731"/>
                      <a:pt x="766339" y="787731"/>
                      <a:pt x="766339" y="786837"/>
                    </a:cubicBezTo>
                    <a:cubicBezTo>
                      <a:pt x="766339" y="785943"/>
                      <a:pt x="767233" y="785943"/>
                      <a:pt x="767233" y="785049"/>
                    </a:cubicBezTo>
                    <a:cubicBezTo>
                      <a:pt x="767233" y="785049"/>
                      <a:pt x="767233" y="784155"/>
                      <a:pt x="768127" y="784155"/>
                    </a:cubicBezTo>
                    <a:cubicBezTo>
                      <a:pt x="768127" y="783261"/>
                      <a:pt x="769021" y="782366"/>
                      <a:pt x="769021" y="782366"/>
                    </a:cubicBezTo>
                    <a:cubicBezTo>
                      <a:pt x="769021" y="781472"/>
                      <a:pt x="769915" y="781472"/>
                      <a:pt x="769915" y="780578"/>
                    </a:cubicBezTo>
                    <a:cubicBezTo>
                      <a:pt x="770810" y="779684"/>
                      <a:pt x="771704" y="777896"/>
                      <a:pt x="771704" y="777002"/>
                    </a:cubicBezTo>
                    <a:cubicBezTo>
                      <a:pt x="771704" y="776107"/>
                      <a:pt x="772598" y="776107"/>
                      <a:pt x="772598" y="775213"/>
                    </a:cubicBezTo>
                    <a:cubicBezTo>
                      <a:pt x="773492" y="774319"/>
                      <a:pt x="773492" y="773425"/>
                      <a:pt x="774387" y="772531"/>
                    </a:cubicBezTo>
                    <a:cubicBezTo>
                      <a:pt x="775281" y="770743"/>
                      <a:pt x="774387" y="769849"/>
                      <a:pt x="773492" y="769849"/>
                    </a:cubicBezTo>
                    <a:cubicBezTo>
                      <a:pt x="776175" y="765378"/>
                      <a:pt x="780646" y="762695"/>
                      <a:pt x="785117" y="760013"/>
                    </a:cubicBezTo>
                    <a:lnTo>
                      <a:pt x="784223" y="760013"/>
                    </a:lnTo>
                    <a:cubicBezTo>
                      <a:pt x="790482" y="756437"/>
                      <a:pt x="797636" y="752860"/>
                      <a:pt x="803895" y="749283"/>
                    </a:cubicBezTo>
                    <a:lnTo>
                      <a:pt x="806578" y="746601"/>
                    </a:lnTo>
                    <a:cubicBezTo>
                      <a:pt x="796742" y="750178"/>
                      <a:pt x="788694" y="754648"/>
                      <a:pt x="779752" y="760013"/>
                    </a:cubicBezTo>
                    <a:cubicBezTo>
                      <a:pt x="779752" y="760013"/>
                      <a:pt x="777963" y="760907"/>
                      <a:pt x="777069" y="761801"/>
                    </a:cubicBezTo>
                    <a:cubicBezTo>
                      <a:pt x="777069" y="761801"/>
                      <a:pt x="775281" y="762695"/>
                      <a:pt x="772598" y="760013"/>
                    </a:cubicBezTo>
                    <a:lnTo>
                      <a:pt x="772598" y="759119"/>
                    </a:lnTo>
                    <a:cubicBezTo>
                      <a:pt x="774387" y="755542"/>
                      <a:pt x="779752" y="753754"/>
                      <a:pt x="782434" y="751072"/>
                    </a:cubicBezTo>
                    <a:cubicBezTo>
                      <a:pt x="784223" y="751072"/>
                      <a:pt x="786011" y="751072"/>
                      <a:pt x="786011" y="752860"/>
                    </a:cubicBezTo>
                    <a:cubicBezTo>
                      <a:pt x="840558" y="710836"/>
                      <a:pt x="914778" y="720671"/>
                      <a:pt x="977372" y="699212"/>
                    </a:cubicBezTo>
                    <a:cubicBezTo>
                      <a:pt x="982738" y="695635"/>
                      <a:pt x="987209" y="692059"/>
                      <a:pt x="992574" y="689377"/>
                    </a:cubicBezTo>
                    <a:cubicBezTo>
                      <a:pt x="1000622" y="685800"/>
                      <a:pt x="1007775" y="677753"/>
                      <a:pt x="1017612" y="672388"/>
                    </a:cubicBezTo>
                    <a:cubicBezTo>
                      <a:pt x="1031025" y="662553"/>
                      <a:pt x="1040861" y="650035"/>
                      <a:pt x="1046227" y="633940"/>
                    </a:cubicBezTo>
                    <a:cubicBezTo>
                      <a:pt x="1046227" y="632152"/>
                      <a:pt x="1044438" y="630364"/>
                      <a:pt x="1044438" y="630364"/>
                    </a:cubicBezTo>
                    <a:cubicBezTo>
                      <a:pt x="1022083" y="653611"/>
                      <a:pt x="997045" y="672388"/>
                      <a:pt x="970219" y="685800"/>
                    </a:cubicBezTo>
                    <a:cubicBezTo>
                      <a:pt x="934450" y="704577"/>
                      <a:pt x="895999" y="701000"/>
                      <a:pt x="858442" y="706365"/>
                    </a:cubicBezTo>
                    <a:cubicBezTo>
                      <a:pt x="860231" y="702789"/>
                      <a:pt x="863808" y="702789"/>
                      <a:pt x="866490" y="702789"/>
                    </a:cubicBezTo>
                    <a:cubicBezTo>
                      <a:pt x="866490" y="697424"/>
                      <a:pt x="870067" y="695635"/>
                      <a:pt x="873644" y="692953"/>
                    </a:cubicBezTo>
                    <a:lnTo>
                      <a:pt x="879009" y="692953"/>
                    </a:lnTo>
                    <a:cubicBezTo>
                      <a:pt x="880798" y="692953"/>
                      <a:pt x="880798" y="689377"/>
                      <a:pt x="882586" y="689377"/>
                    </a:cubicBezTo>
                    <a:cubicBezTo>
                      <a:pt x="886163" y="689377"/>
                      <a:pt x="891528" y="687588"/>
                      <a:pt x="889740" y="687588"/>
                    </a:cubicBezTo>
                    <a:cubicBezTo>
                      <a:pt x="884374" y="680435"/>
                      <a:pt x="874538" y="692953"/>
                      <a:pt x="866490" y="687588"/>
                    </a:cubicBezTo>
                    <a:cubicBezTo>
                      <a:pt x="870067" y="684012"/>
                      <a:pt x="868279" y="679541"/>
                      <a:pt x="871855" y="677753"/>
                    </a:cubicBezTo>
                    <a:lnTo>
                      <a:pt x="879009" y="677753"/>
                    </a:lnTo>
                    <a:cubicBezTo>
                      <a:pt x="879009" y="674176"/>
                      <a:pt x="882586" y="670600"/>
                      <a:pt x="882586" y="670600"/>
                    </a:cubicBezTo>
                    <a:cubicBezTo>
                      <a:pt x="907624" y="655400"/>
                      <a:pt x="931768" y="643776"/>
                      <a:pt x="955017" y="630364"/>
                    </a:cubicBezTo>
                    <a:cubicBezTo>
                      <a:pt x="949652" y="630364"/>
                      <a:pt x="946969" y="635729"/>
                      <a:pt x="941604" y="632152"/>
                    </a:cubicBezTo>
                    <a:cubicBezTo>
                      <a:pt x="945181" y="632152"/>
                      <a:pt x="941604" y="626787"/>
                      <a:pt x="945181" y="626787"/>
                    </a:cubicBezTo>
                    <a:cubicBezTo>
                      <a:pt x="963959" y="621422"/>
                      <a:pt x="979161" y="611587"/>
                      <a:pt x="997939" y="604434"/>
                    </a:cubicBezTo>
                    <a:cubicBezTo>
                      <a:pt x="990785" y="604434"/>
                      <a:pt x="986314" y="609799"/>
                      <a:pt x="979161" y="604434"/>
                    </a:cubicBezTo>
                    <a:cubicBezTo>
                      <a:pt x="982738" y="602646"/>
                      <a:pt x="984526" y="599069"/>
                      <a:pt x="988997" y="599069"/>
                    </a:cubicBezTo>
                    <a:lnTo>
                      <a:pt x="988997" y="593704"/>
                    </a:lnTo>
                    <a:cubicBezTo>
                      <a:pt x="988997" y="591916"/>
                      <a:pt x="990785" y="591916"/>
                      <a:pt x="992574" y="591916"/>
                    </a:cubicBezTo>
                    <a:cubicBezTo>
                      <a:pt x="990785" y="591916"/>
                      <a:pt x="988997" y="590128"/>
                      <a:pt x="988997" y="590128"/>
                    </a:cubicBezTo>
                    <a:cubicBezTo>
                      <a:pt x="990785" y="586551"/>
                      <a:pt x="996151" y="588340"/>
                      <a:pt x="998833" y="584763"/>
                    </a:cubicBezTo>
                    <a:cubicBezTo>
                      <a:pt x="997045" y="584763"/>
                      <a:pt x="993468" y="584763"/>
                      <a:pt x="993468" y="582975"/>
                    </a:cubicBezTo>
                    <a:cubicBezTo>
                      <a:pt x="998833" y="575822"/>
                      <a:pt x="1006881" y="574928"/>
                      <a:pt x="1015823" y="573139"/>
                    </a:cubicBezTo>
                    <a:cubicBezTo>
                      <a:pt x="1014035" y="569563"/>
                      <a:pt x="1008670" y="573139"/>
                      <a:pt x="1008670" y="569563"/>
                    </a:cubicBezTo>
                    <a:cubicBezTo>
                      <a:pt x="1008670" y="567774"/>
                      <a:pt x="1010458" y="567774"/>
                      <a:pt x="1012247" y="567774"/>
                    </a:cubicBezTo>
                    <a:lnTo>
                      <a:pt x="1008670" y="567774"/>
                    </a:lnTo>
                    <a:cubicBezTo>
                      <a:pt x="1005093" y="565986"/>
                      <a:pt x="1006881" y="562410"/>
                      <a:pt x="1006881" y="560621"/>
                    </a:cubicBezTo>
                    <a:cubicBezTo>
                      <a:pt x="1016718" y="548998"/>
                      <a:pt x="1016718" y="533797"/>
                      <a:pt x="1022083" y="520385"/>
                    </a:cubicBezTo>
                    <a:cubicBezTo>
                      <a:pt x="1020294" y="520385"/>
                      <a:pt x="1018506" y="520385"/>
                      <a:pt x="1018506" y="518597"/>
                    </a:cubicBezTo>
                    <a:cubicBezTo>
                      <a:pt x="1001516" y="537374"/>
                      <a:pt x="974690" y="543633"/>
                      <a:pt x="949652" y="550786"/>
                    </a:cubicBezTo>
                    <a:lnTo>
                      <a:pt x="938027" y="550786"/>
                    </a:lnTo>
                    <a:cubicBezTo>
                      <a:pt x="929979" y="554362"/>
                      <a:pt x="917460" y="554362"/>
                      <a:pt x="909412" y="548998"/>
                    </a:cubicBezTo>
                    <a:cubicBezTo>
                      <a:pt x="902259" y="545421"/>
                      <a:pt x="899576" y="540950"/>
                      <a:pt x="892422" y="535586"/>
                    </a:cubicBezTo>
                    <a:cubicBezTo>
                      <a:pt x="879009" y="527538"/>
                      <a:pt x="865596" y="520385"/>
                      <a:pt x="850394" y="515021"/>
                    </a:cubicBezTo>
                    <a:cubicBezTo>
                      <a:pt x="808367" y="501609"/>
                      <a:pt x="764550" y="494456"/>
                      <a:pt x="720734" y="496244"/>
                    </a:cubicBezTo>
                    <a:cubicBezTo>
                      <a:pt x="739512" y="486408"/>
                      <a:pt x="760079" y="485514"/>
                      <a:pt x="779752" y="479255"/>
                    </a:cubicBezTo>
                    <a:cubicBezTo>
                      <a:pt x="808367" y="471208"/>
                      <a:pt x="835193" y="460479"/>
                      <a:pt x="865596" y="462267"/>
                    </a:cubicBezTo>
                    <a:cubicBezTo>
                      <a:pt x="860231" y="460479"/>
                      <a:pt x="853971" y="462267"/>
                      <a:pt x="848606" y="462267"/>
                    </a:cubicBezTo>
                    <a:cubicBezTo>
                      <a:pt x="825357" y="460479"/>
                      <a:pt x="801213" y="467632"/>
                      <a:pt x="776175" y="472102"/>
                    </a:cubicBezTo>
                    <a:cubicBezTo>
                      <a:pt x="759185" y="475679"/>
                      <a:pt x="743983" y="481938"/>
                      <a:pt x="726993" y="485514"/>
                    </a:cubicBezTo>
                    <a:cubicBezTo>
                      <a:pt x="717157" y="489091"/>
                      <a:pt x="711792" y="498926"/>
                      <a:pt x="700167" y="497138"/>
                    </a:cubicBezTo>
                    <a:lnTo>
                      <a:pt x="700167" y="491773"/>
                    </a:lnTo>
                    <a:cubicBezTo>
                      <a:pt x="717157" y="471208"/>
                      <a:pt x="737724" y="451537"/>
                      <a:pt x="764550" y="449749"/>
                    </a:cubicBezTo>
                    <a:cubicBezTo>
                      <a:pt x="794953" y="444384"/>
                      <a:pt x="823568" y="449749"/>
                      <a:pt x="853971" y="453325"/>
                    </a:cubicBezTo>
                    <a:cubicBezTo>
                      <a:pt x="876327" y="455114"/>
                      <a:pt x="895999" y="460479"/>
                      <a:pt x="918354" y="464949"/>
                    </a:cubicBezTo>
                    <a:cubicBezTo>
                      <a:pt x="926402" y="464949"/>
                      <a:pt x="928191" y="478361"/>
                      <a:pt x="935344" y="480149"/>
                    </a:cubicBezTo>
                    <a:cubicBezTo>
                      <a:pt x="945181" y="483726"/>
                      <a:pt x="955911" y="480149"/>
                      <a:pt x="965748" y="487302"/>
                    </a:cubicBezTo>
                    <a:cubicBezTo>
                      <a:pt x="965748" y="483726"/>
                      <a:pt x="963959" y="480149"/>
                      <a:pt x="965748" y="477467"/>
                    </a:cubicBezTo>
                    <a:cubicBezTo>
                      <a:pt x="972901" y="470314"/>
                      <a:pt x="980949" y="479255"/>
                      <a:pt x="988103" y="475679"/>
                    </a:cubicBezTo>
                    <a:cubicBezTo>
                      <a:pt x="1001516" y="467632"/>
                      <a:pt x="976478" y="452431"/>
                      <a:pt x="969324" y="439913"/>
                    </a:cubicBezTo>
                    <a:cubicBezTo>
                      <a:pt x="969324" y="438125"/>
                      <a:pt x="971113" y="436337"/>
                      <a:pt x="971113" y="436337"/>
                    </a:cubicBezTo>
                    <a:cubicBezTo>
                      <a:pt x="984526" y="447961"/>
                      <a:pt x="994362" y="461373"/>
                      <a:pt x="1011352" y="470314"/>
                    </a:cubicBezTo>
                    <a:cubicBezTo>
                      <a:pt x="1019400" y="473890"/>
                      <a:pt x="1039967" y="478361"/>
                      <a:pt x="1036390" y="468526"/>
                    </a:cubicBezTo>
                    <a:cubicBezTo>
                      <a:pt x="1028342" y="449749"/>
                      <a:pt x="1011352" y="434549"/>
                      <a:pt x="997045" y="417560"/>
                    </a:cubicBezTo>
                    <a:lnTo>
                      <a:pt x="997045" y="410407"/>
                    </a:lnTo>
                    <a:cubicBezTo>
                      <a:pt x="993468" y="410407"/>
                      <a:pt x="993468" y="408619"/>
                      <a:pt x="991680" y="406831"/>
                    </a:cubicBezTo>
                    <a:lnTo>
                      <a:pt x="991680" y="399677"/>
                    </a:lnTo>
                    <a:cubicBezTo>
                      <a:pt x="984526" y="396101"/>
                      <a:pt x="986314" y="389842"/>
                      <a:pt x="983632" y="384477"/>
                    </a:cubicBezTo>
                    <a:cubicBezTo>
                      <a:pt x="978267" y="376430"/>
                      <a:pt x="981843" y="363912"/>
                      <a:pt x="978267" y="354077"/>
                    </a:cubicBezTo>
                    <a:cubicBezTo>
                      <a:pt x="974690" y="344241"/>
                      <a:pt x="972901" y="335300"/>
                      <a:pt x="971113" y="325464"/>
                    </a:cubicBezTo>
                    <a:cubicBezTo>
                      <a:pt x="965748" y="296852"/>
                      <a:pt x="959488" y="271816"/>
                      <a:pt x="955911" y="244098"/>
                    </a:cubicBezTo>
                    <a:cubicBezTo>
                      <a:pt x="952334" y="211910"/>
                      <a:pt x="974690" y="186874"/>
                      <a:pt x="989891" y="158262"/>
                    </a:cubicBezTo>
                    <a:cubicBezTo>
                      <a:pt x="1001516" y="137696"/>
                      <a:pt x="1014929" y="118026"/>
                      <a:pt x="1037284" y="104614"/>
                    </a:cubicBezTo>
                    <a:cubicBezTo>
                      <a:pt x="1042650" y="84049"/>
                      <a:pt x="1056063" y="67060"/>
                      <a:pt x="1069476" y="50966"/>
                    </a:cubicBezTo>
                    <a:cubicBezTo>
                      <a:pt x="1082889" y="34871"/>
                      <a:pt x="1105244" y="24142"/>
                      <a:pt x="1121340" y="16989"/>
                    </a:cubicBezTo>
                    <a:cubicBezTo>
                      <a:pt x="1144590" y="6259"/>
                      <a:pt x="1166051" y="0"/>
                      <a:pt x="1166051" y="0"/>
                    </a:cubicBezTo>
                    <a:lnTo>
                      <a:pt x="0" y="0"/>
                    </a:lnTo>
                    <a:lnTo>
                      <a:pt x="0" y="894133"/>
                    </a:lnTo>
                    <a:lnTo>
                      <a:pt x="828933" y="894133"/>
                    </a:lnTo>
                    <a:cubicBezTo>
                      <a:pt x="861125" y="870886"/>
                      <a:pt x="893317" y="860156"/>
                      <a:pt x="938027" y="837803"/>
                    </a:cubicBezTo>
                    <a:cubicBezTo>
                      <a:pt x="959488" y="828861"/>
                      <a:pt x="1007775" y="806508"/>
                      <a:pt x="1023871" y="790414"/>
                    </a:cubicBezTo>
                    <a:moveTo>
                      <a:pt x="764550" y="668812"/>
                    </a:moveTo>
                    <a:cubicBezTo>
                      <a:pt x="760973" y="668812"/>
                      <a:pt x="754714" y="670600"/>
                      <a:pt x="756502" y="667023"/>
                    </a:cubicBezTo>
                    <a:cubicBezTo>
                      <a:pt x="758291" y="658976"/>
                      <a:pt x="769915" y="658976"/>
                      <a:pt x="777069" y="655400"/>
                    </a:cubicBezTo>
                    <a:cubicBezTo>
                      <a:pt x="780646" y="653611"/>
                      <a:pt x="785117" y="650035"/>
                      <a:pt x="788694" y="651823"/>
                    </a:cubicBezTo>
                    <a:cubicBezTo>
                      <a:pt x="792271" y="657188"/>
                      <a:pt x="796742" y="655400"/>
                      <a:pt x="800319" y="658976"/>
                    </a:cubicBezTo>
                    <a:cubicBezTo>
                      <a:pt x="789588" y="668812"/>
                      <a:pt x="776175" y="664341"/>
                      <a:pt x="764550" y="668812"/>
                    </a:cubicBezTo>
                    <a:moveTo>
                      <a:pt x="505229" y="632152"/>
                    </a:moveTo>
                    <a:cubicBezTo>
                      <a:pt x="505229" y="632152"/>
                      <a:pt x="503441" y="630364"/>
                      <a:pt x="503441" y="628576"/>
                    </a:cubicBezTo>
                    <a:cubicBezTo>
                      <a:pt x="525796" y="599963"/>
                      <a:pt x="541892" y="573139"/>
                      <a:pt x="557988" y="542739"/>
                    </a:cubicBezTo>
                    <a:cubicBezTo>
                      <a:pt x="580343" y="531115"/>
                      <a:pt x="598227" y="514126"/>
                      <a:pt x="615217" y="495350"/>
                    </a:cubicBezTo>
                    <a:cubicBezTo>
                      <a:pt x="643832" y="464949"/>
                      <a:pt x="674235" y="438125"/>
                      <a:pt x="710003" y="421137"/>
                    </a:cubicBezTo>
                    <a:cubicBezTo>
                      <a:pt x="723416" y="415772"/>
                      <a:pt x="740406" y="417560"/>
                      <a:pt x="753820" y="422925"/>
                    </a:cubicBezTo>
                    <a:cubicBezTo>
                      <a:pt x="748454" y="430078"/>
                      <a:pt x="740406" y="428290"/>
                      <a:pt x="733253" y="432760"/>
                    </a:cubicBezTo>
                    <a:cubicBezTo>
                      <a:pt x="731464" y="432760"/>
                      <a:pt x="729676" y="432760"/>
                      <a:pt x="727888" y="430972"/>
                    </a:cubicBezTo>
                    <a:cubicBezTo>
                      <a:pt x="729676" y="429184"/>
                      <a:pt x="729676" y="427396"/>
                      <a:pt x="729676" y="425607"/>
                    </a:cubicBezTo>
                    <a:cubicBezTo>
                      <a:pt x="712686" y="444384"/>
                      <a:pt x="689436" y="452431"/>
                      <a:pt x="676023" y="474785"/>
                    </a:cubicBezTo>
                    <a:cubicBezTo>
                      <a:pt x="666187" y="491773"/>
                      <a:pt x="659033" y="513232"/>
                      <a:pt x="637572" y="518597"/>
                    </a:cubicBezTo>
                    <a:cubicBezTo>
                      <a:pt x="630419" y="520385"/>
                      <a:pt x="639361" y="513232"/>
                      <a:pt x="635784" y="515021"/>
                    </a:cubicBezTo>
                    <a:cubicBezTo>
                      <a:pt x="583025" y="547209"/>
                      <a:pt x="546363" y="586551"/>
                      <a:pt x="505229" y="632152"/>
                    </a:cubicBezTo>
                    <a:moveTo>
                      <a:pt x="645620" y="520385"/>
                    </a:moveTo>
                    <a:cubicBezTo>
                      <a:pt x="643832" y="523962"/>
                      <a:pt x="642043" y="523962"/>
                      <a:pt x="640255" y="527538"/>
                    </a:cubicBezTo>
                    <a:cubicBezTo>
                      <a:pt x="638466" y="531115"/>
                      <a:pt x="636678" y="532903"/>
                      <a:pt x="633101" y="534692"/>
                    </a:cubicBezTo>
                    <a:cubicBezTo>
                      <a:pt x="631313" y="534692"/>
                      <a:pt x="629524" y="534692"/>
                      <a:pt x="629524" y="532903"/>
                    </a:cubicBezTo>
                    <a:cubicBezTo>
                      <a:pt x="631313" y="525750"/>
                      <a:pt x="636678" y="519491"/>
                      <a:pt x="642938" y="517703"/>
                    </a:cubicBezTo>
                    <a:cubicBezTo>
                      <a:pt x="645620" y="516809"/>
                      <a:pt x="645620" y="518597"/>
                      <a:pt x="645620" y="520385"/>
                    </a:cubicBezTo>
                    <a:moveTo>
                      <a:pt x="724311" y="773425"/>
                    </a:moveTo>
                    <a:cubicBezTo>
                      <a:pt x="723416" y="775213"/>
                      <a:pt x="721628" y="777002"/>
                      <a:pt x="719840" y="778790"/>
                    </a:cubicBezTo>
                    <a:cubicBezTo>
                      <a:pt x="721628" y="778790"/>
                      <a:pt x="723416" y="780578"/>
                      <a:pt x="721628" y="781472"/>
                    </a:cubicBezTo>
                    <a:cubicBezTo>
                      <a:pt x="718051" y="785049"/>
                      <a:pt x="713580" y="788625"/>
                      <a:pt x="709109" y="790414"/>
                    </a:cubicBezTo>
                    <a:lnTo>
                      <a:pt x="706426" y="790414"/>
                    </a:lnTo>
                    <a:cubicBezTo>
                      <a:pt x="704638" y="792202"/>
                      <a:pt x="701955" y="793990"/>
                      <a:pt x="700167" y="796673"/>
                    </a:cubicBezTo>
                    <a:cubicBezTo>
                      <a:pt x="698379" y="798461"/>
                      <a:pt x="688542" y="797567"/>
                      <a:pt x="691225" y="794884"/>
                    </a:cubicBezTo>
                    <a:cubicBezTo>
                      <a:pt x="695696" y="791308"/>
                      <a:pt x="699273" y="786837"/>
                      <a:pt x="703744" y="783261"/>
                    </a:cubicBezTo>
                    <a:cubicBezTo>
                      <a:pt x="706426" y="781472"/>
                      <a:pt x="709109" y="778790"/>
                      <a:pt x="710898" y="776107"/>
                    </a:cubicBezTo>
                    <a:cubicBezTo>
                      <a:pt x="711792" y="774319"/>
                      <a:pt x="712686" y="773425"/>
                      <a:pt x="714474" y="772531"/>
                    </a:cubicBezTo>
                    <a:cubicBezTo>
                      <a:pt x="717157" y="770743"/>
                      <a:pt x="726099" y="769849"/>
                      <a:pt x="724311" y="773425"/>
                    </a:cubicBezTo>
                    <a:moveTo>
                      <a:pt x="693908" y="760013"/>
                    </a:moveTo>
                    <a:cubicBezTo>
                      <a:pt x="686754" y="764484"/>
                      <a:pt x="680494" y="768954"/>
                      <a:pt x="674235" y="773425"/>
                    </a:cubicBezTo>
                    <a:cubicBezTo>
                      <a:pt x="667081" y="777896"/>
                      <a:pt x="659033" y="780578"/>
                      <a:pt x="651880" y="784155"/>
                    </a:cubicBezTo>
                    <a:cubicBezTo>
                      <a:pt x="650985" y="783261"/>
                      <a:pt x="650091" y="783261"/>
                      <a:pt x="649197" y="783261"/>
                    </a:cubicBezTo>
                    <a:cubicBezTo>
                      <a:pt x="642938" y="786837"/>
                      <a:pt x="637572" y="791308"/>
                      <a:pt x="632207" y="796673"/>
                    </a:cubicBezTo>
                    <a:lnTo>
                      <a:pt x="629524" y="799355"/>
                    </a:lnTo>
                    <a:lnTo>
                      <a:pt x="626842" y="802037"/>
                    </a:lnTo>
                    <a:lnTo>
                      <a:pt x="623265" y="805614"/>
                    </a:lnTo>
                    <a:cubicBezTo>
                      <a:pt x="622371" y="806508"/>
                      <a:pt x="622371" y="807402"/>
                      <a:pt x="620582" y="808296"/>
                    </a:cubicBezTo>
                    <a:cubicBezTo>
                      <a:pt x="619688" y="809190"/>
                      <a:pt x="617005" y="809190"/>
                      <a:pt x="617005" y="807402"/>
                    </a:cubicBezTo>
                    <a:cubicBezTo>
                      <a:pt x="616111" y="808296"/>
                      <a:pt x="615217" y="808296"/>
                      <a:pt x="614323" y="809190"/>
                    </a:cubicBezTo>
                    <a:cubicBezTo>
                      <a:pt x="613429" y="810085"/>
                      <a:pt x="612534" y="810085"/>
                      <a:pt x="611640" y="810979"/>
                    </a:cubicBezTo>
                    <a:lnTo>
                      <a:pt x="609852" y="810979"/>
                    </a:lnTo>
                    <a:cubicBezTo>
                      <a:pt x="608063" y="812767"/>
                      <a:pt x="605381" y="814555"/>
                      <a:pt x="603592" y="816343"/>
                    </a:cubicBezTo>
                    <a:cubicBezTo>
                      <a:pt x="600015" y="819920"/>
                      <a:pt x="596439" y="822602"/>
                      <a:pt x="593756" y="827073"/>
                    </a:cubicBezTo>
                    <a:lnTo>
                      <a:pt x="593756" y="827967"/>
                    </a:lnTo>
                    <a:lnTo>
                      <a:pt x="592862" y="828861"/>
                    </a:lnTo>
                    <a:cubicBezTo>
                      <a:pt x="592862" y="828861"/>
                      <a:pt x="592862" y="829755"/>
                      <a:pt x="591968" y="829755"/>
                    </a:cubicBezTo>
                    <a:cubicBezTo>
                      <a:pt x="591968" y="830650"/>
                      <a:pt x="591073" y="830650"/>
                      <a:pt x="591073" y="831544"/>
                    </a:cubicBezTo>
                    <a:cubicBezTo>
                      <a:pt x="591073" y="831544"/>
                      <a:pt x="590179" y="832438"/>
                      <a:pt x="589285" y="832438"/>
                    </a:cubicBezTo>
                    <a:lnTo>
                      <a:pt x="588391" y="831544"/>
                    </a:lnTo>
                    <a:cubicBezTo>
                      <a:pt x="588391" y="831544"/>
                      <a:pt x="588391" y="830650"/>
                      <a:pt x="587496" y="830650"/>
                    </a:cubicBezTo>
                    <a:cubicBezTo>
                      <a:pt x="586602" y="829755"/>
                      <a:pt x="586602" y="828861"/>
                      <a:pt x="585708" y="827967"/>
                    </a:cubicBezTo>
                    <a:lnTo>
                      <a:pt x="585708" y="827073"/>
                    </a:lnTo>
                    <a:cubicBezTo>
                      <a:pt x="587496" y="825285"/>
                      <a:pt x="589285" y="823497"/>
                      <a:pt x="591073" y="820814"/>
                    </a:cubicBezTo>
                    <a:cubicBezTo>
                      <a:pt x="591968" y="819920"/>
                      <a:pt x="591968" y="819026"/>
                      <a:pt x="592862" y="819026"/>
                    </a:cubicBezTo>
                    <a:cubicBezTo>
                      <a:pt x="593756" y="818132"/>
                      <a:pt x="594650" y="816343"/>
                      <a:pt x="595544" y="815449"/>
                    </a:cubicBezTo>
                    <a:cubicBezTo>
                      <a:pt x="595544" y="814555"/>
                      <a:pt x="596439" y="814555"/>
                      <a:pt x="596439" y="813661"/>
                    </a:cubicBezTo>
                    <a:cubicBezTo>
                      <a:pt x="598227" y="810979"/>
                      <a:pt x="600015" y="809190"/>
                      <a:pt x="601804" y="806508"/>
                    </a:cubicBezTo>
                    <a:lnTo>
                      <a:pt x="602698" y="805614"/>
                    </a:lnTo>
                    <a:cubicBezTo>
                      <a:pt x="603592" y="804720"/>
                      <a:pt x="604486" y="802931"/>
                      <a:pt x="605381" y="802037"/>
                    </a:cubicBezTo>
                    <a:cubicBezTo>
                      <a:pt x="606275" y="801143"/>
                      <a:pt x="606275" y="800249"/>
                      <a:pt x="607169" y="798461"/>
                    </a:cubicBezTo>
                    <a:lnTo>
                      <a:pt x="607169" y="797567"/>
                    </a:lnTo>
                    <a:cubicBezTo>
                      <a:pt x="608063" y="795778"/>
                      <a:pt x="608063" y="794884"/>
                      <a:pt x="608958" y="793990"/>
                    </a:cubicBezTo>
                    <a:lnTo>
                      <a:pt x="608958" y="793096"/>
                    </a:lnTo>
                    <a:cubicBezTo>
                      <a:pt x="608958" y="792202"/>
                      <a:pt x="608958" y="792202"/>
                      <a:pt x="609852" y="791308"/>
                    </a:cubicBezTo>
                    <a:cubicBezTo>
                      <a:pt x="609852" y="790414"/>
                      <a:pt x="609852" y="789519"/>
                      <a:pt x="610746" y="788625"/>
                    </a:cubicBezTo>
                    <a:lnTo>
                      <a:pt x="610746" y="787731"/>
                    </a:lnTo>
                    <a:cubicBezTo>
                      <a:pt x="612534" y="784155"/>
                      <a:pt x="615217" y="781472"/>
                      <a:pt x="617900" y="778790"/>
                    </a:cubicBezTo>
                    <a:lnTo>
                      <a:pt x="617005" y="778790"/>
                    </a:lnTo>
                    <a:cubicBezTo>
                      <a:pt x="614323" y="780578"/>
                      <a:pt x="612534" y="782366"/>
                      <a:pt x="610746" y="784155"/>
                    </a:cubicBezTo>
                    <a:cubicBezTo>
                      <a:pt x="608958" y="785943"/>
                      <a:pt x="605381" y="783261"/>
                      <a:pt x="608063" y="781472"/>
                    </a:cubicBezTo>
                    <a:cubicBezTo>
                      <a:pt x="609852" y="780578"/>
                      <a:pt x="610746" y="778790"/>
                      <a:pt x="611640" y="777896"/>
                    </a:cubicBezTo>
                    <a:cubicBezTo>
                      <a:pt x="614323" y="775213"/>
                      <a:pt x="617005" y="771637"/>
                      <a:pt x="620582" y="768954"/>
                    </a:cubicBezTo>
                    <a:cubicBezTo>
                      <a:pt x="622371" y="767166"/>
                      <a:pt x="624159" y="766272"/>
                      <a:pt x="625948" y="765378"/>
                    </a:cubicBezTo>
                    <a:lnTo>
                      <a:pt x="626842" y="764484"/>
                    </a:lnTo>
                    <a:cubicBezTo>
                      <a:pt x="627736" y="762695"/>
                      <a:pt x="629524" y="761801"/>
                      <a:pt x="630419" y="760013"/>
                    </a:cubicBezTo>
                    <a:cubicBezTo>
                      <a:pt x="646514" y="744813"/>
                      <a:pt x="674235" y="744813"/>
                      <a:pt x="694802" y="734977"/>
                    </a:cubicBezTo>
                    <a:cubicBezTo>
                      <a:pt x="702850" y="731401"/>
                      <a:pt x="713580" y="736766"/>
                      <a:pt x="721628" y="734977"/>
                    </a:cubicBezTo>
                    <a:cubicBezTo>
                      <a:pt x="726993" y="734977"/>
                      <a:pt x="731464" y="734977"/>
                      <a:pt x="736830" y="738554"/>
                    </a:cubicBezTo>
                    <a:cubicBezTo>
                      <a:pt x="721628" y="741236"/>
                      <a:pt x="708215" y="751072"/>
                      <a:pt x="693908" y="760013"/>
                    </a:cubicBezTo>
                    <a:moveTo>
                      <a:pt x="728782" y="641988"/>
                    </a:moveTo>
                    <a:cubicBezTo>
                      <a:pt x="726993" y="640199"/>
                      <a:pt x="734147" y="641988"/>
                      <a:pt x="735935" y="638411"/>
                    </a:cubicBezTo>
                    <a:lnTo>
                      <a:pt x="722522" y="638411"/>
                    </a:lnTo>
                    <a:cubicBezTo>
                      <a:pt x="720734" y="638411"/>
                      <a:pt x="720734" y="636623"/>
                      <a:pt x="720734" y="634834"/>
                    </a:cubicBezTo>
                    <a:cubicBezTo>
                      <a:pt x="712686" y="636623"/>
                      <a:pt x="701955" y="640199"/>
                      <a:pt x="693908" y="641988"/>
                    </a:cubicBezTo>
                    <a:cubicBezTo>
                      <a:pt x="682283" y="645564"/>
                      <a:pt x="671552" y="653611"/>
                      <a:pt x="658139" y="657188"/>
                    </a:cubicBezTo>
                    <a:cubicBezTo>
                      <a:pt x="639361" y="664341"/>
                      <a:pt x="624159" y="679541"/>
                      <a:pt x="604486" y="685800"/>
                    </a:cubicBezTo>
                    <a:cubicBezTo>
                      <a:pt x="602698" y="685800"/>
                      <a:pt x="602698" y="684012"/>
                      <a:pt x="602698" y="682223"/>
                    </a:cubicBezTo>
                    <a:cubicBezTo>
                      <a:pt x="604486" y="676859"/>
                      <a:pt x="610746" y="675070"/>
                      <a:pt x="614323" y="670600"/>
                    </a:cubicBezTo>
                    <a:cubicBezTo>
                      <a:pt x="614323" y="668812"/>
                      <a:pt x="614323" y="667023"/>
                      <a:pt x="612534" y="667023"/>
                    </a:cubicBezTo>
                    <a:cubicBezTo>
                      <a:pt x="625948" y="648246"/>
                      <a:pt x="644726" y="638411"/>
                      <a:pt x="661716" y="623211"/>
                    </a:cubicBezTo>
                    <a:lnTo>
                      <a:pt x="661716" y="617846"/>
                    </a:lnTo>
                    <a:cubicBezTo>
                      <a:pt x="667081" y="610693"/>
                      <a:pt x="675129" y="608010"/>
                      <a:pt x="678706" y="599069"/>
                    </a:cubicBezTo>
                    <a:cubicBezTo>
                      <a:pt x="680494" y="593704"/>
                      <a:pt x="687648" y="587445"/>
                      <a:pt x="695696" y="583869"/>
                    </a:cubicBezTo>
                    <a:cubicBezTo>
                      <a:pt x="693908" y="582081"/>
                      <a:pt x="690331" y="582081"/>
                      <a:pt x="690331" y="578504"/>
                    </a:cubicBezTo>
                    <a:cubicBezTo>
                      <a:pt x="683177" y="578504"/>
                      <a:pt x="676918" y="582081"/>
                      <a:pt x="669764" y="576716"/>
                    </a:cubicBezTo>
                    <a:cubicBezTo>
                      <a:pt x="673341" y="574033"/>
                      <a:pt x="676918" y="572245"/>
                      <a:pt x="680494" y="570457"/>
                    </a:cubicBezTo>
                    <a:cubicBezTo>
                      <a:pt x="678706" y="570457"/>
                      <a:pt x="677812" y="569563"/>
                      <a:pt x="676918" y="567774"/>
                    </a:cubicBezTo>
                    <a:cubicBezTo>
                      <a:pt x="675129" y="564198"/>
                      <a:pt x="680494" y="560621"/>
                      <a:pt x="684965" y="559727"/>
                    </a:cubicBezTo>
                    <a:cubicBezTo>
                      <a:pt x="692119" y="557939"/>
                      <a:pt x="700167" y="557939"/>
                      <a:pt x="705532" y="552574"/>
                    </a:cubicBezTo>
                    <a:cubicBezTo>
                      <a:pt x="693908" y="550786"/>
                      <a:pt x="680494" y="556151"/>
                      <a:pt x="667975" y="548998"/>
                    </a:cubicBezTo>
                    <a:cubicBezTo>
                      <a:pt x="676023" y="526644"/>
                      <a:pt x="690331" y="508762"/>
                      <a:pt x="710003" y="498032"/>
                    </a:cubicBezTo>
                    <a:cubicBezTo>
                      <a:pt x="711792" y="498032"/>
                      <a:pt x="715369" y="498032"/>
                      <a:pt x="715369" y="499820"/>
                    </a:cubicBezTo>
                    <a:cubicBezTo>
                      <a:pt x="715369" y="507868"/>
                      <a:pt x="710003" y="515021"/>
                      <a:pt x="701955" y="516809"/>
                    </a:cubicBezTo>
                    <a:cubicBezTo>
                      <a:pt x="715369" y="520385"/>
                      <a:pt x="728782" y="520385"/>
                      <a:pt x="742195" y="526644"/>
                    </a:cubicBezTo>
                    <a:cubicBezTo>
                      <a:pt x="740406" y="530221"/>
                      <a:pt x="736830" y="528433"/>
                      <a:pt x="735041" y="528433"/>
                    </a:cubicBezTo>
                    <a:cubicBezTo>
                      <a:pt x="743089" y="533797"/>
                      <a:pt x="753820" y="530221"/>
                      <a:pt x="761868" y="536480"/>
                    </a:cubicBezTo>
                    <a:cubicBezTo>
                      <a:pt x="756502" y="541845"/>
                      <a:pt x="752031" y="536480"/>
                      <a:pt x="746666" y="536480"/>
                    </a:cubicBezTo>
                    <a:cubicBezTo>
                      <a:pt x="799424" y="551680"/>
                      <a:pt x="854865" y="563304"/>
                      <a:pt x="898682" y="597281"/>
                    </a:cubicBezTo>
                    <a:cubicBezTo>
                      <a:pt x="861125" y="616058"/>
                      <a:pt x="822674" y="624105"/>
                      <a:pt x="782434" y="633046"/>
                    </a:cubicBezTo>
                    <a:cubicBezTo>
                      <a:pt x="777069" y="633046"/>
                      <a:pt x="774387" y="633046"/>
                      <a:pt x="769021" y="631258"/>
                    </a:cubicBezTo>
                    <a:cubicBezTo>
                      <a:pt x="769021" y="633046"/>
                      <a:pt x="769021" y="636623"/>
                      <a:pt x="767233" y="636623"/>
                    </a:cubicBezTo>
                    <a:cubicBezTo>
                      <a:pt x="760079" y="636623"/>
                      <a:pt x="755608" y="636623"/>
                      <a:pt x="750243" y="640199"/>
                    </a:cubicBezTo>
                    <a:cubicBezTo>
                      <a:pt x="743983" y="645564"/>
                      <a:pt x="734147" y="647352"/>
                      <a:pt x="728782" y="641988"/>
                    </a:cubicBezTo>
                  </a:path>
                </a:pathLst>
              </a:custGeom>
              <a:solidFill>
                <a:srgbClr val="000091"/>
              </a:solidFill>
              <a:ln w="893" cap="flat">
                <a:noFill/>
                <a:prstDash val="solid"/>
                <a:miter/>
              </a:ln>
            </p:spPr>
            <p:txBody>
              <a:bodyPr rtlCol="0" anchor="ctr"/>
              <a:lstStyle/>
              <a:p>
                <a:endParaRPr lang="fr-FR"/>
              </a:p>
            </p:txBody>
          </p:sp>
          <p:sp>
            <p:nvSpPr>
              <p:cNvPr id="63" name="Forme libre 62">
                <a:extLst>
                  <a:ext uri="{FF2B5EF4-FFF2-40B4-BE49-F238E27FC236}">
                    <a16:creationId xmlns:a16="http://schemas.microsoft.com/office/drawing/2014/main" id="{B4F883C2-212D-B627-13CB-8C849DE88486}"/>
                  </a:ext>
                </a:extLst>
              </p:cNvPr>
              <p:cNvSpPr/>
              <p:nvPr/>
            </p:nvSpPr>
            <p:spPr>
              <a:xfrm>
                <a:off x="4569124" y="894132"/>
                <a:ext cx="1085135" cy="894132"/>
              </a:xfrm>
              <a:custGeom>
                <a:avLst/>
                <a:gdLst>
                  <a:gd name="connsiteX0" fmla="*/ 1084241 w 1085135"/>
                  <a:gd name="connsiteY0" fmla="*/ 0 h 894132"/>
                  <a:gd name="connsiteX1" fmla="*/ 123859 w 1085135"/>
                  <a:gd name="connsiteY1" fmla="*/ 0 h 894132"/>
                  <a:gd name="connsiteX2" fmla="*/ 132801 w 1085135"/>
                  <a:gd name="connsiteY2" fmla="*/ 4471 h 894132"/>
                  <a:gd name="connsiteX3" fmla="*/ 156945 w 1085135"/>
                  <a:gd name="connsiteY3" fmla="*/ 16989 h 894132"/>
                  <a:gd name="connsiteX4" fmla="*/ 189136 w 1085135"/>
                  <a:gd name="connsiteY4" fmla="*/ 43813 h 894132"/>
                  <a:gd name="connsiteX5" fmla="*/ 194501 w 1085135"/>
                  <a:gd name="connsiteY5" fmla="*/ 66166 h 894132"/>
                  <a:gd name="connsiteX6" fmla="*/ 181088 w 1085135"/>
                  <a:gd name="connsiteY6" fmla="*/ 91202 h 894132"/>
                  <a:gd name="connsiteX7" fmla="*/ 145320 w 1085135"/>
                  <a:gd name="connsiteY7" fmla="*/ 94778 h 894132"/>
                  <a:gd name="connsiteX8" fmla="*/ 124753 w 1085135"/>
                  <a:gd name="connsiteY8" fmla="*/ 91202 h 894132"/>
                  <a:gd name="connsiteX9" fmla="*/ 190925 w 1085135"/>
                  <a:gd name="connsiteY9" fmla="*/ 136802 h 894132"/>
                  <a:gd name="connsiteX10" fmla="*/ 206126 w 1085135"/>
                  <a:gd name="connsiteY10" fmla="*/ 142167 h 894132"/>
                  <a:gd name="connsiteX11" fmla="*/ 207915 w 1085135"/>
                  <a:gd name="connsiteY11" fmla="*/ 147532 h 894132"/>
                  <a:gd name="connsiteX12" fmla="*/ 202549 w 1085135"/>
                  <a:gd name="connsiteY12" fmla="*/ 157367 h 894132"/>
                  <a:gd name="connsiteX13" fmla="*/ 207915 w 1085135"/>
                  <a:gd name="connsiteY13" fmla="*/ 157367 h 894132"/>
                  <a:gd name="connsiteX14" fmla="*/ 226693 w 1085135"/>
                  <a:gd name="connsiteY14" fmla="*/ 142167 h 894132"/>
                  <a:gd name="connsiteX15" fmla="*/ 233847 w 1085135"/>
                  <a:gd name="connsiteY15" fmla="*/ 167203 h 894132"/>
                  <a:gd name="connsiteX16" fmla="*/ 213280 w 1085135"/>
                  <a:gd name="connsiteY16" fmla="*/ 184191 h 894132"/>
                  <a:gd name="connsiteX17" fmla="*/ 213280 w 1085135"/>
                  <a:gd name="connsiteY17" fmla="*/ 195815 h 894132"/>
                  <a:gd name="connsiteX18" fmla="*/ 221328 w 1085135"/>
                  <a:gd name="connsiteY18" fmla="*/ 216380 h 894132"/>
                  <a:gd name="connsiteX19" fmla="*/ 232952 w 1085135"/>
                  <a:gd name="connsiteY19" fmla="*/ 253934 h 894132"/>
                  <a:gd name="connsiteX20" fmla="*/ 244577 w 1085135"/>
                  <a:gd name="connsiteY20" fmla="*/ 329935 h 894132"/>
                  <a:gd name="connsiteX21" fmla="*/ 242789 w 1085135"/>
                  <a:gd name="connsiteY21" fmla="*/ 368383 h 894132"/>
                  <a:gd name="connsiteX22" fmla="*/ 261567 w 1085135"/>
                  <a:gd name="connsiteY22" fmla="*/ 404148 h 894132"/>
                  <a:gd name="connsiteX23" fmla="*/ 280346 w 1085135"/>
                  <a:gd name="connsiteY23" fmla="*/ 430972 h 894132"/>
                  <a:gd name="connsiteX24" fmla="*/ 300912 w 1085135"/>
                  <a:gd name="connsiteY24" fmla="*/ 484620 h 894132"/>
                  <a:gd name="connsiteX25" fmla="*/ 265144 w 1085135"/>
                  <a:gd name="connsiteY25" fmla="*/ 501609 h 894132"/>
                  <a:gd name="connsiteX26" fmla="*/ 268721 w 1085135"/>
                  <a:gd name="connsiteY26" fmla="*/ 532009 h 894132"/>
                  <a:gd name="connsiteX27" fmla="*/ 246366 w 1085135"/>
                  <a:gd name="connsiteY27" fmla="*/ 561516 h 894132"/>
                  <a:gd name="connsiteX28" fmla="*/ 257990 w 1085135"/>
                  <a:gd name="connsiteY28" fmla="*/ 568669 h 894132"/>
                  <a:gd name="connsiteX29" fmla="*/ 263356 w 1085135"/>
                  <a:gd name="connsiteY29" fmla="*/ 591022 h 894132"/>
                  <a:gd name="connsiteX30" fmla="*/ 246366 w 1085135"/>
                  <a:gd name="connsiteY30" fmla="*/ 621422 h 894132"/>
                  <a:gd name="connsiteX31" fmla="*/ 244577 w 1085135"/>
                  <a:gd name="connsiteY31" fmla="*/ 658976 h 894132"/>
                  <a:gd name="connsiteX32" fmla="*/ 214174 w 1085135"/>
                  <a:gd name="connsiteY32" fmla="*/ 684012 h 894132"/>
                  <a:gd name="connsiteX33" fmla="*/ 181982 w 1085135"/>
                  <a:gd name="connsiteY33" fmla="*/ 685800 h 894132"/>
                  <a:gd name="connsiteX34" fmla="*/ 172146 w 1085135"/>
                  <a:gd name="connsiteY34" fmla="*/ 682223 h 894132"/>
                  <a:gd name="connsiteX35" fmla="*/ 86302 w 1085135"/>
                  <a:gd name="connsiteY35" fmla="*/ 670600 h 894132"/>
                  <a:gd name="connsiteX36" fmla="*/ 63052 w 1085135"/>
                  <a:gd name="connsiteY36" fmla="*/ 676859 h 894132"/>
                  <a:gd name="connsiteX37" fmla="*/ 42486 w 1085135"/>
                  <a:gd name="connsiteY37" fmla="*/ 694741 h 894132"/>
                  <a:gd name="connsiteX38" fmla="*/ 38909 w 1085135"/>
                  <a:gd name="connsiteY38" fmla="*/ 699212 h 894132"/>
                  <a:gd name="connsiteX39" fmla="*/ 37120 w 1085135"/>
                  <a:gd name="connsiteY39" fmla="*/ 701894 h 894132"/>
                  <a:gd name="connsiteX40" fmla="*/ 35332 w 1085135"/>
                  <a:gd name="connsiteY40" fmla="*/ 703683 h 894132"/>
                  <a:gd name="connsiteX41" fmla="*/ 21919 w 1085135"/>
                  <a:gd name="connsiteY41" fmla="*/ 723354 h 894132"/>
                  <a:gd name="connsiteX42" fmla="*/ 21024 w 1085135"/>
                  <a:gd name="connsiteY42" fmla="*/ 724248 h 894132"/>
                  <a:gd name="connsiteX43" fmla="*/ 19236 w 1085135"/>
                  <a:gd name="connsiteY43" fmla="*/ 726930 h 894132"/>
                  <a:gd name="connsiteX44" fmla="*/ 6717 w 1085135"/>
                  <a:gd name="connsiteY44" fmla="*/ 758225 h 894132"/>
                  <a:gd name="connsiteX45" fmla="*/ 8506 w 1085135"/>
                  <a:gd name="connsiteY45" fmla="*/ 837803 h 894132"/>
                  <a:gd name="connsiteX46" fmla="*/ 101503 w 1085135"/>
                  <a:gd name="connsiteY46" fmla="*/ 873568 h 894132"/>
                  <a:gd name="connsiteX47" fmla="*/ 141743 w 1085135"/>
                  <a:gd name="connsiteY47" fmla="*/ 894133 h 894132"/>
                  <a:gd name="connsiteX48" fmla="*/ 1085135 w 1085135"/>
                  <a:gd name="connsiteY48" fmla="*/ 894133 h 894132"/>
                  <a:gd name="connsiteX49" fmla="*/ 1085135 w 1085135"/>
                  <a:gd name="connsiteY49" fmla="*/ 0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135" h="894132">
                    <a:moveTo>
                      <a:pt x="1084241" y="0"/>
                    </a:moveTo>
                    <a:lnTo>
                      <a:pt x="123859" y="0"/>
                    </a:lnTo>
                    <a:cubicBezTo>
                      <a:pt x="123859" y="0"/>
                      <a:pt x="125647" y="0"/>
                      <a:pt x="132801" y="4471"/>
                    </a:cubicBezTo>
                    <a:cubicBezTo>
                      <a:pt x="140849" y="8941"/>
                      <a:pt x="150685" y="14306"/>
                      <a:pt x="156945" y="16989"/>
                    </a:cubicBezTo>
                    <a:cubicBezTo>
                      <a:pt x="169463" y="23247"/>
                      <a:pt x="181088" y="31295"/>
                      <a:pt x="189136" y="43813"/>
                    </a:cubicBezTo>
                    <a:cubicBezTo>
                      <a:pt x="192713" y="49177"/>
                      <a:pt x="197184" y="59013"/>
                      <a:pt x="194501" y="66166"/>
                    </a:cubicBezTo>
                    <a:cubicBezTo>
                      <a:pt x="190925" y="74213"/>
                      <a:pt x="189136" y="88519"/>
                      <a:pt x="181088" y="91202"/>
                    </a:cubicBezTo>
                    <a:cubicBezTo>
                      <a:pt x="171252" y="96566"/>
                      <a:pt x="157839" y="96566"/>
                      <a:pt x="145320" y="94778"/>
                    </a:cubicBezTo>
                    <a:cubicBezTo>
                      <a:pt x="138166" y="94778"/>
                      <a:pt x="131907" y="92990"/>
                      <a:pt x="124753" y="91202"/>
                    </a:cubicBezTo>
                    <a:cubicBezTo>
                      <a:pt x="149791" y="101037"/>
                      <a:pt x="173935" y="113555"/>
                      <a:pt x="190925" y="136802"/>
                    </a:cubicBezTo>
                    <a:cubicBezTo>
                      <a:pt x="192713" y="140379"/>
                      <a:pt x="198972" y="142167"/>
                      <a:pt x="206126" y="142167"/>
                    </a:cubicBezTo>
                    <a:cubicBezTo>
                      <a:pt x="207915" y="142167"/>
                      <a:pt x="207915" y="145744"/>
                      <a:pt x="207915" y="147532"/>
                    </a:cubicBezTo>
                    <a:cubicBezTo>
                      <a:pt x="204338" y="151108"/>
                      <a:pt x="200761" y="152897"/>
                      <a:pt x="202549" y="157367"/>
                    </a:cubicBezTo>
                    <a:lnTo>
                      <a:pt x="207915" y="157367"/>
                    </a:lnTo>
                    <a:cubicBezTo>
                      <a:pt x="215962" y="153791"/>
                      <a:pt x="215068" y="136802"/>
                      <a:pt x="226693" y="142167"/>
                    </a:cubicBezTo>
                    <a:cubicBezTo>
                      <a:pt x="234741" y="147532"/>
                      <a:pt x="238318" y="159156"/>
                      <a:pt x="233847" y="167203"/>
                    </a:cubicBezTo>
                    <a:cubicBezTo>
                      <a:pt x="226693" y="174356"/>
                      <a:pt x="220433" y="178827"/>
                      <a:pt x="213280" y="184191"/>
                    </a:cubicBezTo>
                    <a:cubicBezTo>
                      <a:pt x="211491" y="187768"/>
                      <a:pt x="211491" y="192239"/>
                      <a:pt x="213280" y="195815"/>
                    </a:cubicBezTo>
                    <a:cubicBezTo>
                      <a:pt x="218645" y="202968"/>
                      <a:pt x="220433" y="209227"/>
                      <a:pt x="221328" y="216380"/>
                    </a:cubicBezTo>
                    <a:cubicBezTo>
                      <a:pt x="226693" y="228004"/>
                      <a:pt x="228481" y="241416"/>
                      <a:pt x="232952" y="253934"/>
                    </a:cubicBezTo>
                    <a:cubicBezTo>
                      <a:pt x="240106" y="278970"/>
                      <a:pt x="246366" y="304899"/>
                      <a:pt x="244577" y="329935"/>
                    </a:cubicBezTo>
                    <a:cubicBezTo>
                      <a:pt x="244577" y="343347"/>
                      <a:pt x="237423" y="354971"/>
                      <a:pt x="242789" y="368383"/>
                    </a:cubicBezTo>
                    <a:cubicBezTo>
                      <a:pt x="246366" y="381795"/>
                      <a:pt x="254413" y="391630"/>
                      <a:pt x="261567" y="404148"/>
                    </a:cubicBezTo>
                    <a:cubicBezTo>
                      <a:pt x="268721" y="413984"/>
                      <a:pt x="274980" y="421137"/>
                      <a:pt x="280346" y="430972"/>
                    </a:cubicBezTo>
                    <a:cubicBezTo>
                      <a:pt x="290182" y="447961"/>
                      <a:pt x="308960" y="464949"/>
                      <a:pt x="300912" y="484620"/>
                    </a:cubicBezTo>
                    <a:cubicBezTo>
                      <a:pt x="295547" y="496244"/>
                      <a:pt x="277663" y="494456"/>
                      <a:pt x="265144" y="501609"/>
                    </a:cubicBezTo>
                    <a:cubicBezTo>
                      <a:pt x="255308" y="509656"/>
                      <a:pt x="263356" y="523962"/>
                      <a:pt x="268721" y="532009"/>
                    </a:cubicBezTo>
                    <a:cubicBezTo>
                      <a:pt x="276769" y="547209"/>
                      <a:pt x="258885" y="557045"/>
                      <a:pt x="246366" y="561516"/>
                    </a:cubicBezTo>
                    <a:cubicBezTo>
                      <a:pt x="249942" y="566880"/>
                      <a:pt x="256202" y="565092"/>
                      <a:pt x="257990" y="568669"/>
                    </a:cubicBezTo>
                    <a:cubicBezTo>
                      <a:pt x="259779" y="576716"/>
                      <a:pt x="267827" y="582081"/>
                      <a:pt x="263356" y="591022"/>
                    </a:cubicBezTo>
                    <a:cubicBezTo>
                      <a:pt x="256202" y="600857"/>
                      <a:pt x="236529" y="606222"/>
                      <a:pt x="246366" y="621422"/>
                    </a:cubicBezTo>
                    <a:cubicBezTo>
                      <a:pt x="253519" y="633046"/>
                      <a:pt x="249048" y="646458"/>
                      <a:pt x="244577" y="658976"/>
                    </a:cubicBezTo>
                    <a:cubicBezTo>
                      <a:pt x="239212" y="672388"/>
                      <a:pt x="227587" y="681329"/>
                      <a:pt x="214174" y="684012"/>
                    </a:cubicBezTo>
                    <a:cubicBezTo>
                      <a:pt x="204338" y="687588"/>
                      <a:pt x="191819" y="687588"/>
                      <a:pt x="181982" y="685800"/>
                    </a:cubicBezTo>
                    <a:cubicBezTo>
                      <a:pt x="178406" y="684012"/>
                      <a:pt x="174829" y="682223"/>
                      <a:pt x="172146" y="682223"/>
                    </a:cubicBezTo>
                    <a:cubicBezTo>
                      <a:pt x="143531" y="678647"/>
                      <a:pt x="114917" y="670600"/>
                      <a:pt x="86302" y="670600"/>
                    </a:cubicBezTo>
                    <a:cubicBezTo>
                      <a:pt x="78254" y="672388"/>
                      <a:pt x="69312" y="674176"/>
                      <a:pt x="63052" y="676859"/>
                    </a:cubicBezTo>
                    <a:cubicBezTo>
                      <a:pt x="55899" y="682223"/>
                      <a:pt x="48745" y="688482"/>
                      <a:pt x="42486" y="694741"/>
                    </a:cubicBezTo>
                    <a:cubicBezTo>
                      <a:pt x="41591" y="696530"/>
                      <a:pt x="39803" y="697424"/>
                      <a:pt x="38909" y="699212"/>
                    </a:cubicBezTo>
                    <a:cubicBezTo>
                      <a:pt x="38014" y="700106"/>
                      <a:pt x="37120" y="701000"/>
                      <a:pt x="37120" y="701894"/>
                    </a:cubicBezTo>
                    <a:lnTo>
                      <a:pt x="35332" y="703683"/>
                    </a:lnTo>
                    <a:cubicBezTo>
                      <a:pt x="29967" y="709942"/>
                      <a:pt x="26390" y="716201"/>
                      <a:pt x="21919" y="723354"/>
                    </a:cubicBezTo>
                    <a:cubicBezTo>
                      <a:pt x="21919" y="724248"/>
                      <a:pt x="21024" y="724248"/>
                      <a:pt x="21024" y="724248"/>
                    </a:cubicBezTo>
                    <a:cubicBezTo>
                      <a:pt x="21024" y="725142"/>
                      <a:pt x="20130" y="726036"/>
                      <a:pt x="19236" y="726930"/>
                    </a:cubicBezTo>
                    <a:cubicBezTo>
                      <a:pt x="13871" y="736766"/>
                      <a:pt x="9400" y="747495"/>
                      <a:pt x="6717" y="758225"/>
                    </a:cubicBezTo>
                    <a:cubicBezTo>
                      <a:pt x="-4908" y="796673"/>
                      <a:pt x="458" y="829755"/>
                      <a:pt x="8506" y="837803"/>
                    </a:cubicBezTo>
                    <a:cubicBezTo>
                      <a:pt x="10294" y="839591"/>
                      <a:pt x="63947" y="856579"/>
                      <a:pt x="101503" y="873568"/>
                    </a:cubicBezTo>
                    <a:cubicBezTo>
                      <a:pt x="119388" y="881615"/>
                      <a:pt x="131012" y="886980"/>
                      <a:pt x="141743" y="894133"/>
                    </a:cubicBezTo>
                    <a:lnTo>
                      <a:pt x="1085135" y="894133"/>
                    </a:lnTo>
                    <a:lnTo>
                      <a:pt x="1085135" y="0"/>
                    </a:lnTo>
                    <a:close/>
                  </a:path>
                </a:pathLst>
              </a:custGeom>
              <a:solidFill>
                <a:srgbClr val="E1000F"/>
              </a:solidFill>
              <a:ln w="893" cap="flat">
                <a:noFill/>
                <a:prstDash val="solid"/>
                <a:miter/>
              </a:ln>
            </p:spPr>
            <p:txBody>
              <a:bodyPr rtlCol="0" anchor="ctr"/>
              <a:lstStyle/>
              <a:p>
                <a:endParaRPr lang="fr-FR"/>
              </a:p>
            </p:txBody>
          </p:sp>
          <p:sp>
            <p:nvSpPr>
              <p:cNvPr id="64" name="Forme libre 63">
                <a:extLst>
                  <a:ext uri="{FF2B5EF4-FFF2-40B4-BE49-F238E27FC236}">
                    <a16:creationId xmlns:a16="http://schemas.microsoft.com/office/drawing/2014/main" id="{1882FA65-38E4-B7CC-52E0-5F8A2C7AD656}"/>
                  </a:ext>
                </a:extLst>
              </p:cNvPr>
              <p:cNvSpPr/>
              <p:nvPr/>
            </p:nvSpPr>
            <p:spPr>
              <a:xfrm>
                <a:off x="4684935" y="1205549"/>
                <a:ext cx="109897" cy="97202"/>
              </a:xfrm>
              <a:custGeom>
                <a:avLst/>
                <a:gdLst>
                  <a:gd name="connsiteX0" fmla="*/ 65277 w 109897"/>
                  <a:gd name="connsiteY0" fmla="*/ 15836 h 97202"/>
                  <a:gd name="connsiteX1" fmla="*/ 82267 w 109897"/>
                  <a:gd name="connsiteY1" fmla="*/ 21201 h 97202"/>
                  <a:gd name="connsiteX2" fmla="*/ 48287 w 109897"/>
                  <a:gd name="connsiteY2" fmla="*/ 51602 h 97202"/>
                  <a:gd name="connsiteX3" fmla="*/ 42922 w 109897"/>
                  <a:gd name="connsiteY3" fmla="*/ 51602 h 97202"/>
                  <a:gd name="connsiteX4" fmla="*/ 34874 w 109897"/>
                  <a:gd name="connsiteY4" fmla="*/ 63225 h 97202"/>
                  <a:gd name="connsiteX5" fmla="*/ 19673 w 109897"/>
                  <a:gd name="connsiteY5" fmla="*/ 65014 h 97202"/>
                  <a:gd name="connsiteX6" fmla="*/ 44711 w 109897"/>
                  <a:gd name="connsiteY6" fmla="*/ 74849 h 97202"/>
                  <a:gd name="connsiteX7" fmla="*/ 50076 w 109897"/>
                  <a:gd name="connsiteY7" fmla="*/ 82002 h 97202"/>
                  <a:gd name="connsiteX8" fmla="*/ 53653 w 109897"/>
                  <a:gd name="connsiteY8" fmla="*/ 80214 h 97202"/>
                  <a:gd name="connsiteX9" fmla="*/ 57229 w 109897"/>
                  <a:gd name="connsiteY9" fmla="*/ 82002 h 97202"/>
                  <a:gd name="connsiteX10" fmla="*/ 57229 w 109897"/>
                  <a:gd name="connsiteY10" fmla="*/ 89155 h 97202"/>
                  <a:gd name="connsiteX11" fmla="*/ 36663 w 109897"/>
                  <a:gd name="connsiteY11" fmla="*/ 94520 h 97202"/>
                  <a:gd name="connsiteX12" fmla="*/ 76008 w 109897"/>
                  <a:gd name="connsiteY12" fmla="*/ 94520 h 97202"/>
                  <a:gd name="connsiteX13" fmla="*/ 83162 w 109897"/>
                  <a:gd name="connsiteY13" fmla="*/ 65908 h 97202"/>
                  <a:gd name="connsiteX14" fmla="*/ 79585 w 109897"/>
                  <a:gd name="connsiteY14" fmla="*/ 60543 h 97202"/>
                  <a:gd name="connsiteX15" fmla="*/ 89421 w 109897"/>
                  <a:gd name="connsiteY15" fmla="*/ 50708 h 97202"/>
                  <a:gd name="connsiteX16" fmla="*/ 99257 w 109897"/>
                  <a:gd name="connsiteY16" fmla="*/ 45343 h 97202"/>
                  <a:gd name="connsiteX17" fmla="*/ 93892 w 109897"/>
                  <a:gd name="connsiteY17" fmla="*/ 37296 h 97202"/>
                  <a:gd name="connsiteX18" fmla="*/ 109094 w 109897"/>
                  <a:gd name="connsiteY18" fmla="*/ 10472 h 97202"/>
                  <a:gd name="connsiteX19" fmla="*/ 85844 w 109897"/>
                  <a:gd name="connsiteY19" fmla="*/ 1530 h 97202"/>
                  <a:gd name="connsiteX20" fmla="*/ 57229 w 109897"/>
                  <a:gd name="connsiteY20" fmla="*/ 3319 h 97202"/>
                  <a:gd name="connsiteX21" fmla="*/ 32192 w 109897"/>
                  <a:gd name="connsiteY21" fmla="*/ 10472 h 97202"/>
                  <a:gd name="connsiteX22" fmla="*/ 0 w 109897"/>
                  <a:gd name="connsiteY22" fmla="*/ 27460 h 97202"/>
                  <a:gd name="connsiteX23" fmla="*/ 36663 w 109897"/>
                  <a:gd name="connsiteY23" fmla="*/ 17625 h 97202"/>
                  <a:gd name="connsiteX24" fmla="*/ 65277 w 109897"/>
                  <a:gd name="connsiteY24" fmla="*/ 15836 h 9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897" h="97202">
                    <a:moveTo>
                      <a:pt x="65277" y="15836"/>
                    </a:moveTo>
                    <a:cubicBezTo>
                      <a:pt x="72431" y="17625"/>
                      <a:pt x="82267" y="17625"/>
                      <a:pt x="82267" y="21201"/>
                    </a:cubicBezTo>
                    <a:cubicBezTo>
                      <a:pt x="78691" y="34613"/>
                      <a:pt x="59018" y="38190"/>
                      <a:pt x="48287" y="51602"/>
                    </a:cubicBezTo>
                    <a:lnTo>
                      <a:pt x="42922" y="51602"/>
                    </a:lnTo>
                    <a:cubicBezTo>
                      <a:pt x="37557" y="55178"/>
                      <a:pt x="39345" y="63225"/>
                      <a:pt x="34874" y="63225"/>
                    </a:cubicBezTo>
                    <a:cubicBezTo>
                      <a:pt x="29509" y="61437"/>
                      <a:pt x="25038" y="63225"/>
                      <a:pt x="19673" y="65014"/>
                    </a:cubicBezTo>
                    <a:cubicBezTo>
                      <a:pt x="26826" y="72167"/>
                      <a:pt x="34874" y="76637"/>
                      <a:pt x="44711" y="74849"/>
                    </a:cubicBezTo>
                    <a:cubicBezTo>
                      <a:pt x="46499" y="74849"/>
                      <a:pt x="50076" y="78426"/>
                      <a:pt x="50076" y="82002"/>
                    </a:cubicBezTo>
                    <a:cubicBezTo>
                      <a:pt x="50076" y="82002"/>
                      <a:pt x="51864" y="82002"/>
                      <a:pt x="53653" y="80214"/>
                    </a:cubicBezTo>
                    <a:cubicBezTo>
                      <a:pt x="55441" y="80214"/>
                      <a:pt x="57229" y="80214"/>
                      <a:pt x="57229" y="82002"/>
                    </a:cubicBezTo>
                    <a:lnTo>
                      <a:pt x="57229" y="89155"/>
                    </a:lnTo>
                    <a:cubicBezTo>
                      <a:pt x="51864" y="96308"/>
                      <a:pt x="43816" y="92732"/>
                      <a:pt x="36663" y="94520"/>
                    </a:cubicBezTo>
                    <a:cubicBezTo>
                      <a:pt x="50076" y="98097"/>
                      <a:pt x="63489" y="98097"/>
                      <a:pt x="76008" y="94520"/>
                    </a:cubicBezTo>
                    <a:cubicBezTo>
                      <a:pt x="85844" y="90944"/>
                      <a:pt x="76008" y="73955"/>
                      <a:pt x="83162" y="65908"/>
                    </a:cubicBezTo>
                    <a:cubicBezTo>
                      <a:pt x="79585" y="65908"/>
                      <a:pt x="83162" y="60543"/>
                      <a:pt x="79585" y="60543"/>
                    </a:cubicBezTo>
                    <a:cubicBezTo>
                      <a:pt x="83162" y="56967"/>
                      <a:pt x="86738" y="52496"/>
                      <a:pt x="89421" y="50708"/>
                    </a:cubicBezTo>
                    <a:cubicBezTo>
                      <a:pt x="92998" y="50708"/>
                      <a:pt x="97469" y="48919"/>
                      <a:pt x="99257" y="45343"/>
                    </a:cubicBezTo>
                    <a:cubicBezTo>
                      <a:pt x="99257" y="41766"/>
                      <a:pt x="92104" y="39978"/>
                      <a:pt x="93892" y="37296"/>
                    </a:cubicBezTo>
                    <a:cubicBezTo>
                      <a:pt x="103728" y="30143"/>
                      <a:pt x="112671" y="20307"/>
                      <a:pt x="109094" y="10472"/>
                    </a:cubicBezTo>
                    <a:cubicBezTo>
                      <a:pt x="107305" y="5107"/>
                      <a:pt x="93892" y="5107"/>
                      <a:pt x="85844" y="1530"/>
                    </a:cubicBezTo>
                    <a:cubicBezTo>
                      <a:pt x="77796" y="-2046"/>
                      <a:pt x="67066" y="1530"/>
                      <a:pt x="57229" y="3319"/>
                    </a:cubicBezTo>
                    <a:cubicBezTo>
                      <a:pt x="49182" y="3319"/>
                      <a:pt x="40239" y="8683"/>
                      <a:pt x="32192" y="10472"/>
                    </a:cubicBezTo>
                    <a:cubicBezTo>
                      <a:pt x="20567" y="14048"/>
                      <a:pt x="9836" y="20307"/>
                      <a:pt x="0" y="27460"/>
                    </a:cubicBezTo>
                    <a:cubicBezTo>
                      <a:pt x="11625" y="22095"/>
                      <a:pt x="23249" y="20307"/>
                      <a:pt x="36663" y="17625"/>
                    </a:cubicBezTo>
                    <a:cubicBezTo>
                      <a:pt x="46499" y="15836"/>
                      <a:pt x="54547" y="14048"/>
                      <a:pt x="65277" y="15836"/>
                    </a:cubicBezTo>
                  </a:path>
                </a:pathLst>
              </a:custGeom>
              <a:solidFill>
                <a:srgbClr val="808080"/>
              </a:solidFill>
              <a:ln w="893" cap="flat">
                <a:noFill/>
                <a:prstDash val="solid"/>
                <a:miter/>
              </a:ln>
            </p:spPr>
            <p:txBody>
              <a:bodyPr rtlCol="0" anchor="ctr"/>
              <a:lstStyle/>
              <a:p>
                <a:endParaRPr lang="fr-FR"/>
              </a:p>
            </p:txBody>
          </p:sp>
        </p:grpSp>
        <p:sp>
          <p:nvSpPr>
            <p:cNvPr id="60" name="Forme libre 59">
              <a:extLst>
                <a:ext uri="{FF2B5EF4-FFF2-40B4-BE49-F238E27FC236}">
                  <a16:creationId xmlns:a16="http://schemas.microsoft.com/office/drawing/2014/main" id="{B664CACB-77F3-F987-1723-74C2CAFF7160}"/>
                </a:ext>
              </a:extLst>
            </p:cNvPr>
            <p:cNvSpPr/>
            <p:nvPr/>
          </p:nvSpPr>
          <p:spPr>
            <a:xfrm>
              <a:off x="3189814" y="2048458"/>
              <a:ext cx="5812369" cy="1982292"/>
            </a:xfrm>
            <a:custGeom>
              <a:avLst/>
              <a:gdLst>
                <a:gd name="connsiteX0" fmla="*/ 0 w 5812369"/>
                <a:gd name="connsiteY0" fmla="*/ 857474 h 1982292"/>
                <a:gd name="connsiteX1" fmla="*/ 0 w 5812369"/>
                <a:gd name="connsiteY1" fmla="*/ 186874 h 1982292"/>
                <a:gd name="connsiteX2" fmla="*/ 203880 w 5812369"/>
                <a:gd name="connsiteY2" fmla="*/ 186874 h 1982292"/>
                <a:gd name="connsiteX3" fmla="*/ 377357 w 5812369"/>
                <a:gd name="connsiteY3" fmla="*/ 240522 h 1982292"/>
                <a:gd name="connsiteX4" fmla="*/ 441740 w 5812369"/>
                <a:gd name="connsiteY4" fmla="*/ 387160 h 1982292"/>
                <a:gd name="connsiteX5" fmla="*/ 414020 w 5812369"/>
                <a:gd name="connsiteY5" fmla="*/ 490879 h 1982292"/>
                <a:gd name="connsiteX6" fmla="*/ 335329 w 5812369"/>
                <a:gd name="connsiteY6" fmla="*/ 560621 h 1982292"/>
                <a:gd name="connsiteX7" fmla="*/ 544574 w 5812369"/>
                <a:gd name="connsiteY7" fmla="*/ 857474 h 1982292"/>
                <a:gd name="connsiteX8" fmla="*/ 382722 w 5812369"/>
                <a:gd name="connsiteY8" fmla="*/ 857474 h 1982292"/>
                <a:gd name="connsiteX9" fmla="*/ 204774 w 5812369"/>
                <a:gd name="connsiteY9" fmla="*/ 586551 h 1982292"/>
                <a:gd name="connsiteX10" fmla="*/ 135920 w 5812369"/>
                <a:gd name="connsiteY10" fmla="*/ 586551 h 1982292"/>
                <a:gd name="connsiteX11" fmla="*/ 135920 w 5812369"/>
                <a:gd name="connsiteY11" fmla="*/ 857474 h 1982292"/>
                <a:gd name="connsiteX12" fmla="*/ 135920 w 5812369"/>
                <a:gd name="connsiteY12" fmla="*/ 471208 h 1982292"/>
                <a:gd name="connsiteX13" fmla="*/ 211928 w 5812369"/>
                <a:gd name="connsiteY13" fmla="*/ 471208 h 1982292"/>
                <a:gd name="connsiteX14" fmla="*/ 278100 w 5812369"/>
                <a:gd name="connsiteY14" fmla="*/ 448855 h 1982292"/>
                <a:gd name="connsiteX15" fmla="*/ 302243 w 5812369"/>
                <a:gd name="connsiteY15" fmla="*/ 385371 h 1982292"/>
                <a:gd name="connsiteX16" fmla="*/ 278100 w 5812369"/>
                <a:gd name="connsiteY16" fmla="*/ 324570 h 1982292"/>
                <a:gd name="connsiteX17" fmla="*/ 211928 w 5812369"/>
                <a:gd name="connsiteY17" fmla="*/ 303111 h 1982292"/>
                <a:gd name="connsiteX18" fmla="*/ 135920 w 5812369"/>
                <a:gd name="connsiteY18" fmla="*/ 303111 h 1982292"/>
                <a:gd name="connsiteX19" fmla="*/ 639361 w 5812369"/>
                <a:gd name="connsiteY19" fmla="*/ 857474 h 1982292"/>
                <a:gd name="connsiteX20" fmla="*/ 639361 w 5812369"/>
                <a:gd name="connsiteY20" fmla="*/ 186874 h 1982292"/>
                <a:gd name="connsiteX21" fmla="*/ 1028342 w 5812369"/>
                <a:gd name="connsiteY21" fmla="*/ 186874 h 1982292"/>
                <a:gd name="connsiteX22" fmla="*/ 1028342 w 5812369"/>
                <a:gd name="connsiteY22" fmla="*/ 303111 h 1982292"/>
                <a:gd name="connsiteX23" fmla="*/ 774387 w 5812369"/>
                <a:gd name="connsiteY23" fmla="*/ 303111 h 1982292"/>
                <a:gd name="connsiteX24" fmla="*/ 774387 w 5812369"/>
                <a:gd name="connsiteY24" fmla="*/ 457796 h 1982292"/>
                <a:gd name="connsiteX25" fmla="*/ 989891 w 5812369"/>
                <a:gd name="connsiteY25" fmla="*/ 457796 h 1982292"/>
                <a:gd name="connsiteX26" fmla="*/ 989891 w 5812369"/>
                <a:gd name="connsiteY26" fmla="*/ 574033 h 1982292"/>
                <a:gd name="connsiteX27" fmla="*/ 774387 w 5812369"/>
                <a:gd name="connsiteY27" fmla="*/ 574033 h 1982292"/>
                <a:gd name="connsiteX28" fmla="*/ 774387 w 5812369"/>
                <a:gd name="connsiteY28" fmla="*/ 741236 h 1982292"/>
                <a:gd name="connsiteX29" fmla="*/ 1028342 w 5812369"/>
                <a:gd name="connsiteY29" fmla="*/ 741236 h 1982292"/>
                <a:gd name="connsiteX30" fmla="*/ 1028342 w 5812369"/>
                <a:gd name="connsiteY30" fmla="*/ 857474 h 1982292"/>
                <a:gd name="connsiteX31" fmla="*/ 770810 w 5812369"/>
                <a:gd name="connsiteY31" fmla="*/ 129649 h 1982292"/>
                <a:gd name="connsiteX32" fmla="*/ 878115 w 5812369"/>
                <a:gd name="connsiteY32" fmla="*/ 0 h 1982292"/>
                <a:gd name="connsiteX33" fmla="*/ 1017612 w 5812369"/>
                <a:gd name="connsiteY33" fmla="*/ 0 h 1982292"/>
                <a:gd name="connsiteX34" fmla="*/ 894211 w 5812369"/>
                <a:gd name="connsiteY34" fmla="*/ 129649 h 1982292"/>
                <a:gd name="connsiteX35" fmla="*/ 1193771 w 5812369"/>
                <a:gd name="connsiteY35" fmla="*/ 857474 h 1982292"/>
                <a:gd name="connsiteX36" fmla="*/ 1193771 w 5812369"/>
                <a:gd name="connsiteY36" fmla="*/ 186874 h 1982292"/>
                <a:gd name="connsiteX37" fmla="*/ 1414641 w 5812369"/>
                <a:gd name="connsiteY37" fmla="*/ 186874 h 1982292"/>
                <a:gd name="connsiteX38" fmla="*/ 1587224 w 5812369"/>
                <a:gd name="connsiteY38" fmla="*/ 240522 h 1982292"/>
                <a:gd name="connsiteX39" fmla="*/ 1650713 w 5812369"/>
                <a:gd name="connsiteY39" fmla="*/ 387160 h 1982292"/>
                <a:gd name="connsiteX40" fmla="*/ 1587224 w 5812369"/>
                <a:gd name="connsiteY40" fmla="*/ 532903 h 1982292"/>
                <a:gd name="connsiteX41" fmla="*/ 1414641 w 5812369"/>
                <a:gd name="connsiteY41" fmla="*/ 586551 h 1982292"/>
                <a:gd name="connsiteX42" fmla="*/ 1329691 w 5812369"/>
                <a:gd name="connsiteY42" fmla="*/ 586551 h 1982292"/>
                <a:gd name="connsiteX43" fmla="*/ 1329691 w 5812369"/>
                <a:gd name="connsiteY43" fmla="*/ 857474 h 1982292"/>
                <a:gd name="connsiteX44" fmla="*/ 1329691 w 5812369"/>
                <a:gd name="connsiteY44" fmla="*/ 471208 h 1982292"/>
                <a:gd name="connsiteX45" fmla="*/ 1420007 w 5812369"/>
                <a:gd name="connsiteY45" fmla="*/ 471208 h 1982292"/>
                <a:gd name="connsiteX46" fmla="*/ 1487967 w 5812369"/>
                <a:gd name="connsiteY46" fmla="*/ 447961 h 1982292"/>
                <a:gd name="connsiteX47" fmla="*/ 1512110 w 5812369"/>
                <a:gd name="connsiteY47" fmla="*/ 385371 h 1982292"/>
                <a:gd name="connsiteX48" fmla="*/ 1487072 w 5812369"/>
                <a:gd name="connsiteY48" fmla="*/ 324570 h 1982292"/>
                <a:gd name="connsiteX49" fmla="*/ 1420007 w 5812369"/>
                <a:gd name="connsiteY49" fmla="*/ 303111 h 1982292"/>
                <a:gd name="connsiteX50" fmla="*/ 1329691 w 5812369"/>
                <a:gd name="connsiteY50" fmla="*/ 303111 h 1982292"/>
                <a:gd name="connsiteX51" fmla="*/ 1759807 w 5812369"/>
                <a:gd name="connsiteY51" fmla="*/ 595493 h 1982292"/>
                <a:gd name="connsiteX52" fmla="*/ 1759807 w 5812369"/>
                <a:gd name="connsiteY52" fmla="*/ 186874 h 1982292"/>
                <a:gd name="connsiteX53" fmla="*/ 1895727 w 5812369"/>
                <a:gd name="connsiteY53" fmla="*/ 186874 h 1982292"/>
                <a:gd name="connsiteX54" fmla="*/ 1895727 w 5812369"/>
                <a:gd name="connsiteY54" fmla="*/ 606222 h 1982292"/>
                <a:gd name="connsiteX55" fmla="*/ 1931495 w 5812369"/>
                <a:gd name="connsiteY55" fmla="*/ 711730 h 1982292"/>
                <a:gd name="connsiteX56" fmla="*/ 2030753 w 5812369"/>
                <a:gd name="connsiteY56" fmla="*/ 749283 h 1982292"/>
                <a:gd name="connsiteX57" fmla="*/ 2129116 w 5812369"/>
                <a:gd name="connsiteY57" fmla="*/ 711730 h 1982292"/>
                <a:gd name="connsiteX58" fmla="*/ 2164884 w 5812369"/>
                <a:gd name="connsiteY58" fmla="*/ 606222 h 1982292"/>
                <a:gd name="connsiteX59" fmla="*/ 2164884 w 5812369"/>
                <a:gd name="connsiteY59" fmla="*/ 186874 h 1982292"/>
                <a:gd name="connsiteX60" fmla="*/ 2300804 w 5812369"/>
                <a:gd name="connsiteY60" fmla="*/ 186874 h 1982292"/>
                <a:gd name="connsiteX61" fmla="*/ 2300804 w 5812369"/>
                <a:gd name="connsiteY61" fmla="*/ 595493 h 1982292"/>
                <a:gd name="connsiteX62" fmla="*/ 2228373 w 5812369"/>
                <a:gd name="connsiteY62" fmla="*/ 802037 h 1982292"/>
                <a:gd name="connsiteX63" fmla="*/ 2029858 w 5812369"/>
                <a:gd name="connsiteY63" fmla="*/ 876250 h 1982292"/>
                <a:gd name="connsiteX64" fmla="*/ 1832238 w 5812369"/>
                <a:gd name="connsiteY64" fmla="*/ 802037 h 1982292"/>
                <a:gd name="connsiteX65" fmla="*/ 1759807 w 5812369"/>
                <a:gd name="connsiteY65" fmla="*/ 595493 h 1982292"/>
                <a:gd name="connsiteX66" fmla="*/ 2477858 w 5812369"/>
                <a:gd name="connsiteY66" fmla="*/ 857474 h 1982292"/>
                <a:gd name="connsiteX67" fmla="*/ 2477858 w 5812369"/>
                <a:gd name="connsiteY67" fmla="*/ 186874 h 1982292"/>
                <a:gd name="connsiteX68" fmla="*/ 2667431 w 5812369"/>
                <a:gd name="connsiteY68" fmla="*/ 186874 h 1982292"/>
                <a:gd name="connsiteX69" fmla="*/ 2831071 w 5812369"/>
                <a:gd name="connsiteY69" fmla="*/ 235157 h 1982292"/>
                <a:gd name="connsiteX70" fmla="*/ 2890983 w 5812369"/>
                <a:gd name="connsiteY70" fmla="*/ 369277 h 1982292"/>
                <a:gd name="connsiteX71" fmla="*/ 2820341 w 5812369"/>
                <a:gd name="connsiteY71" fmla="*/ 501609 h 1982292"/>
                <a:gd name="connsiteX72" fmla="*/ 2901714 w 5812369"/>
                <a:gd name="connsiteY72" fmla="*/ 565986 h 1982292"/>
                <a:gd name="connsiteX73" fmla="*/ 2930329 w 5812369"/>
                <a:gd name="connsiteY73" fmla="*/ 659870 h 1982292"/>
                <a:gd name="connsiteX74" fmla="*/ 2863263 w 5812369"/>
                <a:gd name="connsiteY74" fmla="*/ 804720 h 1982292"/>
                <a:gd name="connsiteX75" fmla="*/ 2681738 w 5812369"/>
                <a:gd name="connsiteY75" fmla="*/ 857474 h 1982292"/>
                <a:gd name="connsiteX76" fmla="*/ 2612884 w 5812369"/>
                <a:gd name="connsiteY76" fmla="*/ 741236 h 1982292"/>
                <a:gd name="connsiteX77" fmla="*/ 2689786 w 5812369"/>
                <a:gd name="connsiteY77" fmla="*/ 741236 h 1982292"/>
                <a:gd name="connsiteX78" fmla="*/ 2764005 w 5812369"/>
                <a:gd name="connsiteY78" fmla="*/ 717989 h 1982292"/>
                <a:gd name="connsiteX79" fmla="*/ 2790832 w 5812369"/>
                <a:gd name="connsiteY79" fmla="*/ 652717 h 1982292"/>
                <a:gd name="connsiteX80" fmla="*/ 2764005 w 5812369"/>
                <a:gd name="connsiteY80" fmla="*/ 588340 h 1982292"/>
                <a:gd name="connsiteX81" fmla="*/ 2689786 w 5812369"/>
                <a:gd name="connsiteY81" fmla="*/ 565986 h 1982292"/>
                <a:gd name="connsiteX82" fmla="*/ 2612884 w 5812369"/>
                <a:gd name="connsiteY82" fmla="*/ 565986 h 1982292"/>
                <a:gd name="connsiteX83" fmla="*/ 2612884 w 5812369"/>
                <a:gd name="connsiteY83" fmla="*/ 449749 h 1982292"/>
                <a:gd name="connsiteX84" fmla="*/ 2670113 w 5812369"/>
                <a:gd name="connsiteY84" fmla="*/ 449749 h 1982292"/>
                <a:gd name="connsiteX85" fmla="*/ 2730025 w 5812369"/>
                <a:gd name="connsiteY85" fmla="*/ 430078 h 1982292"/>
                <a:gd name="connsiteX86" fmla="*/ 2751486 w 5812369"/>
                <a:gd name="connsiteY86" fmla="*/ 375536 h 1982292"/>
                <a:gd name="connsiteX87" fmla="*/ 2730025 w 5812369"/>
                <a:gd name="connsiteY87" fmla="*/ 322782 h 1982292"/>
                <a:gd name="connsiteX88" fmla="*/ 2670113 w 5812369"/>
                <a:gd name="connsiteY88" fmla="*/ 303111 h 1982292"/>
                <a:gd name="connsiteX89" fmla="*/ 2612884 w 5812369"/>
                <a:gd name="connsiteY89" fmla="*/ 303111 h 1982292"/>
                <a:gd name="connsiteX90" fmla="*/ 3077873 w 5812369"/>
                <a:gd name="connsiteY90" fmla="*/ 857474 h 1982292"/>
                <a:gd name="connsiteX91" fmla="*/ 3077873 w 5812369"/>
                <a:gd name="connsiteY91" fmla="*/ 186874 h 1982292"/>
                <a:gd name="connsiteX92" fmla="*/ 3212899 w 5812369"/>
                <a:gd name="connsiteY92" fmla="*/ 186874 h 1982292"/>
                <a:gd name="connsiteX93" fmla="*/ 3212899 w 5812369"/>
                <a:gd name="connsiteY93" fmla="*/ 734083 h 1982292"/>
                <a:gd name="connsiteX94" fmla="*/ 3466855 w 5812369"/>
                <a:gd name="connsiteY94" fmla="*/ 734083 h 1982292"/>
                <a:gd name="connsiteX95" fmla="*/ 3466855 w 5812369"/>
                <a:gd name="connsiteY95" fmla="*/ 857474 h 1982292"/>
                <a:gd name="connsiteX96" fmla="*/ 3595621 w 5812369"/>
                <a:gd name="connsiteY96" fmla="*/ 857474 h 1982292"/>
                <a:gd name="connsiteX97" fmla="*/ 3595621 w 5812369"/>
                <a:gd name="connsiteY97" fmla="*/ 186874 h 1982292"/>
                <a:gd name="connsiteX98" fmla="*/ 3730647 w 5812369"/>
                <a:gd name="connsiteY98" fmla="*/ 186874 h 1982292"/>
                <a:gd name="connsiteX99" fmla="*/ 3730647 w 5812369"/>
                <a:gd name="connsiteY99" fmla="*/ 857474 h 1982292"/>
                <a:gd name="connsiteX100" fmla="*/ 3896076 w 5812369"/>
                <a:gd name="connsiteY100" fmla="*/ 658976 h 1982292"/>
                <a:gd name="connsiteX101" fmla="*/ 3870144 w 5812369"/>
                <a:gd name="connsiteY101" fmla="*/ 522174 h 1982292"/>
                <a:gd name="connsiteX102" fmla="*/ 3896076 w 5812369"/>
                <a:gd name="connsiteY102" fmla="*/ 386265 h 1982292"/>
                <a:gd name="connsiteX103" fmla="*/ 3967613 w 5812369"/>
                <a:gd name="connsiteY103" fmla="*/ 272711 h 1982292"/>
                <a:gd name="connsiteX104" fmla="*/ 4080284 w 5812369"/>
                <a:gd name="connsiteY104" fmla="*/ 195815 h 1982292"/>
                <a:gd name="connsiteX105" fmla="*/ 4224252 w 5812369"/>
                <a:gd name="connsiteY105" fmla="*/ 167203 h 1982292"/>
                <a:gd name="connsiteX106" fmla="*/ 4368220 w 5812369"/>
                <a:gd name="connsiteY106" fmla="*/ 195815 h 1982292"/>
                <a:gd name="connsiteX107" fmla="*/ 4480890 w 5812369"/>
                <a:gd name="connsiteY107" fmla="*/ 272711 h 1982292"/>
                <a:gd name="connsiteX108" fmla="*/ 4552427 w 5812369"/>
                <a:gd name="connsiteY108" fmla="*/ 386265 h 1982292"/>
                <a:gd name="connsiteX109" fmla="*/ 4578359 w 5812369"/>
                <a:gd name="connsiteY109" fmla="*/ 522174 h 1982292"/>
                <a:gd name="connsiteX110" fmla="*/ 4543485 w 5812369"/>
                <a:gd name="connsiteY110" fmla="*/ 679541 h 1982292"/>
                <a:gd name="connsiteX111" fmla="*/ 4446910 w 5812369"/>
                <a:gd name="connsiteY111" fmla="*/ 802037 h 1982292"/>
                <a:gd name="connsiteX112" fmla="*/ 4487150 w 5812369"/>
                <a:gd name="connsiteY112" fmla="*/ 840485 h 1982292"/>
                <a:gd name="connsiteX113" fmla="*/ 4626646 w 5812369"/>
                <a:gd name="connsiteY113" fmla="*/ 903968 h 1982292"/>
                <a:gd name="connsiteX114" fmla="*/ 4674934 w 5812369"/>
                <a:gd name="connsiteY114" fmla="*/ 896815 h 1982292"/>
                <a:gd name="connsiteX115" fmla="*/ 4674934 w 5812369"/>
                <a:gd name="connsiteY115" fmla="*/ 1012159 h 1982292"/>
                <a:gd name="connsiteX116" fmla="*/ 4604291 w 5812369"/>
                <a:gd name="connsiteY116" fmla="*/ 1023782 h 1982292"/>
                <a:gd name="connsiteX117" fmla="*/ 4395940 w 5812369"/>
                <a:gd name="connsiteY117" fmla="*/ 936157 h 1982292"/>
                <a:gd name="connsiteX118" fmla="*/ 4316355 w 5812369"/>
                <a:gd name="connsiteY118" fmla="*/ 864627 h 1982292"/>
                <a:gd name="connsiteX119" fmla="*/ 4224252 w 5812369"/>
                <a:gd name="connsiteY119" fmla="*/ 876250 h 1982292"/>
                <a:gd name="connsiteX120" fmla="*/ 4080284 w 5812369"/>
                <a:gd name="connsiteY120" fmla="*/ 847638 h 1982292"/>
                <a:gd name="connsiteX121" fmla="*/ 3967613 w 5812369"/>
                <a:gd name="connsiteY121" fmla="*/ 771637 h 1982292"/>
                <a:gd name="connsiteX122" fmla="*/ 3896076 w 5812369"/>
                <a:gd name="connsiteY122" fmla="*/ 658976 h 1982292"/>
                <a:gd name="connsiteX123" fmla="*/ 4070447 w 5812369"/>
                <a:gd name="connsiteY123" fmla="*/ 360336 h 1982292"/>
                <a:gd name="connsiteX124" fmla="*/ 4008747 w 5812369"/>
                <a:gd name="connsiteY124" fmla="*/ 522174 h 1982292"/>
                <a:gd name="connsiteX125" fmla="*/ 4070447 w 5812369"/>
                <a:gd name="connsiteY125" fmla="*/ 684012 h 1982292"/>
                <a:gd name="connsiteX126" fmla="*/ 4225146 w 5812369"/>
                <a:gd name="connsiteY126" fmla="*/ 749283 h 1982292"/>
                <a:gd name="connsiteX127" fmla="*/ 4335134 w 5812369"/>
                <a:gd name="connsiteY127" fmla="*/ 719777 h 1982292"/>
                <a:gd name="connsiteX128" fmla="*/ 4412036 w 5812369"/>
                <a:gd name="connsiteY128" fmla="*/ 637517 h 1982292"/>
                <a:gd name="connsiteX129" fmla="*/ 4439756 w 5812369"/>
                <a:gd name="connsiteY129" fmla="*/ 522174 h 1982292"/>
                <a:gd name="connsiteX130" fmla="*/ 4378056 w 5812369"/>
                <a:gd name="connsiteY130" fmla="*/ 360336 h 1982292"/>
                <a:gd name="connsiteX131" fmla="*/ 4224252 w 5812369"/>
                <a:gd name="connsiteY131" fmla="*/ 295064 h 1982292"/>
                <a:gd name="connsiteX132" fmla="*/ 4069553 w 5812369"/>
                <a:gd name="connsiteY132" fmla="*/ 360336 h 1982292"/>
                <a:gd name="connsiteX133" fmla="*/ 4705337 w 5812369"/>
                <a:gd name="connsiteY133" fmla="*/ 595493 h 1982292"/>
                <a:gd name="connsiteX134" fmla="*/ 4705337 w 5812369"/>
                <a:gd name="connsiteY134" fmla="*/ 186874 h 1982292"/>
                <a:gd name="connsiteX135" fmla="*/ 4841257 w 5812369"/>
                <a:gd name="connsiteY135" fmla="*/ 186874 h 1982292"/>
                <a:gd name="connsiteX136" fmla="*/ 4841257 w 5812369"/>
                <a:gd name="connsiteY136" fmla="*/ 606222 h 1982292"/>
                <a:gd name="connsiteX137" fmla="*/ 4877025 w 5812369"/>
                <a:gd name="connsiteY137" fmla="*/ 711730 h 1982292"/>
                <a:gd name="connsiteX138" fmla="*/ 4976283 w 5812369"/>
                <a:gd name="connsiteY138" fmla="*/ 749283 h 1982292"/>
                <a:gd name="connsiteX139" fmla="*/ 5074646 w 5812369"/>
                <a:gd name="connsiteY139" fmla="*/ 711730 h 1982292"/>
                <a:gd name="connsiteX140" fmla="*/ 5110414 w 5812369"/>
                <a:gd name="connsiteY140" fmla="*/ 606222 h 1982292"/>
                <a:gd name="connsiteX141" fmla="*/ 5110414 w 5812369"/>
                <a:gd name="connsiteY141" fmla="*/ 186874 h 1982292"/>
                <a:gd name="connsiteX142" fmla="*/ 5246334 w 5812369"/>
                <a:gd name="connsiteY142" fmla="*/ 186874 h 1982292"/>
                <a:gd name="connsiteX143" fmla="*/ 5246334 w 5812369"/>
                <a:gd name="connsiteY143" fmla="*/ 595493 h 1982292"/>
                <a:gd name="connsiteX144" fmla="*/ 5173903 w 5812369"/>
                <a:gd name="connsiteY144" fmla="*/ 802037 h 1982292"/>
                <a:gd name="connsiteX145" fmla="*/ 4975389 w 5812369"/>
                <a:gd name="connsiteY145" fmla="*/ 876250 h 1982292"/>
                <a:gd name="connsiteX146" fmla="*/ 4777768 w 5812369"/>
                <a:gd name="connsiteY146" fmla="*/ 802037 h 1982292"/>
                <a:gd name="connsiteX147" fmla="*/ 4705337 w 5812369"/>
                <a:gd name="connsiteY147" fmla="*/ 595493 h 1982292"/>
                <a:gd name="connsiteX148" fmla="*/ 5423388 w 5812369"/>
                <a:gd name="connsiteY148" fmla="*/ 857474 h 1982292"/>
                <a:gd name="connsiteX149" fmla="*/ 5423388 w 5812369"/>
                <a:gd name="connsiteY149" fmla="*/ 186874 h 1982292"/>
                <a:gd name="connsiteX150" fmla="*/ 5812370 w 5812369"/>
                <a:gd name="connsiteY150" fmla="*/ 186874 h 1982292"/>
                <a:gd name="connsiteX151" fmla="*/ 5812370 w 5812369"/>
                <a:gd name="connsiteY151" fmla="*/ 303111 h 1982292"/>
                <a:gd name="connsiteX152" fmla="*/ 5558414 w 5812369"/>
                <a:gd name="connsiteY152" fmla="*/ 303111 h 1982292"/>
                <a:gd name="connsiteX153" fmla="*/ 5558414 w 5812369"/>
                <a:gd name="connsiteY153" fmla="*/ 457796 h 1982292"/>
                <a:gd name="connsiteX154" fmla="*/ 5773919 w 5812369"/>
                <a:gd name="connsiteY154" fmla="*/ 457796 h 1982292"/>
                <a:gd name="connsiteX155" fmla="*/ 5773919 w 5812369"/>
                <a:gd name="connsiteY155" fmla="*/ 574033 h 1982292"/>
                <a:gd name="connsiteX156" fmla="*/ 5558414 w 5812369"/>
                <a:gd name="connsiteY156" fmla="*/ 574033 h 1982292"/>
                <a:gd name="connsiteX157" fmla="*/ 5558414 w 5812369"/>
                <a:gd name="connsiteY157" fmla="*/ 741236 h 1982292"/>
                <a:gd name="connsiteX158" fmla="*/ 5812370 w 5812369"/>
                <a:gd name="connsiteY158" fmla="*/ 741236 h 1982292"/>
                <a:gd name="connsiteX159" fmla="*/ 5812370 w 5812369"/>
                <a:gd name="connsiteY159" fmla="*/ 857474 h 1982292"/>
                <a:gd name="connsiteX160" fmla="*/ 0 w 5812369"/>
                <a:gd name="connsiteY160" fmla="*/ 1827608 h 1982292"/>
                <a:gd name="connsiteX161" fmla="*/ 0 w 5812369"/>
                <a:gd name="connsiteY161" fmla="*/ 1157008 h 1982292"/>
                <a:gd name="connsiteX162" fmla="*/ 388982 w 5812369"/>
                <a:gd name="connsiteY162" fmla="*/ 1157008 h 1982292"/>
                <a:gd name="connsiteX163" fmla="*/ 388982 w 5812369"/>
                <a:gd name="connsiteY163" fmla="*/ 1273245 h 1982292"/>
                <a:gd name="connsiteX164" fmla="*/ 135920 w 5812369"/>
                <a:gd name="connsiteY164" fmla="*/ 1273245 h 1982292"/>
                <a:gd name="connsiteX165" fmla="*/ 135920 w 5812369"/>
                <a:gd name="connsiteY165" fmla="*/ 1427930 h 1982292"/>
                <a:gd name="connsiteX166" fmla="*/ 351425 w 5812369"/>
                <a:gd name="connsiteY166" fmla="*/ 1427930 h 1982292"/>
                <a:gd name="connsiteX167" fmla="*/ 351425 w 5812369"/>
                <a:gd name="connsiteY167" fmla="*/ 1544168 h 1982292"/>
                <a:gd name="connsiteX168" fmla="*/ 135920 w 5812369"/>
                <a:gd name="connsiteY168" fmla="*/ 1544168 h 1982292"/>
                <a:gd name="connsiteX169" fmla="*/ 135920 w 5812369"/>
                <a:gd name="connsiteY169" fmla="*/ 1827608 h 1982292"/>
                <a:gd name="connsiteX170" fmla="*/ 517748 w 5812369"/>
                <a:gd name="connsiteY170" fmla="*/ 1827608 h 1982292"/>
                <a:gd name="connsiteX171" fmla="*/ 517748 w 5812369"/>
                <a:gd name="connsiteY171" fmla="*/ 1157008 h 1982292"/>
                <a:gd name="connsiteX172" fmla="*/ 721628 w 5812369"/>
                <a:gd name="connsiteY172" fmla="*/ 1157008 h 1982292"/>
                <a:gd name="connsiteX173" fmla="*/ 895999 w 5812369"/>
                <a:gd name="connsiteY173" fmla="*/ 1210656 h 1982292"/>
                <a:gd name="connsiteX174" fmla="*/ 959488 w 5812369"/>
                <a:gd name="connsiteY174" fmla="*/ 1357294 h 1982292"/>
                <a:gd name="connsiteX175" fmla="*/ 931768 w 5812369"/>
                <a:gd name="connsiteY175" fmla="*/ 1461907 h 1982292"/>
                <a:gd name="connsiteX176" fmla="*/ 853077 w 5812369"/>
                <a:gd name="connsiteY176" fmla="*/ 1530756 h 1982292"/>
                <a:gd name="connsiteX177" fmla="*/ 1062322 w 5812369"/>
                <a:gd name="connsiteY177" fmla="*/ 1827608 h 1982292"/>
                <a:gd name="connsiteX178" fmla="*/ 900470 w 5812369"/>
                <a:gd name="connsiteY178" fmla="*/ 1827608 h 1982292"/>
                <a:gd name="connsiteX179" fmla="*/ 722522 w 5812369"/>
                <a:gd name="connsiteY179" fmla="*/ 1556686 h 1982292"/>
                <a:gd name="connsiteX180" fmla="*/ 653668 w 5812369"/>
                <a:gd name="connsiteY180" fmla="*/ 1556686 h 1982292"/>
                <a:gd name="connsiteX181" fmla="*/ 653668 w 5812369"/>
                <a:gd name="connsiteY181" fmla="*/ 1827608 h 1982292"/>
                <a:gd name="connsiteX182" fmla="*/ 653668 w 5812369"/>
                <a:gd name="connsiteY182" fmla="*/ 1441342 h 1982292"/>
                <a:gd name="connsiteX183" fmla="*/ 729676 w 5812369"/>
                <a:gd name="connsiteY183" fmla="*/ 1441342 h 1982292"/>
                <a:gd name="connsiteX184" fmla="*/ 796742 w 5812369"/>
                <a:gd name="connsiteY184" fmla="*/ 1418989 h 1982292"/>
                <a:gd name="connsiteX185" fmla="*/ 819991 w 5812369"/>
                <a:gd name="connsiteY185" fmla="*/ 1355506 h 1982292"/>
                <a:gd name="connsiteX186" fmla="*/ 796742 w 5812369"/>
                <a:gd name="connsiteY186" fmla="*/ 1294705 h 1982292"/>
                <a:gd name="connsiteX187" fmla="*/ 729676 w 5812369"/>
                <a:gd name="connsiteY187" fmla="*/ 1273245 h 1982292"/>
                <a:gd name="connsiteX188" fmla="*/ 653668 w 5812369"/>
                <a:gd name="connsiteY188" fmla="*/ 1273245 h 1982292"/>
                <a:gd name="connsiteX189" fmla="*/ 1100773 w 5812369"/>
                <a:gd name="connsiteY189" fmla="*/ 1827608 h 1982292"/>
                <a:gd name="connsiteX190" fmla="*/ 1353835 w 5812369"/>
                <a:gd name="connsiteY190" fmla="*/ 1157008 h 1982292"/>
                <a:gd name="connsiteX191" fmla="*/ 1530889 w 5812369"/>
                <a:gd name="connsiteY191" fmla="*/ 1157008 h 1982292"/>
                <a:gd name="connsiteX192" fmla="*/ 1783950 w 5812369"/>
                <a:gd name="connsiteY192" fmla="*/ 1827608 h 1982292"/>
                <a:gd name="connsiteX193" fmla="*/ 1639982 w 5812369"/>
                <a:gd name="connsiteY193" fmla="*/ 1827608 h 1982292"/>
                <a:gd name="connsiteX194" fmla="*/ 1575599 w 5812369"/>
                <a:gd name="connsiteY194" fmla="*/ 1653252 h 1982292"/>
                <a:gd name="connsiteX195" fmla="*/ 1308230 w 5812369"/>
                <a:gd name="connsiteY195" fmla="*/ 1653252 h 1982292"/>
                <a:gd name="connsiteX196" fmla="*/ 1244741 w 5812369"/>
                <a:gd name="connsiteY196" fmla="*/ 1827608 h 1982292"/>
                <a:gd name="connsiteX197" fmla="*/ 1350258 w 5812369"/>
                <a:gd name="connsiteY197" fmla="*/ 1537015 h 1982292"/>
                <a:gd name="connsiteX198" fmla="*/ 1534466 w 5812369"/>
                <a:gd name="connsiteY198" fmla="*/ 1537015 h 1982292"/>
                <a:gd name="connsiteX199" fmla="*/ 1442362 w 5812369"/>
                <a:gd name="connsiteY199" fmla="*/ 1285763 h 1982292"/>
                <a:gd name="connsiteX200" fmla="*/ 1896621 w 5812369"/>
                <a:gd name="connsiteY200" fmla="*/ 1827608 h 1982292"/>
                <a:gd name="connsiteX201" fmla="*/ 1896621 w 5812369"/>
                <a:gd name="connsiteY201" fmla="*/ 1157008 h 1982292"/>
                <a:gd name="connsiteX202" fmla="*/ 2070098 w 5812369"/>
                <a:gd name="connsiteY202" fmla="*/ 1157008 h 1982292"/>
                <a:gd name="connsiteX203" fmla="*/ 2368764 w 5812369"/>
                <a:gd name="connsiteY203" fmla="*/ 1637158 h 1982292"/>
                <a:gd name="connsiteX204" fmla="*/ 2368764 w 5812369"/>
                <a:gd name="connsiteY204" fmla="*/ 1157008 h 1982292"/>
                <a:gd name="connsiteX205" fmla="*/ 2503790 w 5812369"/>
                <a:gd name="connsiteY205" fmla="*/ 1157008 h 1982292"/>
                <a:gd name="connsiteX206" fmla="*/ 2503790 w 5812369"/>
                <a:gd name="connsiteY206" fmla="*/ 1827608 h 1982292"/>
                <a:gd name="connsiteX207" fmla="*/ 2330313 w 5812369"/>
                <a:gd name="connsiteY207" fmla="*/ 1827608 h 1982292"/>
                <a:gd name="connsiteX208" fmla="*/ 2031647 w 5812369"/>
                <a:gd name="connsiteY208" fmla="*/ 1345670 h 1982292"/>
                <a:gd name="connsiteX209" fmla="*/ 2031647 w 5812369"/>
                <a:gd name="connsiteY209" fmla="*/ 1827608 h 1982292"/>
                <a:gd name="connsiteX210" fmla="*/ 2644181 w 5812369"/>
                <a:gd name="connsiteY210" fmla="*/ 1492308 h 1982292"/>
                <a:gd name="connsiteX211" fmla="*/ 2670113 w 5812369"/>
                <a:gd name="connsiteY211" fmla="*/ 1356400 h 1982292"/>
                <a:gd name="connsiteX212" fmla="*/ 2741650 w 5812369"/>
                <a:gd name="connsiteY212" fmla="*/ 1242845 h 1982292"/>
                <a:gd name="connsiteX213" fmla="*/ 2854321 w 5812369"/>
                <a:gd name="connsiteY213" fmla="*/ 1166844 h 1982292"/>
                <a:gd name="connsiteX214" fmla="*/ 2999183 w 5812369"/>
                <a:gd name="connsiteY214" fmla="*/ 1138231 h 1982292"/>
                <a:gd name="connsiteX215" fmla="*/ 3160141 w 5812369"/>
                <a:gd name="connsiteY215" fmla="*/ 1173997 h 1982292"/>
                <a:gd name="connsiteX216" fmla="*/ 3279965 w 5812369"/>
                <a:gd name="connsiteY216" fmla="*/ 1274140 h 1982292"/>
                <a:gd name="connsiteX217" fmla="*/ 3173554 w 5812369"/>
                <a:gd name="connsiteY217" fmla="*/ 1357294 h 1982292"/>
                <a:gd name="connsiteX218" fmla="*/ 3099334 w 5812369"/>
                <a:gd name="connsiteY218" fmla="*/ 1290234 h 1982292"/>
                <a:gd name="connsiteX219" fmla="*/ 2999183 w 5812369"/>
                <a:gd name="connsiteY219" fmla="*/ 1265198 h 1982292"/>
                <a:gd name="connsiteX220" fmla="*/ 2844484 w 5812369"/>
                <a:gd name="connsiteY220" fmla="*/ 1330470 h 1982292"/>
                <a:gd name="connsiteX221" fmla="*/ 2782784 w 5812369"/>
                <a:gd name="connsiteY221" fmla="*/ 1492308 h 1982292"/>
                <a:gd name="connsiteX222" fmla="*/ 2844484 w 5812369"/>
                <a:gd name="connsiteY222" fmla="*/ 1655040 h 1982292"/>
                <a:gd name="connsiteX223" fmla="*/ 2999183 w 5812369"/>
                <a:gd name="connsiteY223" fmla="*/ 1719418 h 1982292"/>
                <a:gd name="connsiteX224" fmla="*/ 3099334 w 5812369"/>
                <a:gd name="connsiteY224" fmla="*/ 1695276 h 1982292"/>
                <a:gd name="connsiteX225" fmla="*/ 3173554 w 5812369"/>
                <a:gd name="connsiteY225" fmla="*/ 1627322 h 1982292"/>
                <a:gd name="connsiteX226" fmla="*/ 3279965 w 5812369"/>
                <a:gd name="connsiteY226" fmla="*/ 1709582 h 1982292"/>
                <a:gd name="connsiteX227" fmla="*/ 3181602 w 5812369"/>
                <a:gd name="connsiteY227" fmla="*/ 1798996 h 1982292"/>
                <a:gd name="connsiteX228" fmla="*/ 3051047 w 5812369"/>
                <a:gd name="connsiteY228" fmla="*/ 1842808 h 1982292"/>
                <a:gd name="connsiteX229" fmla="*/ 2967885 w 5812369"/>
                <a:gd name="connsiteY229" fmla="*/ 1982293 h 1982292"/>
                <a:gd name="connsiteX230" fmla="*/ 2848061 w 5812369"/>
                <a:gd name="connsiteY230" fmla="*/ 1982293 h 1982292"/>
                <a:gd name="connsiteX231" fmla="*/ 2932117 w 5812369"/>
                <a:gd name="connsiteY231" fmla="*/ 1841020 h 1982292"/>
                <a:gd name="connsiteX232" fmla="*/ 2780995 w 5812369"/>
                <a:gd name="connsiteY232" fmla="*/ 1775748 h 1982292"/>
                <a:gd name="connsiteX233" fmla="*/ 2679055 w 5812369"/>
                <a:gd name="connsiteY233" fmla="*/ 1651464 h 1982292"/>
                <a:gd name="connsiteX234" fmla="*/ 2644181 w 5812369"/>
                <a:gd name="connsiteY234" fmla="*/ 1492308 h 1982292"/>
                <a:gd name="connsiteX235" fmla="*/ 3319310 w 5812369"/>
                <a:gd name="connsiteY235" fmla="*/ 1827608 h 1982292"/>
                <a:gd name="connsiteX236" fmla="*/ 3572372 w 5812369"/>
                <a:gd name="connsiteY236" fmla="*/ 1157008 h 1982292"/>
                <a:gd name="connsiteX237" fmla="*/ 3749426 w 5812369"/>
                <a:gd name="connsiteY237" fmla="*/ 1157008 h 1982292"/>
                <a:gd name="connsiteX238" fmla="*/ 4002487 w 5812369"/>
                <a:gd name="connsiteY238" fmla="*/ 1827608 h 1982292"/>
                <a:gd name="connsiteX239" fmla="*/ 3858519 w 5812369"/>
                <a:gd name="connsiteY239" fmla="*/ 1827608 h 1982292"/>
                <a:gd name="connsiteX240" fmla="*/ 3795030 w 5812369"/>
                <a:gd name="connsiteY240" fmla="*/ 1653252 h 1982292"/>
                <a:gd name="connsiteX241" fmla="*/ 3527661 w 5812369"/>
                <a:gd name="connsiteY241" fmla="*/ 1653252 h 1982292"/>
                <a:gd name="connsiteX242" fmla="*/ 3463278 w 5812369"/>
                <a:gd name="connsiteY242" fmla="*/ 1827608 h 1982292"/>
                <a:gd name="connsiteX243" fmla="*/ 3569689 w 5812369"/>
                <a:gd name="connsiteY243" fmla="*/ 1537015 h 1982292"/>
                <a:gd name="connsiteX244" fmla="*/ 3753002 w 5812369"/>
                <a:gd name="connsiteY244" fmla="*/ 1537015 h 1982292"/>
                <a:gd name="connsiteX245" fmla="*/ 3660899 w 5812369"/>
                <a:gd name="connsiteY245" fmla="*/ 1285763 h 1982292"/>
                <a:gd name="connsiteX246" fmla="*/ 4115158 w 5812369"/>
                <a:gd name="connsiteY246" fmla="*/ 1827608 h 1982292"/>
                <a:gd name="connsiteX247" fmla="*/ 4115158 w 5812369"/>
                <a:gd name="connsiteY247" fmla="*/ 1157008 h 1982292"/>
                <a:gd name="connsiteX248" fmla="*/ 4251078 w 5812369"/>
                <a:gd name="connsiteY248" fmla="*/ 1157008 h 1982292"/>
                <a:gd name="connsiteX249" fmla="*/ 4251078 w 5812369"/>
                <a:gd name="connsiteY249" fmla="*/ 1827608 h 1982292"/>
                <a:gd name="connsiteX250" fmla="*/ 4386998 w 5812369"/>
                <a:gd name="connsiteY250" fmla="*/ 1734618 h 1982292"/>
                <a:gd name="connsiteX251" fmla="*/ 4485361 w 5812369"/>
                <a:gd name="connsiteY251" fmla="*/ 1644311 h 1982292"/>
                <a:gd name="connsiteX252" fmla="*/ 4553321 w 5812369"/>
                <a:gd name="connsiteY252" fmla="*/ 1705112 h 1982292"/>
                <a:gd name="connsiteX253" fmla="*/ 4632906 w 5812369"/>
                <a:gd name="connsiteY253" fmla="*/ 1726571 h 1982292"/>
                <a:gd name="connsiteX254" fmla="*/ 4695501 w 5812369"/>
                <a:gd name="connsiteY254" fmla="*/ 1706006 h 1982292"/>
                <a:gd name="connsiteX255" fmla="*/ 4718750 w 5812369"/>
                <a:gd name="connsiteY255" fmla="*/ 1648781 h 1982292"/>
                <a:gd name="connsiteX256" fmla="*/ 4706231 w 5812369"/>
                <a:gd name="connsiteY256" fmla="*/ 1609439 h 1982292"/>
                <a:gd name="connsiteX257" fmla="*/ 4671357 w 5812369"/>
                <a:gd name="connsiteY257" fmla="*/ 1579933 h 1982292"/>
                <a:gd name="connsiteX258" fmla="*/ 4622175 w 5812369"/>
                <a:gd name="connsiteY258" fmla="*/ 1554897 h 1982292"/>
                <a:gd name="connsiteX259" fmla="*/ 4565840 w 5812369"/>
                <a:gd name="connsiteY259" fmla="*/ 1528967 h 1982292"/>
                <a:gd name="connsiteX260" fmla="*/ 4510399 w 5812369"/>
                <a:gd name="connsiteY260" fmla="*/ 1498567 h 1982292"/>
                <a:gd name="connsiteX261" fmla="*/ 4461217 w 5812369"/>
                <a:gd name="connsiteY261" fmla="*/ 1459225 h 1982292"/>
                <a:gd name="connsiteX262" fmla="*/ 4426343 w 5812369"/>
                <a:gd name="connsiteY262" fmla="*/ 1404683 h 1982292"/>
                <a:gd name="connsiteX263" fmla="*/ 4412930 w 5812369"/>
                <a:gd name="connsiteY263" fmla="*/ 1332258 h 1982292"/>
                <a:gd name="connsiteX264" fmla="*/ 4473736 w 5812369"/>
                <a:gd name="connsiteY264" fmla="*/ 1194562 h 1982292"/>
                <a:gd name="connsiteX265" fmla="*/ 4627541 w 5812369"/>
                <a:gd name="connsiteY265" fmla="*/ 1138231 h 1982292"/>
                <a:gd name="connsiteX266" fmla="*/ 4860930 w 5812369"/>
                <a:gd name="connsiteY266" fmla="*/ 1250892 h 1982292"/>
                <a:gd name="connsiteX267" fmla="*/ 4761672 w 5812369"/>
                <a:gd name="connsiteY267" fmla="*/ 1340305 h 1982292"/>
                <a:gd name="connsiteX268" fmla="*/ 4628435 w 5812369"/>
                <a:gd name="connsiteY268" fmla="*/ 1256257 h 1982292"/>
                <a:gd name="connsiteX269" fmla="*/ 4572100 w 5812369"/>
                <a:gd name="connsiteY269" fmla="*/ 1276822 h 1982292"/>
                <a:gd name="connsiteX270" fmla="*/ 4550639 w 5812369"/>
                <a:gd name="connsiteY270" fmla="*/ 1326893 h 1982292"/>
                <a:gd name="connsiteX271" fmla="*/ 4561369 w 5812369"/>
                <a:gd name="connsiteY271" fmla="*/ 1361765 h 1982292"/>
                <a:gd name="connsiteX272" fmla="*/ 4589090 w 5812369"/>
                <a:gd name="connsiteY272" fmla="*/ 1389483 h 1982292"/>
                <a:gd name="connsiteX273" fmla="*/ 4630223 w 5812369"/>
                <a:gd name="connsiteY273" fmla="*/ 1412730 h 1982292"/>
                <a:gd name="connsiteX274" fmla="*/ 4677616 w 5812369"/>
                <a:gd name="connsiteY274" fmla="*/ 1435084 h 1982292"/>
                <a:gd name="connsiteX275" fmla="*/ 4728586 w 5812369"/>
                <a:gd name="connsiteY275" fmla="*/ 1458331 h 1982292"/>
                <a:gd name="connsiteX276" fmla="*/ 4776874 w 5812369"/>
                <a:gd name="connsiteY276" fmla="*/ 1488731 h 1982292"/>
                <a:gd name="connsiteX277" fmla="*/ 4818008 w 5812369"/>
                <a:gd name="connsiteY277" fmla="*/ 1528073 h 1982292"/>
                <a:gd name="connsiteX278" fmla="*/ 4845728 w 5812369"/>
                <a:gd name="connsiteY278" fmla="*/ 1579039 h 1982292"/>
                <a:gd name="connsiteX279" fmla="*/ 4856459 w 5812369"/>
                <a:gd name="connsiteY279" fmla="*/ 1646099 h 1982292"/>
                <a:gd name="connsiteX280" fmla="*/ 4791181 w 5812369"/>
                <a:gd name="connsiteY280" fmla="*/ 1791843 h 1982292"/>
                <a:gd name="connsiteX281" fmla="*/ 4634694 w 5812369"/>
                <a:gd name="connsiteY281" fmla="*/ 1846385 h 1982292"/>
                <a:gd name="connsiteX282" fmla="*/ 4492515 w 5812369"/>
                <a:gd name="connsiteY282" fmla="*/ 1818667 h 1982292"/>
                <a:gd name="connsiteX283" fmla="*/ 4386998 w 5812369"/>
                <a:gd name="connsiteY283" fmla="*/ 1734618 h 1982292"/>
                <a:gd name="connsiteX284" fmla="*/ 5007580 w 5812369"/>
                <a:gd name="connsiteY284" fmla="*/ 1827608 h 1982292"/>
                <a:gd name="connsiteX285" fmla="*/ 5007580 w 5812369"/>
                <a:gd name="connsiteY285" fmla="*/ 1157008 h 1982292"/>
                <a:gd name="connsiteX286" fmla="*/ 5396562 w 5812369"/>
                <a:gd name="connsiteY286" fmla="*/ 1157008 h 1982292"/>
                <a:gd name="connsiteX287" fmla="*/ 5396562 w 5812369"/>
                <a:gd name="connsiteY287" fmla="*/ 1273245 h 1982292"/>
                <a:gd name="connsiteX288" fmla="*/ 5143500 w 5812369"/>
                <a:gd name="connsiteY288" fmla="*/ 1273245 h 1982292"/>
                <a:gd name="connsiteX289" fmla="*/ 5143500 w 5812369"/>
                <a:gd name="connsiteY289" fmla="*/ 1427930 h 1982292"/>
                <a:gd name="connsiteX290" fmla="*/ 5359005 w 5812369"/>
                <a:gd name="connsiteY290" fmla="*/ 1427930 h 1982292"/>
                <a:gd name="connsiteX291" fmla="*/ 5359005 w 5812369"/>
                <a:gd name="connsiteY291" fmla="*/ 1544168 h 1982292"/>
                <a:gd name="connsiteX292" fmla="*/ 5143500 w 5812369"/>
                <a:gd name="connsiteY292" fmla="*/ 1544168 h 1982292"/>
                <a:gd name="connsiteX293" fmla="*/ 5143500 w 5812369"/>
                <a:gd name="connsiteY293" fmla="*/ 1711371 h 1982292"/>
                <a:gd name="connsiteX294" fmla="*/ 5396562 w 5812369"/>
                <a:gd name="connsiteY294" fmla="*/ 1711371 h 1982292"/>
                <a:gd name="connsiteX295" fmla="*/ 5396562 w 5812369"/>
                <a:gd name="connsiteY295" fmla="*/ 1827608 h 198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812369" h="1982292">
                  <a:moveTo>
                    <a:pt x="0" y="857474"/>
                  </a:moveTo>
                  <a:lnTo>
                    <a:pt x="0" y="186874"/>
                  </a:lnTo>
                  <a:lnTo>
                    <a:pt x="203880" y="186874"/>
                  </a:lnTo>
                  <a:cubicBezTo>
                    <a:pt x="277804" y="186874"/>
                    <a:pt x="335624" y="204756"/>
                    <a:pt x="377357" y="240522"/>
                  </a:cubicBezTo>
                  <a:cubicBezTo>
                    <a:pt x="419680" y="276287"/>
                    <a:pt x="441141" y="325169"/>
                    <a:pt x="441740" y="387160"/>
                  </a:cubicBezTo>
                  <a:cubicBezTo>
                    <a:pt x="441740" y="427100"/>
                    <a:pt x="432503" y="461668"/>
                    <a:pt x="414020" y="490879"/>
                  </a:cubicBezTo>
                  <a:cubicBezTo>
                    <a:pt x="395536" y="520681"/>
                    <a:pt x="369309" y="543928"/>
                    <a:pt x="335329" y="560621"/>
                  </a:cubicBezTo>
                  <a:lnTo>
                    <a:pt x="544574" y="857474"/>
                  </a:lnTo>
                  <a:lnTo>
                    <a:pt x="382722" y="857474"/>
                  </a:lnTo>
                  <a:lnTo>
                    <a:pt x="204774" y="586551"/>
                  </a:lnTo>
                  <a:lnTo>
                    <a:pt x="135920" y="586551"/>
                  </a:lnTo>
                  <a:lnTo>
                    <a:pt x="135920" y="857474"/>
                  </a:lnTo>
                  <a:close/>
                  <a:moveTo>
                    <a:pt x="135920" y="471208"/>
                  </a:moveTo>
                  <a:lnTo>
                    <a:pt x="211928" y="471208"/>
                  </a:lnTo>
                  <a:cubicBezTo>
                    <a:pt x="240543" y="471208"/>
                    <a:pt x="262603" y="463760"/>
                    <a:pt x="278100" y="448855"/>
                  </a:cubicBezTo>
                  <a:cubicBezTo>
                    <a:pt x="294195" y="433950"/>
                    <a:pt x="302243" y="412794"/>
                    <a:pt x="302243" y="385371"/>
                  </a:cubicBezTo>
                  <a:cubicBezTo>
                    <a:pt x="302243" y="359737"/>
                    <a:pt x="294195" y="339475"/>
                    <a:pt x="278100" y="324570"/>
                  </a:cubicBezTo>
                  <a:cubicBezTo>
                    <a:pt x="262004" y="309665"/>
                    <a:pt x="239944" y="302512"/>
                    <a:pt x="211928" y="303111"/>
                  </a:cubicBezTo>
                  <a:lnTo>
                    <a:pt x="135920" y="303111"/>
                  </a:lnTo>
                  <a:close/>
                  <a:moveTo>
                    <a:pt x="639361" y="857474"/>
                  </a:moveTo>
                  <a:lnTo>
                    <a:pt x="639361" y="186874"/>
                  </a:lnTo>
                  <a:lnTo>
                    <a:pt x="1028342" y="186874"/>
                  </a:lnTo>
                  <a:lnTo>
                    <a:pt x="1028342" y="303111"/>
                  </a:lnTo>
                  <a:lnTo>
                    <a:pt x="774387" y="303111"/>
                  </a:lnTo>
                  <a:lnTo>
                    <a:pt x="774387" y="457796"/>
                  </a:lnTo>
                  <a:lnTo>
                    <a:pt x="989891" y="457796"/>
                  </a:lnTo>
                  <a:lnTo>
                    <a:pt x="989891" y="574033"/>
                  </a:lnTo>
                  <a:lnTo>
                    <a:pt x="774387" y="574033"/>
                  </a:lnTo>
                  <a:lnTo>
                    <a:pt x="774387" y="741236"/>
                  </a:lnTo>
                  <a:lnTo>
                    <a:pt x="1028342" y="741236"/>
                  </a:lnTo>
                  <a:lnTo>
                    <a:pt x="1028342" y="857474"/>
                  </a:lnTo>
                  <a:close/>
                  <a:moveTo>
                    <a:pt x="770810" y="129649"/>
                  </a:moveTo>
                  <a:lnTo>
                    <a:pt x="878115" y="0"/>
                  </a:lnTo>
                  <a:lnTo>
                    <a:pt x="1017612" y="0"/>
                  </a:lnTo>
                  <a:lnTo>
                    <a:pt x="894211" y="129649"/>
                  </a:lnTo>
                  <a:close/>
                  <a:moveTo>
                    <a:pt x="1193771" y="857474"/>
                  </a:moveTo>
                  <a:lnTo>
                    <a:pt x="1193771" y="186874"/>
                  </a:lnTo>
                  <a:lnTo>
                    <a:pt x="1414641" y="186874"/>
                  </a:lnTo>
                  <a:cubicBezTo>
                    <a:pt x="1487967" y="186874"/>
                    <a:pt x="1545491" y="204756"/>
                    <a:pt x="1587224" y="240522"/>
                  </a:cubicBezTo>
                  <a:cubicBezTo>
                    <a:pt x="1629547" y="276287"/>
                    <a:pt x="1650713" y="325169"/>
                    <a:pt x="1650713" y="387160"/>
                  </a:cubicBezTo>
                  <a:cubicBezTo>
                    <a:pt x="1650713" y="449150"/>
                    <a:pt x="1629547" y="497737"/>
                    <a:pt x="1587224" y="532903"/>
                  </a:cubicBezTo>
                  <a:cubicBezTo>
                    <a:pt x="1544901" y="568669"/>
                    <a:pt x="1487368" y="586551"/>
                    <a:pt x="1414641" y="586551"/>
                  </a:cubicBezTo>
                  <a:lnTo>
                    <a:pt x="1329691" y="586551"/>
                  </a:lnTo>
                  <a:lnTo>
                    <a:pt x="1329691" y="857474"/>
                  </a:lnTo>
                  <a:close/>
                  <a:moveTo>
                    <a:pt x="1329691" y="471208"/>
                  </a:moveTo>
                  <a:lnTo>
                    <a:pt x="1420007" y="471208"/>
                  </a:lnTo>
                  <a:cubicBezTo>
                    <a:pt x="1449220" y="471208"/>
                    <a:pt x="1471871" y="463456"/>
                    <a:pt x="1487967" y="447961"/>
                  </a:cubicBezTo>
                  <a:cubicBezTo>
                    <a:pt x="1504062" y="433056"/>
                    <a:pt x="1512110" y="412195"/>
                    <a:pt x="1512110" y="385371"/>
                  </a:cubicBezTo>
                  <a:cubicBezTo>
                    <a:pt x="1512110" y="359737"/>
                    <a:pt x="1503767" y="339475"/>
                    <a:pt x="1487072" y="324570"/>
                  </a:cubicBezTo>
                  <a:cubicBezTo>
                    <a:pt x="1470977" y="309665"/>
                    <a:pt x="1448621" y="302512"/>
                    <a:pt x="1420007" y="303111"/>
                  </a:cubicBezTo>
                  <a:lnTo>
                    <a:pt x="1329691" y="303111"/>
                  </a:lnTo>
                  <a:close/>
                  <a:moveTo>
                    <a:pt x="1759807" y="595493"/>
                  </a:moveTo>
                  <a:lnTo>
                    <a:pt x="1759807" y="186874"/>
                  </a:lnTo>
                  <a:lnTo>
                    <a:pt x="1895727" y="186874"/>
                  </a:lnTo>
                  <a:lnTo>
                    <a:pt x="1895727" y="606222"/>
                  </a:lnTo>
                  <a:cubicBezTo>
                    <a:pt x="1895727" y="650929"/>
                    <a:pt x="1907647" y="686095"/>
                    <a:pt x="1931495" y="711730"/>
                  </a:cubicBezTo>
                  <a:cubicBezTo>
                    <a:pt x="1955344" y="736766"/>
                    <a:pt x="1988430" y="749283"/>
                    <a:pt x="2030753" y="749283"/>
                  </a:cubicBezTo>
                  <a:cubicBezTo>
                    <a:pt x="2072485" y="749283"/>
                    <a:pt x="2105267" y="736766"/>
                    <a:pt x="2129116" y="711730"/>
                  </a:cubicBezTo>
                  <a:cubicBezTo>
                    <a:pt x="2152964" y="686694"/>
                    <a:pt x="2164884" y="651528"/>
                    <a:pt x="2164884" y="606222"/>
                  </a:cubicBezTo>
                  <a:lnTo>
                    <a:pt x="2164884" y="186874"/>
                  </a:lnTo>
                  <a:lnTo>
                    <a:pt x="2300804" y="186874"/>
                  </a:lnTo>
                  <a:lnTo>
                    <a:pt x="2300804" y="595493"/>
                  </a:lnTo>
                  <a:cubicBezTo>
                    <a:pt x="2300804" y="683717"/>
                    <a:pt x="2276661" y="752565"/>
                    <a:pt x="2228373" y="802037"/>
                  </a:cubicBezTo>
                  <a:cubicBezTo>
                    <a:pt x="2180086" y="851510"/>
                    <a:pt x="2113914" y="876250"/>
                    <a:pt x="2029858" y="876250"/>
                  </a:cubicBezTo>
                  <a:cubicBezTo>
                    <a:pt x="1946402" y="876250"/>
                    <a:pt x="1880525" y="851510"/>
                    <a:pt x="1832238" y="802037"/>
                  </a:cubicBezTo>
                  <a:cubicBezTo>
                    <a:pt x="1783950" y="751966"/>
                    <a:pt x="1759807" y="683118"/>
                    <a:pt x="1759807" y="595493"/>
                  </a:cubicBezTo>
                  <a:close/>
                  <a:moveTo>
                    <a:pt x="2477858" y="857474"/>
                  </a:moveTo>
                  <a:lnTo>
                    <a:pt x="2477858" y="186874"/>
                  </a:lnTo>
                  <a:lnTo>
                    <a:pt x="2667431" y="186874"/>
                  </a:lnTo>
                  <a:cubicBezTo>
                    <a:pt x="2737179" y="186874"/>
                    <a:pt x="2791726" y="202968"/>
                    <a:pt x="2831071" y="235157"/>
                  </a:cubicBezTo>
                  <a:cubicBezTo>
                    <a:pt x="2871016" y="267346"/>
                    <a:pt x="2890983" y="312052"/>
                    <a:pt x="2890983" y="369277"/>
                  </a:cubicBezTo>
                  <a:cubicBezTo>
                    <a:pt x="2890983" y="424713"/>
                    <a:pt x="2867439" y="468821"/>
                    <a:pt x="2820341" y="501609"/>
                  </a:cubicBezTo>
                  <a:cubicBezTo>
                    <a:pt x="2855510" y="517703"/>
                    <a:pt x="2882640" y="539162"/>
                    <a:pt x="2901714" y="565986"/>
                  </a:cubicBezTo>
                  <a:cubicBezTo>
                    <a:pt x="2920787" y="593409"/>
                    <a:pt x="2930329" y="624704"/>
                    <a:pt x="2930329" y="659870"/>
                  </a:cubicBezTo>
                  <a:cubicBezTo>
                    <a:pt x="2930329" y="721270"/>
                    <a:pt x="2907973" y="769553"/>
                    <a:pt x="2863263" y="804720"/>
                  </a:cubicBezTo>
                  <a:cubicBezTo>
                    <a:pt x="2819151" y="839886"/>
                    <a:pt x="2758640" y="857474"/>
                    <a:pt x="2681738" y="857474"/>
                  </a:cubicBezTo>
                  <a:close/>
                  <a:moveTo>
                    <a:pt x="2612884" y="741236"/>
                  </a:moveTo>
                  <a:lnTo>
                    <a:pt x="2689786" y="741236"/>
                  </a:lnTo>
                  <a:cubicBezTo>
                    <a:pt x="2721378" y="741236"/>
                    <a:pt x="2746121" y="733484"/>
                    <a:pt x="2764005" y="717989"/>
                  </a:cubicBezTo>
                  <a:cubicBezTo>
                    <a:pt x="2781890" y="701894"/>
                    <a:pt x="2790832" y="680140"/>
                    <a:pt x="2790832" y="652717"/>
                  </a:cubicBezTo>
                  <a:cubicBezTo>
                    <a:pt x="2790832" y="625294"/>
                    <a:pt x="2781890" y="603835"/>
                    <a:pt x="2764005" y="588340"/>
                  </a:cubicBezTo>
                  <a:cubicBezTo>
                    <a:pt x="2746121" y="573434"/>
                    <a:pt x="2721378" y="565986"/>
                    <a:pt x="2689786" y="565986"/>
                  </a:cubicBezTo>
                  <a:lnTo>
                    <a:pt x="2612884" y="565986"/>
                  </a:lnTo>
                  <a:close/>
                  <a:moveTo>
                    <a:pt x="2612884" y="449749"/>
                  </a:moveTo>
                  <a:lnTo>
                    <a:pt x="2670113" y="449749"/>
                  </a:lnTo>
                  <a:cubicBezTo>
                    <a:pt x="2695750" y="449749"/>
                    <a:pt x="2715718" y="443195"/>
                    <a:pt x="2730025" y="430078"/>
                  </a:cubicBezTo>
                  <a:cubicBezTo>
                    <a:pt x="2744333" y="417560"/>
                    <a:pt x="2751486" y="399382"/>
                    <a:pt x="2751486" y="375536"/>
                  </a:cubicBezTo>
                  <a:cubicBezTo>
                    <a:pt x="2751486" y="352887"/>
                    <a:pt x="2744333" y="335300"/>
                    <a:pt x="2730025" y="322782"/>
                  </a:cubicBezTo>
                  <a:cubicBezTo>
                    <a:pt x="2716317" y="309665"/>
                    <a:pt x="2696341" y="303111"/>
                    <a:pt x="2670113" y="303111"/>
                  </a:cubicBezTo>
                  <a:lnTo>
                    <a:pt x="2612884" y="303111"/>
                  </a:lnTo>
                  <a:close/>
                  <a:moveTo>
                    <a:pt x="3077873" y="857474"/>
                  </a:moveTo>
                  <a:lnTo>
                    <a:pt x="3077873" y="186874"/>
                  </a:lnTo>
                  <a:lnTo>
                    <a:pt x="3212899" y="186874"/>
                  </a:lnTo>
                  <a:lnTo>
                    <a:pt x="3212899" y="734083"/>
                  </a:lnTo>
                  <a:lnTo>
                    <a:pt x="3466855" y="734083"/>
                  </a:lnTo>
                  <a:lnTo>
                    <a:pt x="3466855" y="857474"/>
                  </a:lnTo>
                  <a:close/>
                  <a:moveTo>
                    <a:pt x="3595621" y="857474"/>
                  </a:moveTo>
                  <a:lnTo>
                    <a:pt x="3595621" y="186874"/>
                  </a:lnTo>
                  <a:lnTo>
                    <a:pt x="3730647" y="186874"/>
                  </a:lnTo>
                  <a:lnTo>
                    <a:pt x="3730647" y="857474"/>
                  </a:lnTo>
                  <a:close/>
                  <a:moveTo>
                    <a:pt x="3896076" y="658976"/>
                  </a:moveTo>
                  <a:cubicBezTo>
                    <a:pt x="3878791" y="615459"/>
                    <a:pt x="3870144" y="569858"/>
                    <a:pt x="3870144" y="522174"/>
                  </a:cubicBezTo>
                  <a:cubicBezTo>
                    <a:pt x="3870144" y="474489"/>
                    <a:pt x="3878791" y="429184"/>
                    <a:pt x="3896076" y="386265"/>
                  </a:cubicBezTo>
                  <a:cubicBezTo>
                    <a:pt x="3913361" y="342748"/>
                    <a:pt x="3937210" y="304899"/>
                    <a:pt x="3967613" y="272711"/>
                  </a:cubicBezTo>
                  <a:cubicBezTo>
                    <a:pt x="3998615" y="240522"/>
                    <a:pt x="4036172" y="214887"/>
                    <a:pt x="4080284" y="195815"/>
                  </a:cubicBezTo>
                  <a:cubicBezTo>
                    <a:pt x="4124994" y="176743"/>
                    <a:pt x="4172986" y="167203"/>
                    <a:pt x="4224252" y="167203"/>
                  </a:cubicBezTo>
                  <a:cubicBezTo>
                    <a:pt x="4275517" y="167203"/>
                    <a:pt x="4323509" y="176743"/>
                    <a:pt x="4368220" y="195815"/>
                  </a:cubicBezTo>
                  <a:cubicBezTo>
                    <a:pt x="4412930" y="214887"/>
                    <a:pt x="4450487" y="240522"/>
                    <a:pt x="4480890" y="272711"/>
                  </a:cubicBezTo>
                  <a:cubicBezTo>
                    <a:pt x="4511293" y="304899"/>
                    <a:pt x="4535142" y="342748"/>
                    <a:pt x="4552427" y="386265"/>
                  </a:cubicBezTo>
                  <a:cubicBezTo>
                    <a:pt x="4569712" y="429184"/>
                    <a:pt x="4578359" y="474489"/>
                    <a:pt x="4578359" y="522174"/>
                  </a:cubicBezTo>
                  <a:cubicBezTo>
                    <a:pt x="4578359" y="578209"/>
                    <a:pt x="4566734" y="630659"/>
                    <a:pt x="4543485" y="679541"/>
                  </a:cubicBezTo>
                  <a:cubicBezTo>
                    <a:pt x="4520235" y="728423"/>
                    <a:pt x="4488044" y="769250"/>
                    <a:pt x="4446910" y="802037"/>
                  </a:cubicBezTo>
                  <a:lnTo>
                    <a:pt x="4487150" y="840485"/>
                  </a:lnTo>
                  <a:cubicBezTo>
                    <a:pt x="4534248" y="883403"/>
                    <a:pt x="4580747" y="904567"/>
                    <a:pt x="4626646" y="903968"/>
                  </a:cubicBezTo>
                  <a:cubicBezTo>
                    <a:pt x="4645720" y="903968"/>
                    <a:pt x="4661816" y="901581"/>
                    <a:pt x="4674934" y="896815"/>
                  </a:cubicBezTo>
                  <a:lnTo>
                    <a:pt x="4674934" y="1012159"/>
                  </a:lnTo>
                  <a:cubicBezTo>
                    <a:pt x="4654072" y="1020501"/>
                    <a:pt x="4630518" y="1024381"/>
                    <a:pt x="4604291" y="1023782"/>
                  </a:cubicBezTo>
                  <a:cubicBezTo>
                    <a:pt x="4532155" y="1023782"/>
                    <a:pt x="4462711" y="994571"/>
                    <a:pt x="4395940" y="936157"/>
                  </a:cubicBezTo>
                  <a:lnTo>
                    <a:pt x="4316355" y="864627"/>
                  </a:lnTo>
                  <a:cubicBezTo>
                    <a:pt x="4287142" y="872379"/>
                    <a:pt x="4256443" y="876250"/>
                    <a:pt x="4224252" y="876250"/>
                  </a:cubicBezTo>
                  <a:cubicBezTo>
                    <a:pt x="4172986" y="876250"/>
                    <a:pt x="4124994" y="866710"/>
                    <a:pt x="4080284" y="847638"/>
                  </a:cubicBezTo>
                  <a:cubicBezTo>
                    <a:pt x="4036172" y="828566"/>
                    <a:pt x="3998615" y="803227"/>
                    <a:pt x="3967613" y="771637"/>
                  </a:cubicBezTo>
                  <a:cubicBezTo>
                    <a:pt x="3937210" y="739448"/>
                    <a:pt x="3913361" y="701894"/>
                    <a:pt x="3896076" y="658976"/>
                  </a:cubicBezTo>
                  <a:close/>
                  <a:moveTo>
                    <a:pt x="4070447" y="360336"/>
                  </a:moveTo>
                  <a:cubicBezTo>
                    <a:pt x="4029913" y="403853"/>
                    <a:pt x="4009346" y="457796"/>
                    <a:pt x="4008747" y="522174"/>
                  </a:cubicBezTo>
                  <a:cubicBezTo>
                    <a:pt x="4008747" y="586551"/>
                    <a:pt x="4029314" y="640494"/>
                    <a:pt x="4070447" y="684012"/>
                  </a:cubicBezTo>
                  <a:cubicBezTo>
                    <a:pt x="4110982" y="727529"/>
                    <a:pt x="4162551" y="749283"/>
                    <a:pt x="4225146" y="749283"/>
                  </a:cubicBezTo>
                  <a:cubicBezTo>
                    <a:pt x="4266280" y="749283"/>
                    <a:pt x="4302942" y="739448"/>
                    <a:pt x="4335134" y="719777"/>
                  </a:cubicBezTo>
                  <a:cubicBezTo>
                    <a:pt x="4367924" y="700106"/>
                    <a:pt x="4393553" y="672683"/>
                    <a:pt x="4412036" y="637517"/>
                  </a:cubicBezTo>
                  <a:cubicBezTo>
                    <a:pt x="4430519" y="602941"/>
                    <a:pt x="4439756" y="564493"/>
                    <a:pt x="4439756" y="522174"/>
                  </a:cubicBezTo>
                  <a:cubicBezTo>
                    <a:pt x="4439756" y="457796"/>
                    <a:pt x="4419190" y="403853"/>
                    <a:pt x="4378056" y="360336"/>
                  </a:cubicBezTo>
                  <a:cubicBezTo>
                    <a:pt x="4337521" y="316818"/>
                    <a:pt x="4286247" y="295064"/>
                    <a:pt x="4224252" y="295064"/>
                  </a:cubicBezTo>
                  <a:cubicBezTo>
                    <a:pt x="4161657" y="295064"/>
                    <a:pt x="4110088" y="316818"/>
                    <a:pt x="4069553" y="360336"/>
                  </a:cubicBezTo>
                  <a:close/>
                  <a:moveTo>
                    <a:pt x="4705337" y="595493"/>
                  </a:moveTo>
                  <a:lnTo>
                    <a:pt x="4705337" y="186874"/>
                  </a:lnTo>
                  <a:lnTo>
                    <a:pt x="4841257" y="186874"/>
                  </a:lnTo>
                  <a:lnTo>
                    <a:pt x="4841257" y="606222"/>
                  </a:lnTo>
                  <a:cubicBezTo>
                    <a:pt x="4841257" y="650929"/>
                    <a:pt x="4853177" y="686095"/>
                    <a:pt x="4877025" y="711730"/>
                  </a:cubicBezTo>
                  <a:cubicBezTo>
                    <a:pt x="4900874" y="736766"/>
                    <a:pt x="4933960" y="749283"/>
                    <a:pt x="4976283" y="749283"/>
                  </a:cubicBezTo>
                  <a:cubicBezTo>
                    <a:pt x="5018016" y="749283"/>
                    <a:pt x="5050797" y="736766"/>
                    <a:pt x="5074646" y="711730"/>
                  </a:cubicBezTo>
                  <a:cubicBezTo>
                    <a:pt x="5098495" y="686694"/>
                    <a:pt x="5110414" y="651528"/>
                    <a:pt x="5110414" y="606222"/>
                  </a:cubicBezTo>
                  <a:lnTo>
                    <a:pt x="5110414" y="186874"/>
                  </a:lnTo>
                  <a:lnTo>
                    <a:pt x="5246334" y="186874"/>
                  </a:lnTo>
                  <a:lnTo>
                    <a:pt x="5246334" y="595493"/>
                  </a:lnTo>
                  <a:cubicBezTo>
                    <a:pt x="5246334" y="683717"/>
                    <a:pt x="5222191" y="752565"/>
                    <a:pt x="5173903" y="802037"/>
                  </a:cubicBezTo>
                  <a:cubicBezTo>
                    <a:pt x="5125616" y="852109"/>
                    <a:pt x="5059444" y="876849"/>
                    <a:pt x="4975389" y="876250"/>
                  </a:cubicBezTo>
                  <a:cubicBezTo>
                    <a:pt x="4891932" y="876250"/>
                    <a:pt x="4826055" y="851510"/>
                    <a:pt x="4777768" y="802037"/>
                  </a:cubicBezTo>
                  <a:cubicBezTo>
                    <a:pt x="4729481" y="751966"/>
                    <a:pt x="4705337" y="683118"/>
                    <a:pt x="4705337" y="595493"/>
                  </a:cubicBezTo>
                  <a:close/>
                  <a:moveTo>
                    <a:pt x="5423388" y="857474"/>
                  </a:moveTo>
                  <a:lnTo>
                    <a:pt x="5423388" y="186874"/>
                  </a:lnTo>
                  <a:lnTo>
                    <a:pt x="5812370" y="186874"/>
                  </a:lnTo>
                  <a:lnTo>
                    <a:pt x="5812370" y="303111"/>
                  </a:lnTo>
                  <a:lnTo>
                    <a:pt x="5558414" y="303111"/>
                  </a:lnTo>
                  <a:lnTo>
                    <a:pt x="5558414" y="457796"/>
                  </a:lnTo>
                  <a:lnTo>
                    <a:pt x="5773919" y="457796"/>
                  </a:lnTo>
                  <a:lnTo>
                    <a:pt x="5773919" y="574033"/>
                  </a:lnTo>
                  <a:lnTo>
                    <a:pt x="5558414" y="574033"/>
                  </a:lnTo>
                  <a:lnTo>
                    <a:pt x="5558414" y="741236"/>
                  </a:lnTo>
                  <a:lnTo>
                    <a:pt x="5812370" y="741236"/>
                  </a:lnTo>
                  <a:lnTo>
                    <a:pt x="5812370" y="857474"/>
                  </a:lnTo>
                  <a:close/>
                  <a:moveTo>
                    <a:pt x="0" y="1827608"/>
                  </a:moveTo>
                  <a:lnTo>
                    <a:pt x="0" y="1157008"/>
                  </a:lnTo>
                  <a:lnTo>
                    <a:pt x="388982" y="1157008"/>
                  </a:lnTo>
                  <a:lnTo>
                    <a:pt x="388982" y="1273245"/>
                  </a:lnTo>
                  <a:lnTo>
                    <a:pt x="135920" y="1273245"/>
                  </a:lnTo>
                  <a:lnTo>
                    <a:pt x="135920" y="1427930"/>
                  </a:lnTo>
                  <a:lnTo>
                    <a:pt x="351425" y="1427930"/>
                  </a:lnTo>
                  <a:lnTo>
                    <a:pt x="351425" y="1544168"/>
                  </a:lnTo>
                  <a:lnTo>
                    <a:pt x="135920" y="1544168"/>
                  </a:lnTo>
                  <a:lnTo>
                    <a:pt x="135920" y="1827608"/>
                  </a:lnTo>
                  <a:close/>
                  <a:moveTo>
                    <a:pt x="517748" y="1827608"/>
                  </a:moveTo>
                  <a:lnTo>
                    <a:pt x="517748" y="1157008"/>
                  </a:lnTo>
                  <a:lnTo>
                    <a:pt x="721628" y="1157008"/>
                  </a:lnTo>
                  <a:cubicBezTo>
                    <a:pt x="794953" y="1157008"/>
                    <a:pt x="853077" y="1174891"/>
                    <a:pt x="895999" y="1210656"/>
                  </a:cubicBezTo>
                  <a:cubicBezTo>
                    <a:pt x="938322" y="1246421"/>
                    <a:pt x="959488" y="1295304"/>
                    <a:pt x="959488" y="1357294"/>
                  </a:cubicBezTo>
                  <a:cubicBezTo>
                    <a:pt x="959488" y="1397235"/>
                    <a:pt x="950251" y="1432106"/>
                    <a:pt x="931768" y="1461907"/>
                  </a:cubicBezTo>
                  <a:cubicBezTo>
                    <a:pt x="913284" y="1491709"/>
                    <a:pt x="887057" y="1514661"/>
                    <a:pt x="853077" y="1530756"/>
                  </a:cubicBezTo>
                  <a:lnTo>
                    <a:pt x="1062322" y="1827608"/>
                  </a:lnTo>
                  <a:lnTo>
                    <a:pt x="900470" y="1827608"/>
                  </a:lnTo>
                  <a:lnTo>
                    <a:pt x="722522" y="1556686"/>
                  </a:lnTo>
                  <a:lnTo>
                    <a:pt x="653668" y="1556686"/>
                  </a:lnTo>
                  <a:lnTo>
                    <a:pt x="653668" y="1827608"/>
                  </a:lnTo>
                  <a:close/>
                  <a:moveTo>
                    <a:pt x="653668" y="1441342"/>
                  </a:moveTo>
                  <a:lnTo>
                    <a:pt x="729676" y="1441342"/>
                  </a:lnTo>
                  <a:cubicBezTo>
                    <a:pt x="758291" y="1441342"/>
                    <a:pt x="780646" y="1433894"/>
                    <a:pt x="796742" y="1418989"/>
                  </a:cubicBezTo>
                  <a:cubicBezTo>
                    <a:pt x="812838" y="1404084"/>
                    <a:pt x="820590" y="1382929"/>
                    <a:pt x="819991" y="1355506"/>
                  </a:cubicBezTo>
                  <a:cubicBezTo>
                    <a:pt x="819991" y="1329871"/>
                    <a:pt x="812238" y="1309610"/>
                    <a:pt x="796742" y="1294705"/>
                  </a:cubicBezTo>
                  <a:cubicBezTo>
                    <a:pt x="781245" y="1279799"/>
                    <a:pt x="758890" y="1272646"/>
                    <a:pt x="729676" y="1273245"/>
                  </a:cubicBezTo>
                  <a:lnTo>
                    <a:pt x="653668" y="1273245"/>
                  </a:lnTo>
                  <a:close/>
                  <a:moveTo>
                    <a:pt x="1100773" y="1827608"/>
                  </a:moveTo>
                  <a:lnTo>
                    <a:pt x="1353835" y="1157008"/>
                  </a:lnTo>
                  <a:lnTo>
                    <a:pt x="1530889" y="1157008"/>
                  </a:lnTo>
                  <a:lnTo>
                    <a:pt x="1783950" y="1827608"/>
                  </a:lnTo>
                  <a:lnTo>
                    <a:pt x="1639982" y="1827608"/>
                  </a:lnTo>
                  <a:lnTo>
                    <a:pt x="1575599" y="1653252"/>
                  </a:lnTo>
                  <a:lnTo>
                    <a:pt x="1308230" y="1653252"/>
                  </a:lnTo>
                  <a:lnTo>
                    <a:pt x="1244741" y="1827608"/>
                  </a:lnTo>
                  <a:close/>
                  <a:moveTo>
                    <a:pt x="1350258" y="1537015"/>
                  </a:moveTo>
                  <a:lnTo>
                    <a:pt x="1534466" y="1537015"/>
                  </a:lnTo>
                  <a:lnTo>
                    <a:pt x="1442362" y="1285763"/>
                  </a:lnTo>
                  <a:close/>
                  <a:moveTo>
                    <a:pt x="1896621" y="1827608"/>
                  </a:moveTo>
                  <a:lnTo>
                    <a:pt x="1896621" y="1157008"/>
                  </a:lnTo>
                  <a:lnTo>
                    <a:pt x="2070098" y="1157008"/>
                  </a:lnTo>
                  <a:lnTo>
                    <a:pt x="2368764" y="1637158"/>
                  </a:lnTo>
                  <a:lnTo>
                    <a:pt x="2368764" y="1157008"/>
                  </a:lnTo>
                  <a:lnTo>
                    <a:pt x="2503790" y="1157008"/>
                  </a:lnTo>
                  <a:lnTo>
                    <a:pt x="2503790" y="1827608"/>
                  </a:lnTo>
                  <a:lnTo>
                    <a:pt x="2330313" y="1827608"/>
                  </a:lnTo>
                  <a:lnTo>
                    <a:pt x="2031647" y="1345670"/>
                  </a:lnTo>
                  <a:lnTo>
                    <a:pt x="2031647" y="1827608"/>
                  </a:lnTo>
                  <a:close/>
                  <a:moveTo>
                    <a:pt x="2644181" y="1492308"/>
                  </a:moveTo>
                  <a:cubicBezTo>
                    <a:pt x="2644181" y="1444624"/>
                    <a:pt x="2652828" y="1399318"/>
                    <a:pt x="2670113" y="1356400"/>
                  </a:cubicBezTo>
                  <a:cubicBezTo>
                    <a:pt x="2687398" y="1312882"/>
                    <a:pt x="2711247" y="1275034"/>
                    <a:pt x="2741650" y="1242845"/>
                  </a:cubicBezTo>
                  <a:cubicBezTo>
                    <a:pt x="2772652" y="1210656"/>
                    <a:pt x="2810209" y="1185325"/>
                    <a:pt x="2854321" y="1166844"/>
                  </a:cubicBezTo>
                  <a:cubicBezTo>
                    <a:pt x="2899031" y="1147772"/>
                    <a:pt x="2947319" y="1138231"/>
                    <a:pt x="2999183" y="1138231"/>
                  </a:cubicBezTo>
                  <a:cubicBezTo>
                    <a:pt x="3058201" y="1138231"/>
                    <a:pt x="3111853" y="1150150"/>
                    <a:pt x="3160141" y="1173997"/>
                  </a:cubicBezTo>
                  <a:cubicBezTo>
                    <a:pt x="3209027" y="1198433"/>
                    <a:pt x="3248963" y="1231820"/>
                    <a:pt x="3279965" y="1274140"/>
                  </a:cubicBezTo>
                  <a:lnTo>
                    <a:pt x="3173554" y="1357294"/>
                  </a:lnTo>
                  <a:cubicBezTo>
                    <a:pt x="3153881" y="1329281"/>
                    <a:pt x="3129139" y="1306927"/>
                    <a:pt x="3099334" y="1290234"/>
                  </a:cubicBezTo>
                  <a:cubicBezTo>
                    <a:pt x="3069530" y="1273541"/>
                    <a:pt x="3036141" y="1265198"/>
                    <a:pt x="2999183" y="1265198"/>
                  </a:cubicBezTo>
                  <a:cubicBezTo>
                    <a:pt x="2936588" y="1265198"/>
                    <a:pt x="2885019" y="1286953"/>
                    <a:pt x="2844484" y="1330470"/>
                  </a:cubicBezTo>
                  <a:cubicBezTo>
                    <a:pt x="2803950" y="1373987"/>
                    <a:pt x="2783383" y="1427930"/>
                    <a:pt x="2782784" y="1492308"/>
                  </a:cubicBezTo>
                  <a:cubicBezTo>
                    <a:pt x="2782784" y="1556686"/>
                    <a:pt x="2803351" y="1610933"/>
                    <a:pt x="2844484" y="1655040"/>
                  </a:cubicBezTo>
                  <a:cubicBezTo>
                    <a:pt x="2885019" y="1698558"/>
                    <a:pt x="2936588" y="1720017"/>
                    <a:pt x="2999183" y="1719418"/>
                  </a:cubicBezTo>
                  <a:cubicBezTo>
                    <a:pt x="3036141" y="1719418"/>
                    <a:pt x="3069530" y="1711371"/>
                    <a:pt x="3099334" y="1695276"/>
                  </a:cubicBezTo>
                  <a:cubicBezTo>
                    <a:pt x="3129139" y="1678583"/>
                    <a:pt x="3153881" y="1655934"/>
                    <a:pt x="3173554" y="1627322"/>
                  </a:cubicBezTo>
                  <a:lnTo>
                    <a:pt x="3279965" y="1709582"/>
                  </a:lnTo>
                  <a:cubicBezTo>
                    <a:pt x="3253738" y="1745947"/>
                    <a:pt x="3220947" y="1775748"/>
                    <a:pt x="3181602" y="1798996"/>
                  </a:cubicBezTo>
                  <a:cubicBezTo>
                    <a:pt x="3142257" y="1822243"/>
                    <a:pt x="3098735" y="1836844"/>
                    <a:pt x="3051047" y="1842808"/>
                  </a:cubicBezTo>
                  <a:lnTo>
                    <a:pt x="2967885" y="1982293"/>
                  </a:lnTo>
                  <a:lnTo>
                    <a:pt x="2848061" y="1982293"/>
                  </a:lnTo>
                  <a:lnTo>
                    <a:pt x="2932117" y="1841020"/>
                  </a:lnTo>
                  <a:cubicBezTo>
                    <a:pt x="2875487" y="1830889"/>
                    <a:pt x="2825107" y="1809126"/>
                    <a:pt x="2780995" y="1775748"/>
                  </a:cubicBezTo>
                  <a:cubicBezTo>
                    <a:pt x="2736884" y="1742370"/>
                    <a:pt x="2702904" y="1700936"/>
                    <a:pt x="2679055" y="1651464"/>
                  </a:cubicBezTo>
                  <a:cubicBezTo>
                    <a:pt x="2655207" y="1601991"/>
                    <a:pt x="2643582" y="1548934"/>
                    <a:pt x="2644181" y="1492308"/>
                  </a:cubicBezTo>
                  <a:close/>
                  <a:moveTo>
                    <a:pt x="3319310" y="1827608"/>
                  </a:moveTo>
                  <a:lnTo>
                    <a:pt x="3572372" y="1157008"/>
                  </a:lnTo>
                  <a:lnTo>
                    <a:pt x="3749426" y="1157008"/>
                  </a:lnTo>
                  <a:lnTo>
                    <a:pt x="4002487" y="1827608"/>
                  </a:lnTo>
                  <a:lnTo>
                    <a:pt x="3858519" y="1827608"/>
                  </a:lnTo>
                  <a:lnTo>
                    <a:pt x="3795030" y="1653252"/>
                  </a:lnTo>
                  <a:lnTo>
                    <a:pt x="3527661" y="1653252"/>
                  </a:lnTo>
                  <a:lnTo>
                    <a:pt x="3463278" y="1827608"/>
                  </a:lnTo>
                  <a:close/>
                  <a:moveTo>
                    <a:pt x="3569689" y="1537015"/>
                  </a:moveTo>
                  <a:lnTo>
                    <a:pt x="3753002" y="1537015"/>
                  </a:lnTo>
                  <a:lnTo>
                    <a:pt x="3660899" y="1285763"/>
                  </a:lnTo>
                  <a:close/>
                  <a:moveTo>
                    <a:pt x="4115158" y="1827608"/>
                  </a:moveTo>
                  <a:lnTo>
                    <a:pt x="4115158" y="1157008"/>
                  </a:lnTo>
                  <a:lnTo>
                    <a:pt x="4251078" y="1157008"/>
                  </a:lnTo>
                  <a:lnTo>
                    <a:pt x="4251078" y="1827608"/>
                  </a:lnTo>
                  <a:close/>
                  <a:moveTo>
                    <a:pt x="4386998" y="1734618"/>
                  </a:moveTo>
                  <a:lnTo>
                    <a:pt x="4485361" y="1644311"/>
                  </a:lnTo>
                  <a:cubicBezTo>
                    <a:pt x="4505633" y="1670536"/>
                    <a:pt x="4528283" y="1690806"/>
                    <a:pt x="4553321" y="1705112"/>
                  </a:cubicBezTo>
                  <a:cubicBezTo>
                    <a:pt x="4578958" y="1719418"/>
                    <a:pt x="4605481" y="1726571"/>
                    <a:pt x="4632906" y="1726571"/>
                  </a:cubicBezTo>
                  <a:cubicBezTo>
                    <a:pt x="4659732" y="1726571"/>
                    <a:pt x="4680594" y="1719713"/>
                    <a:pt x="4695501" y="1706006"/>
                  </a:cubicBezTo>
                  <a:cubicBezTo>
                    <a:pt x="4710997" y="1692299"/>
                    <a:pt x="4718750" y="1673218"/>
                    <a:pt x="4718750" y="1648781"/>
                  </a:cubicBezTo>
                  <a:cubicBezTo>
                    <a:pt x="4718750" y="1634475"/>
                    <a:pt x="4714574" y="1621358"/>
                    <a:pt x="4706231" y="1609439"/>
                  </a:cubicBezTo>
                  <a:cubicBezTo>
                    <a:pt x="4697289" y="1597521"/>
                    <a:pt x="4685664" y="1587685"/>
                    <a:pt x="4671357" y="1579933"/>
                  </a:cubicBezTo>
                  <a:cubicBezTo>
                    <a:pt x="4657050" y="1571591"/>
                    <a:pt x="4640659" y="1563240"/>
                    <a:pt x="4622175" y="1554897"/>
                  </a:cubicBezTo>
                  <a:cubicBezTo>
                    <a:pt x="4603692" y="1545956"/>
                    <a:pt x="4584914" y="1537310"/>
                    <a:pt x="4565840" y="1528967"/>
                  </a:cubicBezTo>
                  <a:cubicBezTo>
                    <a:pt x="4546767" y="1520625"/>
                    <a:pt x="4528283" y="1510486"/>
                    <a:pt x="4510399" y="1498567"/>
                  </a:cubicBezTo>
                  <a:cubicBezTo>
                    <a:pt x="4491916" y="1486648"/>
                    <a:pt x="4475525" y="1473531"/>
                    <a:pt x="4461217" y="1459225"/>
                  </a:cubicBezTo>
                  <a:cubicBezTo>
                    <a:pt x="4446910" y="1444919"/>
                    <a:pt x="4435285" y="1426741"/>
                    <a:pt x="4426343" y="1404683"/>
                  </a:cubicBezTo>
                  <a:cubicBezTo>
                    <a:pt x="4417401" y="1382625"/>
                    <a:pt x="4412930" y="1358483"/>
                    <a:pt x="4412930" y="1332258"/>
                  </a:cubicBezTo>
                  <a:cubicBezTo>
                    <a:pt x="4412930" y="1278011"/>
                    <a:pt x="4433202" y="1232115"/>
                    <a:pt x="4473736" y="1194562"/>
                  </a:cubicBezTo>
                  <a:cubicBezTo>
                    <a:pt x="4514271" y="1157008"/>
                    <a:pt x="4565545" y="1138231"/>
                    <a:pt x="4627541" y="1138231"/>
                  </a:cubicBezTo>
                  <a:cubicBezTo>
                    <a:pt x="4720539" y="1138231"/>
                    <a:pt x="4798335" y="1175785"/>
                    <a:pt x="4860930" y="1250892"/>
                  </a:cubicBezTo>
                  <a:lnTo>
                    <a:pt x="4761672" y="1340305"/>
                  </a:lnTo>
                  <a:cubicBezTo>
                    <a:pt x="4718750" y="1284270"/>
                    <a:pt x="4674335" y="1256257"/>
                    <a:pt x="4628435" y="1256257"/>
                  </a:cubicBezTo>
                  <a:cubicBezTo>
                    <a:pt x="4605784" y="1256257"/>
                    <a:pt x="4587006" y="1263115"/>
                    <a:pt x="4572100" y="1276822"/>
                  </a:cubicBezTo>
                  <a:cubicBezTo>
                    <a:pt x="4557193" y="1290529"/>
                    <a:pt x="4550039" y="1307222"/>
                    <a:pt x="4550639" y="1326893"/>
                  </a:cubicBezTo>
                  <a:cubicBezTo>
                    <a:pt x="4550639" y="1339411"/>
                    <a:pt x="4554215" y="1351035"/>
                    <a:pt x="4561369" y="1361765"/>
                  </a:cubicBezTo>
                  <a:cubicBezTo>
                    <a:pt x="4568523" y="1371895"/>
                    <a:pt x="4577760" y="1381140"/>
                    <a:pt x="4589090" y="1389483"/>
                  </a:cubicBezTo>
                  <a:cubicBezTo>
                    <a:pt x="4601009" y="1397235"/>
                    <a:pt x="4614727" y="1404978"/>
                    <a:pt x="4630223" y="1412730"/>
                  </a:cubicBezTo>
                  <a:lnTo>
                    <a:pt x="4677616" y="1435084"/>
                  </a:lnTo>
                  <a:cubicBezTo>
                    <a:pt x="4694902" y="1442836"/>
                    <a:pt x="4711892" y="1450579"/>
                    <a:pt x="4728586" y="1458331"/>
                  </a:cubicBezTo>
                  <a:cubicBezTo>
                    <a:pt x="4745872" y="1466673"/>
                    <a:pt x="4761967" y="1476813"/>
                    <a:pt x="4776874" y="1488731"/>
                  </a:cubicBezTo>
                  <a:cubicBezTo>
                    <a:pt x="4792371" y="1500060"/>
                    <a:pt x="4806088" y="1513168"/>
                    <a:pt x="4818008" y="1528073"/>
                  </a:cubicBezTo>
                  <a:cubicBezTo>
                    <a:pt x="4829927" y="1542379"/>
                    <a:pt x="4839173" y="1559368"/>
                    <a:pt x="4845728" y="1579039"/>
                  </a:cubicBezTo>
                  <a:cubicBezTo>
                    <a:pt x="4852882" y="1599309"/>
                    <a:pt x="4856459" y="1621662"/>
                    <a:pt x="4856459" y="1646099"/>
                  </a:cubicBezTo>
                  <a:cubicBezTo>
                    <a:pt x="4855269" y="1706900"/>
                    <a:pt x="4833504" y="1755478"/>
                    <a:pt x="4791181" y="1791843"/>
                  </a:cubicBezTo>
                  <a:cubicBezTo>
                    <a:pt x="4749448" y="1828207"/>
                    <a:pt x="4697289" y="1846385"/>
                    <a:pt x="4634694" y="1846385"/>
                  </a:cubicBezTo>
                  <a:cubicBezTo>
                    <a:pt x="4579852" y="1846385"/>
                    <a:pt x="4532459" y="1837148"/>
                    <a:pt x="4492515" y="1818667"/>
                  </a:cubicBezTo>
                  <a:cubicBezTo>
                    <a:pt x="4452571" y="1799595"/>
                    <a:pt x="4417401" y="1771573"/>
                    <a:pt x="4386998" y="1734618"/>
                  </a:cubicBezTo>
                  <a:close/>
                  <a:moveTo>
                    <a:pt x="5007580" y="1827608"/>
                  </a:moveTo>
                  <a:lnTo>
                    <a:pt x="5007580" y="1157008"/>
                  </a:lnTo>
                  <a:lnTo>
                    <a:pt x="5396562" y="1157008"/>
                  </a:lnTo>
                  <a:lnTo>
                    <a:pt x="5396562" y="1273245"/>
                  </a:lnTo>
                  <a:lnTo>
                    <a:pt x="5143500" y="1273245"/>
                  </a:lnTo>
                  <a:lnTo>
                    <a:pt x="5143500" y="1427930"/>
                  </a:lnTo>
                  <a:lnTo>
                    <a:pt x="5359005" y="1427930"/>
                  </a:lnTo>
                  <a:lnTo>
                    <a:pt x="5359005" y="1544168"/>
                  </a:lnTo>
                  <a:lnTo>
                    <a:pt x="5143500" y="1544168"/>
                  </a:lnTo>
                  <a:lnTo>
                    <a:pt x="5143500" y="1711371"/>
                  </a:lnTo>
                  <a:lnTo>
                    <a:pt x="5396562" y="1711371"/>
                  </a:lnTo>
                  <a:lnTo>
                    <a:pt x="5396562" y="1827608"/>
                  </a:lnTo>
                  <a:close/>
                </a:path>
              </a:pathLst>
            </a:custGeom>
            <a:solidFill>
              <a:srgbClr val="000000"/>
            </a:solidFill>
            <a:ln w="893" cap="flat">
              <a:noFill/>
              <a:prstDash val="solid"/>
              <a:miter/>
            </a:ln>
          </p:spPr>
          <p:txBody>
            <a:bodyPr rtlCol="0" anchor="ctr"/>
            <a:lstStyle/>
            <a:p>
              <a:endParaRPr lang="fr-FR"/>
            </a:p>
          </p:txBody>
        </p:sp>
        <p:sp>
          <p:nvSpPr>
            <p:cNvPr id="61" name="Forme libre 60">
              <a:extLst>
                <a:ext uri="{FF2B5EF4-FFF2-40B4-BE49-F238E27FC236}">
                  <a16:creationId xmlns:a16="http://schemas.microsoft.com/office/drawing/2014/main" id="{C6E10063-98BC-DBF7-D81D-6019CB375F06}"/>
                </a:ext>
              </a:extLst>
            </p:cNvPr>
            <p:cNvSpPr/>
            <p:nvPr/>
          </p:nvSpPr>
          <p:spPr>
            <a:xfrm>
              <a:off x="3189814" y="4323132"/>
              <a:ext cx="2331207" cy="1640734"/>
            </a:xfrm>
            <a:custGeom>
              <a:avLst/>
              <a:gdLst>
                <a:gd name="connsiteX0" fmla="*/ 2221220 w 2331207"/>
                <a:gd name="connsiteY0" fmla="*/ 1391271 h 1640734"/>
                <a:gd name="connsiteX1" fmla="*/ 2248940 w 2331207"/>
                <a:gd name="connsiteY1" fmla="*/ 1441342 h 1640734"/>
                <a:gd name="connsiteX2" fmla="*/ 2158625 w 2331207"/>
                <a:gd name="connsiteY2" fmla="*/ 1465484 h 1640734"/>
                <a:gd name="connsiteX3" fmla="*/ 2221220 w 2331207"/>
                <a:gd name="connsiteY3" fmla="*/ 1391271 h 1640734"/>
                <a:gd name="connsiteX4" fmla="*/ 2271295 w 2331207"/>
                <a:gd name="connsiteY4" fmla="*/ 1537909 h 1640734"/>
                <a:gd name="connsiteX5" fmla="*/ 2253411 w 2331207"/>
                <a:gd name="connsiteY5" fmla="*/ 1537909 h 1640734"/>
                <a:gd name="connsiteX6" fmla="*/ 2181874 w 2331207"/>
                <a:gd name="connsiteY6" fmla="*/ 1586192 h 1640734"/>
                <a:gd name="connsiteX7" fmla="*/ 2144317 w 2331207"/>
                <a:gd name="connsiteY7" fmla="*/ 1537909 h 1640734"/>
                <a:gd name="connsiteX8" fmla="*/ 2148788 w 2331207"/>
                <a:gd name="connsiteY8" fmla="*/ 1497673 h 1640734"/>
                <a:gd name="connsiteX9" fmla="*/ 2295439 w 2331207"/>
                <a:gd name="connsiteY9" fmla="*/ 1449390 h 1640734"/>
                <a:gd name="connsiteX10" fmla="*/ 2248940 w 2331207"/>
                <a:gd name="connsiteY10" fmla="*/ 1351929 h 1640734"/>
                <a:gd name="connsiteX11" fmla="*/ 2100501 w 2331207"/>
                <a:gd name="connsiteY11" fmla="*/ 1569203 h 1640734"/>
                <a:gd name="connsiteX12" fmla="*/ 2155942 w 2331207"/>
                <a:gd name="connsiteY12" fmla="*/ 1639840 h 1640734"/>
                <a:gd name="connsiteX13" fmla="*/ 2271295 w 2331207"/>
                <a:gd name="connsiteY13" fmla="*/ 1537909 h 1640734"/>
                <a:gd name="connsiteX14" fmla="*/ 2248046 w 2331207"/>
                <a:gd name="connsiteY14" fmla="*/ 1319740 h 1640734"/>
                <a:gd name="connsiteX15" fmla="*/ 2331207 w 2331207"/>
                <a:gd name="connsiteY15" fmla="*/ 1243739 h 1640734"/>
                <a:gd name="connsiteX16" fmla="*/ 2331207 w 2331207"/>
                <a:gd name="connsiteY16" fmla="*/ 1233009 h 1640734"/>
                <a:gd name="connsiteX17" fmla="*/ 2275766 w 2331207"/>
                <a:gd name="connsiteY17" fmla="*/ 1233009 h 1640734"/>
                <a:gd name="connsiteX18" fmla="*/ 2226585 w 2331207"/>
                <a:gd name="connsiteY18" fmla="*/ 1320634 h 1640734"/>
                <a:gd name="connsiteX19" fmla="*/ 2248046 w 2331207"/>
                <a:gd name="connsiteY19" fmla="*/ 1320634 h 1640734"/>
                <a:gd name="connsiteX20" fmla="*/ 1935966 w 2331207"/>
                <a:gd name="connsiteY20" fmla="*/ 1393059 h 1640734"/>
                <a:gd name="connsiteX21" fmla="*/ 1984254 w 2331207"/>
                <a:gd name="connsiteY21" fmla="*/ 1393059 h 1640734"/>
                <a:gd name="connsiteX22" fmla="*/ 1907351 w 2331207"/>
                <a:gd name="connsiteY22" fmla="*/ 1604075 h 1640734"/>
                <a:gd name="connsiteX23" fmla="*/ 1928813 w 2331207"/>
                <a:gd name="connsiteY23" fmla="*/ 1639840 h 1640734"/>
                <a:gd name="connsiteX24" fmla="*/ 2073675 w 2331207"/>
                <a:gd name="connsiteY24" fmla="*/ 1527179 h 1640734"/>
                <a:gd name="connsiteX25" fmla="*/ 2060262 w 2331207"/>
                <a:gd name="connsiteY25" fmla="*/ 1527179 h 1640734"/>
                <a:gd name="connsiteX26" fmla="*/ 1965475 w 2331207"/>
                <a:gd name="connsiteY26" fmla="*/ 1591557 h 1640734"/>
                <a:gd name="connsiteX27" fmla="*/ 2036118 w 2331207"/>
                <a:gd name="connsiteY27" fmla="*/ 1393059 h 1640734"/>
                <a:gd name="connsiteX28" fmla="*/ 2108549 w 2331207"/>
                <a:gd name="connsiteY28" fmla="*/ 1393059 h 1640734"/>
                <a:gd name="connsiteX29" fmla="*/ 2117491 w 2331207"/>
                <a:gd name="connsiteY29" fmla="*/ 1362659 h 1640734"/>
                <a:gd name="connsiteX30" fmla="*/ 2046848 w 2331207"/>
                <a:gd name="connsiteY30" fmla="*/ 1362659 h 1640734"/>
                <a:gd name="connsiteX31" fmla="*/ 2073675 w 2331207"/>
                <a:gd name="connsiteY31" fmla="*/ 1286657 h 1640734"/>
                <a:gd name="connsiteX32" fmla="*/ 2045954 w 2331207"/>
                <a:gd name="connsiteY32" fmla="*/ 1286657 h 1640734"/>
                <a:gd name="connsiteX33" fmla="*/ 1995878 w 2331207"/>
                <a:gd name="connsiteY33" fmla="*/ 1362659 h 1640734"/>
                <a:gd name="connsiteX34" fmla="*/ 1935966 w 2331207"/>
                <a:gd name="connsiteY34" fmla="*/ 1370706 h 1640734"/>
                <a:gd name="connsiteX35" fmla="*/ 1885890 w 2331207"/>
                <a:gd name="connsiteY35" fmla="*/ 1382330 h 1640734"/>
                <a:gd name="connsiteX36" fmla="*/ 1868900 w 2331207"/>
                <a:gd name="connsiteY36" fmla="*/ 1351929 h 1640734"/>
                <a:gd name="connsiteX37" fmla="*/ 1756230 w 2331207"/>
                <a:gd name="connsiteY37" fmla="*/ 1443131 h 1640734"/>
                <a:gd name="connsiteX38" fmla="*/ 1769643 w 2331207"/>
                <a:gd name="connsiteY38" fmla="*/ 1443131 h 1640734"/>
                <a:gd name="connsiteX39" fmla="*/ 1828661 w 2331207"/>
                <a:gd name="connsiteY39" fmla="*/ 1398424 h 1640734"/>
                <a:gd name="connsiteX40" fmla="*/ 1747288 w 2331207"/>
                <a:gd name="connsiteY40" fmla="*/ 1609439 h 1640734"/>
                <a:gd name="connsiteX41" fmla="*/ 1765172 w 2331207"/>
                <a:gd name="connsiteY41" fmla="*/ 1639840 h 1640734"/>
                <a:gd name="connsiteX42" fmla="*/ 1872477 w 2331207"/>
                <a:gd name="connsiteY42" fmla="*/ 1548638 h 1640734"/>
                <a:gd name="connsiteX43" fmla="*/ 1859064 w 2331207"/>
                <a:gd name="connsiteY43" fmla="*/ 1548638 h 1640734"/>
                <a:gd name="connsiteX44" fmla="*/ 1800046 w 2331207"/>
                <a:gd name="connsiteY44" fmla="*/ 1593345 h 1640734"/>
                <a:gd name="connsiteX45" fmla="*/ 1893938 w 2331207"/>
                <a:gd name="connsiteY45" fmla="*/ 1298281 h 1640734"/>
                <a:gd name="connsiteX46" fmla="*/ 1927024 w 2331207"/>
                <a:gd name="connsiteY46" fmla="*/ 1265198 h 1640734"/>
                <a:gd name="connsiteX47" fmla="*/ 1893938 w 2331207"/>
                <a:gd name="connsiteY47" fmla="*/ 1232115 h 1640734"/>
                <a:gd name="connsiteX48" fmla="*/ 1870689 w 2331207"/>
                <a:gd name="connsiteY48" fmla="*/ 1241951 h 1640734"/>
                <a:gd name="connsiteX49" fmla="*/ 1860853 w 2331207"/>
                <a:gd name="connsiteY49" fmla="*/ 1265198 h 1640734"/>
                <a:gd name="connsiteX50" fmla="*/ 1893938 w 2331207"/>
                <a:gd name="connsiteY50" fmla="*/ 1298281 h 1640734"/>
                <a:gd name="connsiteX51" fmla="*/ 1501380 w 2331207"/>
                <a:gd name="connsiteY51" fmla="*/ 1410942 h 1640734"/>
                <a:gd name="connsiteX52" fmla="*/ 1501380 w 2331207"/>
                <a:gd name="connsiteY52" fmla="*/ 1474425 h 1640734"/>
                <a:gd name="connsiteX53" fmla="*/ 1444150 w 2331207"/>
                <a:gd name="connsiteY53" fmla="*/ 1601392 h 1640734"/>
                <a:gd name="connsiteX54" fmla="*/ 1468294 w 2331207"/>
                <a:gd name="connsiteY54" fmla="*/ 1640734 h 1640734"/>
                <a:gd name="connsiteX55" fmla="*/ 1495120 w 2331207"/>
                <a:gd name="connsiteY55" fmla="*/ 1621957 h 1640734"/>
                <a:gd name="connsiteX56" fmla="*/ 1551456 w 2331207"/>
                <a:gd name="connsiteY56" fmla="*/ 1473531 h 1640734"/>
                <a:gd name="connsiteX57" fmla="*/ 1647136 w 2331207"/>
                <a:gd name="connsiteY57" fmla="*/ 1407365 h 1640734"/>
                <a:gd name="connsiteX58" fmla="*/ 1650713 w 2331207"/>
                <a:gd name="connsiteY58" fmla="*/ 1439554 h 1640734"/>
                <a:gd name="connsiteX59" fmla="*/ 1563975 w 2331207"/>
                <a:gd name="connsiteY59" fmla="*/ 1604969 h 1640734"/>
                <a:gd name="connsiteX60" fmla="*/ 1585436 w 2331207"/>
                <a:gd name="connsiteY60" fmla="*/ 1640734 h 1640734"/>
                <a:gd name="connsiteX61" fmla="*/ 1698106 w 2331207"/>
                <a:gd name="connsiteY61" fmla="*/ 1549533 h 1640734"/>
                <a:gd name="connsiteX62" fmla="*/ 1682905 w 2331207"/>
                <a:gd name="connsiteY62" fmla="*/ 1549533 h 1640734"/>
                <a:gd name="connsiteX63" fmla="*/ 1623887 w 2331207"/>
                <a:gd name="connsiteY63" fmla="*/ 1594239 h 1640734"/>
                <a:gd name="connsiteX64" fmla="*/ 1698106 w 2331207"/>
                <a:gd name="connsiteY64" fmla="*/ 1444025 h 1640734"/>
                <a:gd name="connsiteX65" fmla="*/ 1712414 w 2331207"/>
                <a:gd name="connsiteY65" fmla="*/ 1393059 h 1640734"/>
                <a:gd name="connsiteX66" fmla="*/ 1673068 w 2331207"/>
                <a:gd name="connsiteY66" fmla="*/ 1352823 h 1640734"/>
                <a:gd name="connsiteX67" fmla="*/ 1560398 w 2331207"/>
                <a:gd name="connsiteY67" fmla="*/ 1444919 h 1640734"/>
                <a:gd name="connsiteX68" fmla="*/ 1560398 w 2331207"/>
                <a:gd name="connsiteY68" fmla="*/ 1405577 h 1640734"/>
                <a:gd name="connsiteX69" fmla="*/ 1526418 w 2331207"/>
                <a:gd name="connsiteY69" fmla="*/ 1352823 h 1640734"/>
                <a:gd name="connsiteX70" fmla="*/ 1448621 w 2331207"/>
                <a:gd name="connsiteY70" fmla="*/ 1444025 h 1640734"/>
                <a:gd name="connsiteX71" fmla="*/ 1462035 w 2331207"/>
                <a:gd name="connsiteY71" fmla="*/ 1444025 h 1640734"/>
                <a:gd name="connsiteX72" fmla="*/ 1501380 w 2331207"/>
                <a:gd name="connsiteY72" fmla="*/ 1410942 h 1640734"/>
                <a:gd name="connsiteX73" fmla="*/ 1443256 w 2331207"/>
                <a:gd name="connsiteY73" fmla="*/ 1416307 h 1640734"/>
                <a:gd name="connsiteX74" fmla="*/ 1421795 w 2331207"/>
                <a:gd name="connsiteY74" fmla="*/ 1351929 h 1640734"/>
                <a:gd name="connsiteX75" fmla="*/ 1345787 w 2331207"/>
                <a:gd name="connsiteY75" fmla="*/ 1444025 h 1640734"/>
                <a:gd name="connsiteX76" fmla="*/ 1345787 w 2331207"/>
                <a:gd name="connsiteY76" fmla="*/ 1404683 h 1640734"/>
                <a:gd name="connsiteX77" fmla="*/ 1311807 w 2331207"/>
                <a:gd name="connsiteY77" fmla="*/ 1351929 h 1640734"/>
                <a:gd name="connsiteX78" fmla="*/ 1234011 w 2331207"/>
                <a:gd name="connsiteY78" fmla="*/ 1443131 h 1640734"/>
                <a:gd name="connsiteX79" fmla="*/ 1247424 w 2331207"/>
                <a:gd name="connsiteY79" fmla="*/ 1443131 h 1640734"/>
                <a:gd name="connsiteX80" fmla="*/ 1285875 w 2331207"/>
                <a:gd name="connsiteY80" fmla="*/ 1410048 h 1640734"/>
                <a:gd name="connsiteX81" fmla="*/ 1285875 w 2331207"/>
                <a:gd name="connsiteY81" fmla="*/ 1473531 h 1640734"/>
                <a:gd name="connsiteX82" fmla="*/ 1228646 w 2331207"/>
                <a:gd name="connsiteY82" fmla="*/ 1600498 h 1640734"/>
                <a:gd name="connsiteX83" fmla="*/ 1252789 w 2331207"/>
                <a:gd name="connsiteY83" fmla="*/ 1639840 h 1640734"/>
                <a:gd name="connsiteX84" fmla="*/ 1279616 w 2331207"/>
                <a:gd name="connsiteY84" fmla="*/ 1621063 h 1640734"/>
                <a:gd name="connsiteX85" fmla="*/ 1334162 w 2331207"/>
                <a:gd name="connsiteY85" fmla="*/ 1472637 h 1640734"/>
                <a:gd name="connsiteX86" fmla="*/ 1382450 w 2331207"/>
                <a:gd name="connsiteY86" fmla="*/ 1417201 h 1640734"/>
                <a:gd name="connsiteX87" fmla="*/ 1443256 w 2331207"/>
                <a:gd name="connsiteY87" fmla="*/ 1417201 h 1640734"/>
                <a:gd name="connsiteX88" fmla="*/ 1131177 w 2331207"/>
                <a:gd name="connsiteY88" fmla="*/ 1391271 h 1640734"/>
                <a:gd name="connsiteX89" fmla="*/ 1158897 w 2331207"/>
                <a:gd name="connsiteY89" fmla="*/ 1441342 h 1640734"/>
                <a:gd name="connsiteX90" fmla="*/ 1068582 w 2331207"/>
                <a:gd name="connsiteY90" fmla="*/ 1465484 h 1640734"/>
                <a:gd name="connsiteX91" fmla="*/ 1131177 w 2331207"/>
                <a:gd name="connsiteY91" fmla="*/ 1391271 h 1640734"/>
                <a:gd name="connsiteX92" fmla="*/ 1181252 w 2331207"/>
                <a:gd name="connsiteY92" fmla="*/ 1537909 h 1640734"/>
                <a:gd name="connsiteX93" fmla="*/ 1163368 w 2331207"/>
                <a:gd name="connsiteY93" fmla="*/ 1537909 h 1640734"/>
                <a:gd name="connsiteX94" fmla="*/ 1091831 w 2331207"/>
                <a:gd name="connsiteY94" fmla="*/ 1586192 h 1640734"/>
                <a:gd name="connsiteX95" fmla="*/ 1054274 w 2331207"/>
                <a:gd name="connsiteY95" fmla="*/ 1537909 h 1640734"/>
                <a:gd name="connsiteX96" fmla="*/ 1058746 w 2331207"/>
                <a:gd name="connsiteY96" fmla="*/ 1497673 h 1640734"/>
                <a:gd name="connsiteX97" fmla="*/ 1205396 w 2331207"/>
                <a:gd name="connsiteY97" fmla="*/ 1449390 h 1640734"/>
                <a:gd name="connsiteX98" fmla="*/ 1158897 w 2331207"/>
                <a:gd name="connsiteY98" fmla="*/ 1351929 h 1640734"/>
                <a:gd name="connsiteX99" fmla="*/ 1010458 w 2331207"/>
                <a:gd name="connsiteY99" fmla="*/ 1569203 h 1640734"/>
                <a:gd name="connsiteX100" fmla="*/ 1065899 w 2331207"/>
                <a:gd name="connsiteY100" fmla="*/ 1639840 h 1640734"/>
                <a:gd name="connsiteX101" fmla="*/ 1181252 w 2331207"/>
                <a:gd name="connsiteY101" fmla="*/ 1537909 h 1640734"/>
                <a:gd name="connsiteX102" fmla="*/ 845923 w 2331207"/>
                <a:gd name="connsiteY102" fmla="*/ 1393059 h 1640734"/>
                <a:gd name="connsiteX103" fmla="*/ 894211 w 2331207"/>
                <a:gd name="connsiteY103" fmla="*/ 1393059 h 1640734"/>
                <a:gd name="connsiteX104" fmla="*/ 817309 w 2331207"/>
                <a:gd name="connsiteY104" fmla="*/ 1604075 h 1640734"/>
                <a:gd name="connsiteX105" fmla="*/ 838770 w 2331207"/>
                <a:gd name="connsiteY105" fmla="*/ 1639840 h 1640734"/>
                <a:gd name="connsiteX106" fmla="*/ 983632 w 2331207"/>
                <a:gd name="connsiteY106" fmla="*/ 1527179 h 1640734"/>
                <a:gd name="connsiteX107" fmla="*/ 970219 w 2331207"/>
                <a:gd name="connsiteY107" fmla="*/ 1527179 h 1640734"/>
                <a:gd name="connsiteX108" fmla="*/ 875432 w 2331207"/>
                <a:gd name="connsiteY108" fmla="*/ 1591557 h 1640734"/>
                <a:gd name="connsiteX109" fmla="*/ 946075 w 2331207"/>
                <a:gd name="connsiteY109" fmla="*/ 1393059 h 1640734"/>
                <a:gd name="connsiteX110" fmla="*/ 1018506 w 2331207"/>
                <a:gd name="connsiteY110" fmla="*/ 1393059 h 1640734"/>
                <a:gd name="connsiteX111" fmla="*/ 1027448 w 2331207"/>
                <a:gd name="connsiteY111" fmla="*/ 1362659 h 1640734"/>
                <a:gd name="connsiteX112" fmla="*/ 956805 w 2331207"/>
                <a:gd name="connsiteY112" fmla="*/ 1362659 h 1640734"/>
                <a:gd name="connsiteX113" fmla="*/ 983632 w 2331207"/>
                <a:gd name="connsiteY113" fmla="*/ 1286657 h 1640734"/>
                <a:gd name="connsiteX114" fmla="*/ 955911 w 2331207"/>
                <a:gd name="connsiteY114" fmla="*/ 1286657 h 1640734"/>
                <a:gd name="connsiteX115" fmla="*/ 905835 w 2331207"/>
                <a:gd name="connsiteY115" fmla="*/ 1362659 h 1640734"/>
                <a:gd name="connsiteX116" fmla="*/ 845923 w 2331207"/>
                <a:gd name="connsiteY116" fmla="*/ 1370706 h 1640734"/>
                <a:gd name="connsiteX117" fmla="*/ 589285 w 2331207"/>
                <a:gd name="connsiteY117" fmla="*/ 1557580 h 1640734"/>
                <a:gd name="connsiteX118" fmla="*/ 702850 w 2331207"/>
                <a:gd name="connsiteY118" fmla="*/ 1403789 h 1640734"/>
                <a:gd name="connsiteX119" fmla="*/ 727888 w 2331207"/>
                <a:gd name="connsiteY119" fmla="*/ 1407365 h 1640734"/>
                <a:gd name="connsiteX120" fmla="*/ 685860 w 2331207"/>
                <a:gd name="connsiteY120" fmla="*/ 1520026 h 1640734"/>
                <a:gd name="connsiteX121" fmla="*/ 606275 w 2331207"/>
                <a:gd name="connsiteY121" fmla="*/ 1585298 h 1640734"/>
                <a:gd name="connsiteX122" fmla="*/ 589285 w 2331207"/>
                <a:gd name="connsiteY122" fmla="*/ 1557580 h 1640734"/>
                <a:gd name="connsiteX123" fmla="*/ 811943 w 2331207"/>
                <a:gd name="connsiteY123" fmla="*/ 1339411 h 1640734"/>
                <a:gd name="connsiteX124" fmla="*/ 789588 w 2331207"/>
                <a:gd name="connsiteY124" fmla="*/ 1337623 h 1640734"/>
                <a:gd name="connsiteX125" fmla="*/ 764550 w 2331207"/>
                <a:gd name="connsiteY125" fmla="*/ 1362659 h 1640734"/>
                <a:gd name="connsiteX126" fmla="*/ 760079 w 2331207"/>
                <a:gd name="connsiteY126" fmla="*/ 1362659 h 1640734"/>
                <a:gd name="connsiteX127" fmla="*/ 539209 w 2331207"/>
                <a:gd name="connsiteY127" fmla="*/ 1599604 h 1640734"/>
                <a:gd name="connsiteX128" fmla="*/ 578554 w 2331207"/>
                <a:gd name="connsiteY128" fmla="*/ 1639840 h 1640734"/>
                <a:gd name="connsiteX129" fmla="*/ 675129 w 2331207"/>
                <a:gd name="connsiteY129" fmla="*/ 1547744 h 1640734"/>
                <a:gd name="connsiteX130" fmla="*/ 673341 w 2331207"/>
                <a:gd name="connsiteY130" fmla="*/ 1564733 h 1640734"/>
                <a:gd name="connsiteX131" fmla="*/ 709109 w 2331207"/>
                <a:gd name="connsiteY131" fmla="*/ 1639840 h 1640734"/>
                <a:gd name="connsiteX132" fmla="*/ 786011 w 2331207"/>
                <a:gd name="connsiteY132" fmla="*/ 1548638 h 1640734"/>
                <a:gd name="connsiteX133" fmla="*/ 772598 w 2331207"/>
                <a:gd name="connsiteY133" fmla="*/ 1548638 h 1640734"/>
                <a:gd name="connsiteX134" fmla="*/ 734147 w 2331207"/>
                <a:gd name="connsiteY134" fmla="*/ 1581721 h 1640734"/>
                <a:gd name="connsiteX135" fmla="*/ 734147 w 2331207"/>
                <a:gd name="connsiteY135" fmla="*/ 1518238 h 1640734"/>
                <a:gd name="connsiteX136" fmla="*/ 583920 w 2331207"/>
                <a:gd name="connsiteY136" fmla="*/ 1416307 h 1640734"/>
                <a:gd name="connsiteX137" fmla="*/ 562459 w 2331207"/>
                <a:gd name="connsiteY137" fmla="*/ 1351929 h 1640734"/>
                <a:gd name="connsiteX138" fmla="*/ 486451 w 2331207"/>
                <a:gd name="connsiteY138" fmla="*/ 1444025 h 1640734"/>
                <a:gd name="connsiteX139" fmla="*/ 486451 w 2331207"/>
                <a:gd name="connsiteY139" fmla="*/ 1404683 h 1640734"/>
                <a:gd name="connsiteX140" fmla="*/ 451576 w 2331207"/>
                <a:gd name="connsiteY140" fmla="*/ 1351929 h 1640734"/>
                <a:gd name="connsiteX141" fmla="*/ 374674 w 2331207"/>
                <a:gd name="connsiteY141" fmla="*/ 1443131 h 1640734"/>
                <a:gd name="connsiteX142" fmla="*/ 388087 w 2331207"/>
                <a:gd name="connsiteY142" fmla="*/ 1443131 h 1640734"/>
                <a:gd name="connsiteX143" fmla="*/ 426539 w 2331207"/>
                <a:gd name="connsiteY143" fmla="*/ 1410048 h 1640734"/>
                <a:gd name="connsiteX144" fmla="*/ 426539 w 2331207"/>
                <a:gd name="connsiteY144" fmla="*/ 1473531 h 1640734"/>
                <a:gd name="connsiteX145" fmla="*/ 368415 w 2331207"/>
                <a:gd name="connsiteY145" fmla="*/ 1601392 h 1640734"/>
                <a:gd name="connsiteX146" fmla="*/ 392559 w 2331207"/>
                <a:gd name="connsiteY146" fmla="*/ 1640734 h 1640734"/>
                <a:gd name="connsiteX147" fmla="*/ 419385 w 2331207"/>
                <a:gd name="connsiteY147" fmla="*/ 1621957 h 1640734"/>
                <a:gd name="connsiteX148" fmla="*/ 475720 w 2331207"/>
                <a:gd name="connsiteY148" fmla="*/ 1472637 h 1640734"/>
                <a:gd name="connsiteX149" fmla="*/ 524007 w 2331207"/>
                <a:gd name="connsiteY149" fmla="*/ 1417201 h 1640734"/>
                <a:gd name="connsiteX150" fmla="*/ 583920 w 2331207"/>
                <a:gd name="connsiteY150" fmla="*/ 1417201 h 1640734"/>
                <a:gd name="connsiteX151" fmla="*/ 209245 w 2331207"/>
                <a:gd name="connsiteY151" fmla="*/ 1630004 h 1640734"/>
                <a:gd name="connsiteX152" fmla="*/ 214611 w 2331207"/>
                <a:gd name="connsiteY152" fmla="*/ 1613910 h 1640734"/>
                <a:gd name="connsiteX153" fmla="*/ 163641 w 2331207"/>
                <a:gd name="connsiteY153" fmla="*/ 1523603 h 1640734"/>
                <a:gd name="connsiteX154" fmla="*/ 190467 w 2331207"/>
                <a:gd name="connsiteY154" fmla="*/ 1451178 h 1640734"/>
                <a:gd name="connsiteX155" fmla="*/ 246802 w 2331207"/>
                <a:gd name="connsiteY155" fmla="*/ 1451178 h 1640734"/>
                <a:gd name="connsiteX156" fmla="*/ 277205 w 2331207"/>
                <a:gd name="connsiteY156" fmla="*/ 1504826 h 1640734"/>
                <a:gd name="connsiteX157" fmla="*/ 297772 w 2331207"/>
                <a:gd name="connsiteY157" fmla="*/ 1504826 h 1640734"/>
                <a:gd name="connsiteX158" fmla="*/ 344271 w 2331207"/>
                <a:gd name="connsiteY158" fmla="*/ 1376965 h 1640734"/>
                <a:gd name="connsiteX159" fmla="*/ 323704 w 2331207"/>
                <a:gd name="connsiteY159" fmla="*/ 1376965 h 1640734"/>
                <a:gd name="connsiteX160" fmla="*/ 253956 w 2331207"/>
                <a:gd name="connsiteY160" fmla="*/ 1430613 h 1640734"/>
                <a:gd name="connsiteX161" fmla="*/ 197621 w 2331207"/>
                <a:gd name="connsiteY161" fmla="*/ 1430613 h 1640734"/>
                <a:gd name="connsiteX162" fmla="*/ 236072 w 2331207"/>
                <a:gd name="connsiteY162" fmla="*/ 1325999 h 1640734"/>
                <a:gd name="connsiteX163" fmla="*/ 304032 w 2331207"/>
                <a:gd name="connsiteY163" fmla="*/ 1281293 h 1640734"/>
                <a:gd name="connsiteX164" fmla="*/ 316551 w 2331207"/>
                <a:gd name="connsiteY164" fmla="*/ 1281293 h 1640734"/>
                <a:gd name="connsiteX165" fmla="*/ 371992 w 2331207"/>
                <a:gd name="connsiteY165" fmla="*/ 1346564 h 1640734"/>
                <a:gd name="connsiteX166" fmla="*/ 391664 w 2331207"/>
                <a:gd name="connsiteY166" fmla="*/ 1346564 h 1640734"/>
                <a:gd name="connsiteX167" fmla="*/ 407760 w 2331207"/>
                <a:gd name="connsiteY167" fmla="*/ 1259833 h 1640734"/>
                <a:gd name="connsiteX168" fmla="*/ 135026 w 2331207"/>
                <a:gd name="connsiteY168" fmla="*/ 1259833 h 1640734"/>
                <a:gd name="connsiteX169" fmla="*/ 129661 w 2331207"/>
                <a:gd name="connsiteY169" fmla="*/ 1275928 h 1640734"/>
                <a:gd name="connsiteX170" fmla="*/ 165429 w 2331207"/>
                <a:gd name="connsiteY170" fmla="*/ 1366235 h 1640734"/>
                <a:gd name="connsiteX171" fmla="*/ 107305 w 2331207"/>
                <a:gd name="connsiteY171" fmla="*/ 1524497 h 1640734"/>
                <a:gd name="connsiteX172" fmla="*/ 4471 w 2331207"/>
                <a:gd name="connsiteY172" fmla="*/ 1614804 h 1640734"/>
                <a:gd name="connsiteX173" fmla="*/ 0 w 2331207"/>
                <a:gd name="connsiteY173" fmla="*/ 1630899 h 1640734"/>
                <a:gd name="connsiteX174" fmla="*/ 209245 w 2331207"/>
                <a:gd name="connsiteY174" fmla="*/ 1630899 h 1640734"/>
                <a:gd name="connsiteX175" fmla="*/ 1562186 w 2331207"/>
                <a:gd name="connsiteY175" fmla="*/ 775213 h 1640734"/>
                <a:gd name="connsiteX176" fmla="*/ 1589907 w 2331207"/>
                <a:gd name="connsiteY176" fmla="*/ 825285 h 1640734"/>
                <a:gd name="connsiteX177" fmla="*/ 1499591 w 2331207"/>
                <a:gd name="connsiteY177" fmla="*/ 849426 h 1640734"/>
                <a:gd name="connsiteX178" fmla="*/ 1562186 w 2331207"/>
                <a:gd name="connsiteY178" fmla="*/ 775213 h 1640734"/>
                <a:gd name="connsiteX179" fmla="*/ 1612262 w 2331207"/>
                <a:gd name="connsiteY179" fmla="*/ 921851 h 1640734"/>
                <a:gd name="connsiteX180" fmla="*/ 1594378 w 2331207"/>
                <a:gd name="connsiteY180" fmla="*/ 921851 h 1640734"/>
                <a:gd name="connsiteX181" fmla="*/ 1522841 w 2331207"/>
                <a:gd name="connsiteY181" fmla="*/ 970134 h 1640734"/>
                <a:gd name="connsiteX182" fmla="*/ 1485284 w 2331207"/>
                <a:gd name="connsiteY182" fmla="*/ 921851 h 1640734"/>
                <a:gd name="connsiteX183" fmla="*/ 1489755 w 2331207"/>
                <a:gd name="connsiteY183" fmla="*/ 881615 h 1640734"/>
                <a:gd name="connsiteX184" fmla="*/ 1636406 w 2331207"/>
                <a:gd name="connsiteY184" fmla="*/ 833332 h 1640734"/>
                <a:gd name="connsiteX185" fmla="*/ 1589907 w 2331207"/>
                <a:gd name="connsiteY185" fmla="*/ 735871 h 1640734"/>
                <a:gd name="connsiteX186" fmla="*/ 1441468 w 2331207"/>
                <a:gd name="connsiteY186" fmla="*/ 953146 h 1640734"/>
                <a:gd name="connsiteX187" fmla="*/ 1496909 w 2331207"/>
                <a:gd name="connsiteY187" fmla="*/ 1023782 h 1640734"/>
                <a:gd name="connsiteX188" fmla="*/ 1612262 w 2331207"/>
                <a:gd name="connsiteY188" fmla="*/ 921851 h 1640734"/>
                <a:gd name="connsiteX189" fmla="*/ 1589012 w 2331207"/>
                <a:gd name="connsiteY189" fmla="*/ 703683 h 1640734"/>
                <a:gd name="connsiteX190" fmla="*/ 1672174 w 2331207"/>
                <a:gd name="connsiteY190" fmla="*/ 627681 h 1640734"/>
                <a:gd name="connsiteX191" fmla="*/ 1672174 w 2331207"/>
                <a:gd name="connsiteY191" fmla="*/ 616952 h 1640734"/>
                <a:gd name="connsiteX192" fmla="*/ 1616733 w 2331207"/>
                <a:gd name="connsiteY192" fmla="*/ 616952 h 1640734"/>
                <a:gd name="connsiteX193" fmla="*/ 1567551 w 2331207"/>
                <a:gd name="connsiteY193" fmla="*/ 704577 h 1640734"/>
                <a:gd name="connsiteX194" fmla="*/ 1589012 w 2331207"/>
                <a:gd name="connsiteY194" fmla="*/ 704577 h 1640734"/>
                <a:gd name="connsiteX195" fmla="*/ 1276933 w 2331207"/>
                <a:gd name="connsiteY195" fmla="*/ 777002 h 1640734"/>
                <a:gd name="connsiteX196" fmla="*/ 1325220 w 2331207"/>
                <a:gd name="connsiteY196" fmla="*/ 777002 h 1640734"/>
                <a:gd name="connsiteX197" fmla="*/ 1248318 w 2331207"/>
                <a:gd name="connsiteY197" fmla="*/ 988017 h 1640734"/>
                <a:gd name="connsiteX198" fmla="*/ 1269779 w 2331207"/>
                <a:gd name="connsiteY198" fmla="*/ 1023782 h 1640734"/>
                <a:gd name="connsiteX199" fmla="*/ 1414641 w 2331207"/>
                <a:gd name="connsiteY199" fmla="*/ 911122 h 1640734"/>
                <a:gd name="connsiteX200" fmla="*/ 1401228 w 2331207"/>
                <a:gd name="connsiteY200" fmla="*/ 911122 h 1640734"/>
                <a:gd name="connsiteX201" fmla="*/ 1306442 w 2331207"/>
                <a:gd name="connsiteY201" fmla="*/ 975499 h 1640734"/>
                <a:gd name="connsiteX202" fmla="*/ 1377085 w 2331207"/>
                <a:gd name="connsiteY202" fmla="*/ 777002 h 1640734"/>
                <a:gd name="connsiteX203" fmla="*/ 1449516 w 2331207"/>
                <a:gd name="connsiteY203" fmla="*/ 777002 h 1640734"/>
                <a:gd name="connsiteX204" fmla="*/ 1458458 w 2331207"/>
                <a:gd name="connsiteY204" fmla="*/ 746601 h 1640734"/>
                <a:gd name="connsiteX205" fmla="*/ 1387815 w 2331207"/>
                <a:gd name="connsiteY205" fmla="*/ 746601 h 1640734"/>
                <a:gd name="connsiteX206" fmla="*/ 1414641 w 2331207"/>
                <a:gd name="connsiteY206" fmla="*/ 670600 h 1640734"/>
                <a:gd name="connsiteX207" fmla="*/ 1386921 w 2331207"/>
                <a:gd name="connsiteY207" fmla="*/ 670600 h 1640734"/>
                <a:gd name="connsiteX208" fmla="*/ 1336845 w 2331207"/>
                <a:gd name="connsiteY208" fmla="*/ 746601 h 1640734"/>
                <a:gd name="connsiteX209" fmla="*/ 1276933 w 2331207"/>
                <a:gd name="connsiteY209" fmla="*/ 755542 h 1640734"/>
                <a:gd name="connsiteX210" fmla="*/ 1226857 w 2331207"/>
                <a:gd name="connsiteY210" fmla="*/ 767166 h 1640734"/>
                <a:gd name="connsiteX211" fmla="*/ 1208973 w 2331207"/>
                <a:gd name="connsiteY211" fmla="*/ 736766 h 1640734"/>
                <a:gd name="connsiteX212" fmla="*/ 1096302 w 2331207"/>
                <a:gd name="connsiteY212" fmla="*/ 827967 h 1640734"/>
                <a:gd name="connsiteX213" fmla="*/ 1109716 w 2331207"/>
                <a:gd name="connsiteY213" fmla="*/ 827967 h 1640734"/>
                <a:gd name="connsiteX214" fmla="*/ 1168733 w 2331207"/>
                <a:gd name="connsiteY214" fmla="*/ 783261 h 1640734"/>
                <a:gd name="connsiteX215" fmla="*/ 1087360 w 2331207"/>
                <a:gd name="connsiteY215" fmla="*/ 994276 h 1640734"/>
                <a:gd name="connsiteX216" fmla="*/ 1105244 w 2331207"/>
                <a:gd name="connsiteY216" fmla="*/ 1024676 h 1640734"/>
                <a:gd name="connsiteX217" fmla="*/ 1212550 w 2331207"/>
                <a:gd name="connsiteY217" fmla="*/ 933475 h 1640734"/>
                <a:gd name="connsiteX218" fmla="*/ 1199137 w 2331207"/>
                <a:gd name="connsiteY218" fmla="*/ 933475 h 1640734"/>
                <a:gd name="connsiteX219" fmla="*/ 1140119 w 2331207"/>
                <a:gd name="connsiteY219" fmla="*/ 978182 h 1640734"/>
                <a:gd name="connsiteX220" fmla="*/ 1234905 w 2331207"/>
                <a:gd name="connsiteY220" fmla="*/ 683118 h 1640734"/>
                <a:gd name="connsiteX221" fmla="*/ 1267991 w 2331207"/>
                <a:gd name="connsiteY221" fmla="*/ 650035 h 1640734"/>
                <a:gd name="connsiteX222" fmla="*/ 1234905 w 2331207"/>
                <a:gd name="connsiteY222" fmla="*/ 616952 h 1640734"/>
                <a:gd name="connsiteX223" fmla="*/ 1206290 w 2331207"/>
                <a:gd name="connsiteY223" fmla="*/ 633046 h 1640734"/>
                <a:gd name="connsiteX224" fmla="*/ 1206290 w 2331207"/>
                <a:gd name="connsiteY224" fmla="*/ 667023 h 1640734"/>
                <a:gd name="connsiteX225" fmla="*/ 1234905 w 2331207"/>
                <a:gd name="connsiteY225" fmla="*/ 683118 h 1640734"/>
                <a:gd name="connsiteX226" fmla="*/ 975584 w 2331207"/>
                <a:gd name="connsiteY226" fmla="*/ 978182 h 1640734"/>
                <a:gd name="connsiteX227" fmla="*/ 1109716 w 2331207"/>
                <a:gd name="connsiteY227" fmla="*/ 622317 h 1640734"/>
                <a:gd name="connsiteX228" fmla="*/ 1105244 w 2331207"/>
                <a:gd name="connsiteY228" fmla="*/ 616058 h 1640734"/>
                <a:gd name="connsiteX229" fmla="*/ 1012247 w 2331207"/>
                <a:gd name="connsiteY229" fmla="*/ 626787 h 1640734"/>
                <a:gd name="connsiteX230" fmla="*/ 1012247 w 2331207"/>
                <a:gd name="connsiteY230" fmla="*/ 637517 h 1640734"/>
                <a:gd name="connsiteX231" fmla="*/ 1030131 w 2331207"/>
                <a:gd name="connsiteY231" fmla="*/ 650929 h 1640734"/>
                <a:gd name="connsiteX232" fmla="*/ 1026554 w 2331207"/>
                <a:gd name="connsiteY232" fmla="*/ 715306 h 1640734"/>
                <a:gd name="connsiteX233" fmla="*/ 924614 w 2331207"/>
                <a:gd name="connsiteY233" fmla="*/ 987123 h 1640734"/>
                <a:gd name="connsiteX234" fmla="*/ 946075 w 2331207"/>
                <a:gd name="connsiteY234" fmla="*/ 1022888 h 1640734"/>
                <a:gd name="connsiteX235" fmla="*/ 1053380 w 2331207"/>
                <a:gd name="connsiteY235" fmla="*/ 931687 h 1640734"/>
                <a:gd name="connsiteX236" fmla="*/ 1039967 w 2331207"/>
                <a:gd name="connsiteY236" fmla="*/ 931687 h 1640734"/>
                <a:gd name="connsiteX237" fmla="*/ 975584 w 2331207"/>
                <a:gd name="connsiteY237" fmla="*/ 978182 h 1640734"/>
                <a:gd name="connsiteX238" fmla="*/ 701955 w 2331207"/>
                <a:gd name="connsiteY238" fmla="*/ 941522 h 1640734"/>
                <a:gd name="connsiteX239" fmla="*/ 815520 w 2331207"/>
                <a:gd name="connsiteY239" fmla="*/ 787731 h 1640734"/>
                <a:gd name="connsiteX240" fmla="*/ 840558 w 2331207"/>
                <a:gd name="connsiteY240" fmla="*/ 791308 h 1640734"/>
                <a:gd name="connsiteX241" fmla="*/ 797636 w 2331207"/>
                <a:gd name="connsiteY241" fmla="*/ 903968 h 1640734"/>
                <a:gd name="connsiteX242" fmla="*/ 718051 w 2331207"/>
                <a:gd name="connsiteY242" fmla="*/ 969240 h 1640734"/>
                <a:gd name="connsiteX243" fmla="*/ 701955 w 2331207"/>
                <a:gd name="connsiteY243" fmla="*/ 941522 h 1640734"/>
                <a:gd name="connsiteX244" fmla="*/ 924614 w 2331207"/>
                <a:gd name="connsiteY244" fmla="*/ 724248 h 1640734"/>
                <a:gd name="connsiteX245" fmla="*/ 902259 w 2331207"/>
                <a:gd name="connsiteY245" fmla="*/ 722459 h 1640734"/>
                <a:gd name="connsiteX246" fmla="*/ 877221 w 2331207"/>
                <a:gd name="connsiteY246" fmla="*/ 747495 h 1640734"/>
                <a:gd name="connsiteX247" fmla="*/ 872750 w 2331207"/>
                <a:gd name="connsiteY247" fmla="*/ 747495 h 1640734"/>
                <a:gd name="connsiteX248" fmla="*/ 651880 w 2331207"/>
                <a:gd name="connsiteY248" fmla="*/ 984440 h 1640734"/>
                <a:gd name="connsiteX249" fmla="*/ 691225 w 2331207"/>
                <a:gd name="connsiteY249" fmla="*/ 1024676 h 1640734"/>
                <a:gd name="connsiteX250" fmla="*/ 787800 w 2331207"/>
                <a:gd name="connsiteY250" fmla="*/ 932581 h 1640734"/>
                <a:gd name="connsiteX251" fmla="*/ 786011 w 2331207"/>
                <a:gd name="connsiteY251" fmla="*/ 949569 h 1640734"/>
                <a:gd name="connsiteX252" fmla="*/ 821780 w 2331207"/>
                <a:gd name="connsiteY252" fmla="*/ 1024676 h 1640734"/>
                <a:gd name="connsiteX253" fmla="*/ 898682 w 2331207"/>
                <a:gd name="connsiteY253" fmla="*/ 933475 h 1640734"/>
                <a:gd name="connsiteX254" fmla="*/ 885269 w 2331207"/>
                <a:gd name="connsiteY254" fmla="*/ 933475 h 1640734"/>
                <a:gd name="connsiteX255" fmla="*/ 846818 w 2331207"/>
                <a:gd name="connsiteY255" fmla="*/ 966558 h 1640734"/>
                <a:gd name="connsiteX256" fmla="*/ 846818 w 2331207"/>
                <a:gd name="connsiteY256" fmla="*/ 903968 h 1640734"/>
                <a:gd name="connsiteX257" fmla="*/ 406866 w 2331207"/>
                <a:gd name="connsiteY257" fmla="*/ 1075642 h 1640734"/>
                <a:gd name="connsiteX258" fmla="*/ 472143 w 2331207"/>
                <a:gd name="connsiteY258" fmla="*/ 1014841 h 1640734"/>
                <a:gd name="connsiteX259" fmla="*/ 529373 w 2331207"/>
                <a:gd name="connsiteY259" fmla="*/ 1036300 h 1640734"/>
                <a:gd name="connsiteX260" fmla="*/ 584814 w 2331207"/>
                <a:gd name="connsiteY260" fmla="*/ 1066701 h 1640734"/>
                <a:gd name="connsiteX261" fmla="*/ 481085 w 2331207"/>
                <a:gd name="connsiteY261" fmla="*/ 1112301 h 1640734"/>
                <a:gd name="connsiteX262" fmla="*/ 406866 w 2331207"/>
                <a:gd name="connsiteY262" fmla="*/ 1075642 h 1640734"/>
                <a:gd name="connsiteX263" fmla="*/ 516854 w 2331207"/>
                <a:gd name="connsiteY263" fmla="*/ 904863 h 1640734"/>
                <a:gd name="connsiteX264" fmla="*/ 492710 w 2331207"/>
                <a:gd name="connsiteY264" fmla="*/ 872674 h 1640734"/>
                <a:gd name="connsiteX265" fmla="*/ 557988 w 2331207"/>
                <a:gd name="connsiteY265" fmla="*/ 756437 h 1640734"/>
                <a:gd name="connsiteX266" fmla="*/ 582131 w 2331207"/>
                <a:gd name="connsiteY266" fmla="*/ 788625 h 1640734"/>
                <a:gd name="connsiteX267" fmla="*/ 516854 w 2331207"/>
                <a:gd name="connsiteY267" fmla="*/ 904863 h 1640734"/>
                <a:gd name="connsiteX268" fmla="*/ 631313 w 2331207"/>
                <a:gd name="connsiteY268" fmla="*/ 1049712 h 1640734"/>
                <a:gd name="connsiteX269" fmla="*/ 551728 w 2331207"/>
                <a:gd name="connsiteY269" fmla="*/ 988911 h 1640734"/>
                <a:gd name="connsiteX270" fmla="*/ 490027 w 2331207"/>
                <a:gd name="connsiteY270" fmla="*/ 958511 h 1640734"/>
                <a:gd name="connsiteX271" fmla="*/ 516854 w 2331207"/>
                <a:gd name="connsiteY271" fmla="*/ 924534 h 1640734"/>
                <a:gd name="connsiteX272" fmla="*/ 630419 w 2331207"/>
                <a:gd name="connsiteY272" fmla="*/ 802931 h 1640734"/>
                <a:gd name="connsiteX273" fmla="*/ 625948 w 2331207"/>
                <a:gd name="connsiteY273" fmla="*/ 776107 h 1640734"/>
                <a:gd name="connsiteX274" fmla="*/ 673341 w 2331207"/>
                <a:gd name="connsiteY274" fmla="*/ 776107 h 1640734"/>
                <a:gd name="connsiteX275" fmla="*/ 682283 w 2331207"/>
                <a:gd name="connsiteY275" fmla="*/ 745707 h 1640734"/>
                <a:gd name="connsiteX276" fmla="*/ 601804 w 2331207"/>
                <a:gd name="connsiteY276" fmla="*/ 745707 h 1640734"/>
                <a:gd name="connsiteX277" fmla="*/ 562459 w 2331207"/>
                <a:gd name="connsiteY277" fmla="*/ 734977 h 1640734"/>
                <a:gd name="connsiteX278" fmla="*/ 441740 w 2331207"/>
                <a:gd name="connsiteY278" fmla="*/ 856579 h 1640734"/>
                <a:gd name="connsiteX279" fmla="*/ 497181 w 2331207"/>
                <a:gd name="connsiteY279" fmla="*/ 922745 h 1640734"/>
                <a:gd name="connsiteX280" fmla="*/ 443529 w 2331207"/>
                <a:gd name="connsiteY280" fmla="*/ 977287 h 1640734"/>
                <a:gd name="connsiteX281" fmla="*/ 458730 w 2331207"/>
                <a:gd name="connsiteY281" fmla="*/ 1006794 h 1640734"/>
                <a:gd name="connsiteX282" fmla="*/ 347848 w 2331207"/>
                <a:gd name="connsiteY282" fmla="*/ 1093525 h 1640734"/>
                <a:gd name="connsiteX283" fmla="*/ 453365 w 2331207"/>
                <a:gd name="connsiteY283" fmla="*/ 1145384 h 1640734"/>
                <a:gd name="connsiteX284" fmla="*/ 631313 w 2331207"/>
                <a:gd name="connsiteY284" fmla="*/ 1049712 h 1640734"/>
                <a:gd name="connsiteX285" fmla="*/ 266475 w 2331207"/>
                <a:gd name="connsiteY285" fmla="*/ 835120 h 1640734"/>
                <a:gd name="connsiteX286" fmla="*/ 296878 w 2331207"/>
                <a:gd name="connsiteY286" fmla="*/ 888768 h 1640734"/>
                <a:gd name="connsiteX287" fmla="*/ 317445 w 2331207"/>
                <a:gd name="connsiteY287" fmla="*/ 888768 h 1640734"/>
                <a:gd name="connsiteX288" fmla="*/ 363944 w 2331207"/>
                <a:gd name="connsiteY288" fmla="*/ 760907 h 1640734"/>
                <a:gd name="connsiteX289" fmla="*/ 343377 w 2331207"/>
                <a:gd name="connsiteY289" fmla="*/ 760907 h 1640734"/>
                <a:gd name="connsiteX290" fmla="*/ 273628 w 2331207"/>
                <a:gd name="connsiteY290" fmla="*/ 814555 h 1640734"/>
                <a:gd name="connsiteX291" fmla="*/ 195832 w 2331207"/>
                <a:gd name="connsiteY291" fmla="*/ 814555 h 1640734"/>
                <a:gd name="connsiteX292" fmla="*/ 234283 w 2331207"/>
                <a:gd name="connsiteY292" fmla="*/ 709942 h 1640734"/>
                <a:gd name="connsiteX293" fmla="*/ 302243 w 2331207"/>
                <a:gd name="connsiteY293" fmla="*/ 665235 h 1640734"/>
                <a:gd name="connsiteX294" fmla="*/ 336223 w 2331207"/>
                <a:gd name="connsiteY294" fmla="*/ 665235 h 1640734"/>
                <a:gd name="connsiteX295" fmla="*/ 391664 w 2331207"/>
                <a:gd name="connsiteY295" fmla="*/ 730507 h 1640734"/>
                <a:gd name="connsiteX296" fmla="*/ 411337 w 2331207"/>
                <a:gd name="connsiteY296" fmla="*/ 730507 h 1640734"/>
                <a:gd name="connsiteX297" fmla="*/ 427433 w 2331207"/>
                <a:gd name="connsiteY297" fmla="*/ 643776 h 1640734"/>
                <a:gd name="connsiteX298" fmla="*/ 135026 w 2331207"/>
                <a:gd name="connsiteY298" fmla="*/ 643776 h 1640734"/>
                <a:gd name="connsiteX299" fmla="*/ 129661 w 2331207"/>
                <a:gd name="connsiteY299" fmla="*/ 659870 h 1640734"/>
                <a:gd name="connsiteX300" fmla="*/ 165429 w 2331207"/>
                <a:gd name="connsiteY300" fmla="*/ 750178 h 1640734"/>
                <a:gd name="connsiteX301" fmla="*/ 107305 w 2331207"/>
                <a:gd name="connsiteY301" fmla="*/ 908439 h 1640734"/>
                <a:gd name="connsiteX302" fmla="*/ 4471 w 2331207"/>
                <a:gd name="connsiteY302" fmla="*/ 998747 h 1640734"/>
                <a:gd name="connsiteX303" fmla="*/ 0 w 2331207"/>
                <a:gd name="connsiteY303" fmla="*/ 1014841 h 1640734"/>
                <a:gd name="connsiteX304" fmla="*/ 325493 w 2331207"/>
                <a:gd name="connsiteY304" fmla="*/ 1014841 h 1640734"/>
                <a:gd name="connsiteX305" fmla="*/ 383616 w 2331207"/>
                <a:gd name="connsiteY305" fmla="*/ 922745 h 1640734"/>
                <a:gd name="connsiteX306" fmla="*/ 361261 w 2331207"/>
                <a:gd name="connsiteY306" fmla="*/ 922745 h 1640734"/>
                <a:gd name="connsiteX307" fmla="*/ 212822 w 2331207"/>
                <a:gd name="connsiteY307" fmla="*/ 993382 h 1640734"/>
                <a:gd name="connsiteX308" fmla="*/ 162746 w 2331207"/>
                <a:gd name="connsiteY308" fmla="*/ 908439 h 1640734"/>
                <a:gd name="connsiteX309" fmla="*/ 189573 w 2331207"/>
                <a:gd name="connsiteY309" fmla="*/ 836014 h 1640734"/>
                <a:gd name="connsiteX310" fmla="*/ 266475 w 2331207"/>
                <a:gd name="connsiteY310" fmla="*/ 836014 h 1640734"/>
                <a:gd name="connsiteX311" fmla="*/ 308503 w 2331207"/>
                <a:gd name="connsiteY311" fmla="*/ 616952 h 1640734"/>
                <a:gd name="connsiteX312" fmla="*/ 391664 w 2331207"/>
                <a:gd name="connsiteY312" fmla="*/ 556151 h 1640734"/>
                <a:gd name="connsiteX313" fmla="*/ 391664 w 2331207"/>
                <a:gd name="connsiteY313" fmla="*/ 545421 h 1640734"/>
                <a:gd name="connsiteX314" fmla="*/ 336223 w 2331207"/>
                <a:gd name="connsiteY314" fmla="*/ 545421 h 1640734"/>
                <a:gd name="connsiteX315" fmla="*/ 287042 w 2331207"/>
                <a:gd name="connsiteY315" fmla="*/ 616952 h 1640734"/>
                <a:gd name="connsiteX316" fmla="*/ 1551456 w 2331207"/>
                <a:gd name="connsiteY316" fmla="*/ 160050 h 1640734"/>
                <a:gd name="connsiteX317" fmla="*/ 1579176 w 2331207"/>
                <a:gd name="connsiteY317" fmla="*/ 210121 h 1640734"/>
                <a:gd name="connsiteX318" fmla="*/ 1488861 w 2331207"/>
                <a:gd name="connsiteY318" fmla="*/ 234263 h 1640734"/>
                <a:gd name="connsiteX319" fmla="*/ 1551456 w 2331207"/>
                <a:gd name="connsiteY319" fmla="*/ 160050 h 1640734"/>
                <a:gd name="connsiteX320" fmla="*/ 1601531 w 2331207"/>
                <a:gd name="connsiteY320" fmla="*/ 306688 h 1640734"/>
                <a:gd name="connsiteX321" fmla="*/ 1583647 w 2331207"/>
                <a:gd name="connsiteY321" fmla="*/ 306688 h 1640734"/>
                <a:gd name="connsiteX322" fmla="*/ 1512110 w 2331207"/>
                <a:gd name="connsiteY322" fmla="*/ 354971 h 1640734"/>
                <a:gd name="connsiteX323" fmla="*/ 1474554 w 2331207"/>
                <a:gd name="connsiteY323" fmla="*/ 306688 h 1640734"/>
                <a:gd name="connsiteX324" fmla="*/ 1479025 w 2331207"/>
                <a:gd name="connsiteY324" fmla="*/ 266452 h 1640734"/>
                <a:gd name="connsiteX325" fmla="*/ 1625675 w 2331207"/>
                <a:gd name="connsiteY325" fmla="*/ 218168 h 1640734"/>
                <a:gd name="connsiteX326" fmla="*/ 1579176 w 2331207"/>
                <a:gd name="connsiteY326" fmla="*/ 120708 h 1640734"/>
                <a:gd name="connsiteX327" fmla="*/ 1430737 w 2331207"/>
                <a:gd name="connsiteY327" fmla="*/ 337982 h 1640734"/>
                <a:gd name="connsiteX328" fmla="*/ 1486178 w 2331207"/>
                <a:gd name="connsiteY328" fmla="*/ 408619 h 1640734"/>
                <a:gd name="connsiteX329" fmla="*/ 1601531 w 2331207"/>
                <a:gd name="connsiteY329" fmla="*/ 306688 h 1640734"/>
                <a:gd name="connsiteX330" fmla="*/ 1578282 w 2331207"/>
                <a:gd name="connsiteY330" fmla="*/ 88519 h 1640734"/>
                <a:gd name="connsiteX331" fmla="*/ 1661444 w 2331207"/>
                <a:gd name="connsiteY331" fmla="*/ 12518 h 1640734"/>
                <a:gd name="connsiteX332" fmla="*/ 1661444 w 2331207"/>
                <a:gd name="connsiteY332" fmla="*/ 1788 h 1640734"/>
                <a:gd name="connsiteX333" fmla="*/ 1606002 w 2331207"/>
                <a:gd name="connsiteY333" fmla="*/ 1788 h 1640734"/>
                <a:gd name="connsiteX334" fmla="*/ 1556821 w 2331207"/>
                <a:gd name="connsiteY334" fmla="*/ 89413 h 1640734"/>
                <a:gd name="connsiteX335" fmla="*/ 1578282 w 2331207"/>
                <a:gd name="connsiteY335" fmla="*/ 89413 h 1640734"/>
                <a:gd name="connsiteX336" fmla="*/ 1266202 w 2331207"/>
                <a:gd name="connsiteY336" fmla="*/ 160944 h 1640734"/>
                <a:gd name="connsiteX337" fmla="*/ 1315384 w 2331207"/>
                <a:gd name="connsiteY337" fmla="*/ 160944 h 1640734"/>
                <a:gd name="connsiteX338" fmla="*/ 1238482 w 2331207"/>
                <a:gd name="connsiteY338" fmla="*/ 371959 h 1640734"/>
                <a:gd name="connsiteX339" fmla="*/ 1259943 w 2331207"/>
                <a:gd name="connsiteY339" fmla="*/ 407725 h 1640734"/>
                <a:gd name="connsiteX340" fmla="*/ 1404805 w 2331207"/>
                <a:gd name="connsiteY340" fmla="*/ 295064 h 1640734"/>
                <a:gd name="connsiteX341" fmla="*/ 1391392 w 2331207"/>
                <a:gd name="connsiteY341" fmla="*/ 295064 h 1640734"/>
                <a:gd name="connsiteX342" fmla="*/ 1296606 w 2331207"/>
                <a:gd name="connsiteY342" fmla="*/ 359441 h 1640734"/>
                <a:gd name="connsiteX343" fmla="*/ 1367248 w 2331207"/>
                <a:gd name="connsiteY343" fmla="*/ 160944 h 1640734"/>
                <a:gd name="connsiteX344" fmla="*/ 1439679 w 2331207"/>
                <a:gd name="connsiteY344" fmla="*/ 160944 h 1640734"/>
                <a:gd name="connsiteX345" fmla="*/ 1448621 w 2331207"/>
                <a:gd name="connsiteY345" fmla="*/ 130543 h 1640734"/>
                <a:gd name="connsiteX346" fmla="*/ 1377979 w 2331207"/>
                <a:gd name="connsiteY346" fmla="*/ 130543 h 1640734"/>
                <a:gd name="connsiteX347" fmla="*/ 1404805 w 2331207"/>
                <a:gd name="connsiteY347" fmla="*/ 54542 h 1640734"/>
                <a:gd name="connsiteX348" fmla="*/ 1377085 w 2331207"/>
                <a:gd name="connsiteY348" fmla="*/ 54542 h 1640734"/>
                <a:gd name="connsiteX349" fmla="*/ 1327009 w 2331207"/>
                <a:gd name="connsiteY349" fmla="*/ 130543 h 1640734"/>
                <a:gd name="connsiteX350" fmla="*/ 1267097 w 2331207"/>
                <a:gd name="connsiteY350" fmla="*/ 138591 h 1640734"/>
                <a:gd name="connsiteX351" fmla="*/ 1267097 w 2331207"/>
                <a:gd name="connsiteY351" fmla="*/ 160944 h 1640734"/>
                <a:gd name="connsiteX352" fmla="*/ 1241165 w 2331207"/>
                <a:gd name="connsiteY352" fmla="*/ 185086 h 1640734"/>
                <a:gd name="connsiteX353" fmla="*/ 1219703 w 2331207"/>
                <a:gd name="connsiteY353" fmla="*/ 120708 h 1640734"/>
                <a:gd name="connsiteX354" fmla="*/ 1143696 w 2331207"/>
                <a:gd name="connsiteY354" fmla="*/ 212804 h 1640734"/>
                <a:gd name="connsiteX355" fmla="*/ 1143696 w 2331207"/>
                <a:gd name="connsiteY355" fmla="*/ 173462 h 1640734"/>
                <a:gd name="connsiteX356" fmla="*/ 1109716 w 2331207"/>
                <a:gd name="connsiteY356" fmla="*/ 120708 h 1640734"/>
                <a:gd name="connsiteX357" fmla="*/ 1031919 w 2331207"/>
                <a:gd name="connsiteY357" fmla="*/ 211910 h 1640734"/>
                <a:gd name="connsiteX358" fmla="*/ 1045332 w 2331207"/>
                <a:gd name="connsiteY358" fmla="*/ 211910 h 1640734"/>
                <a:gd name="connsiteX359" fmla="*/ 1083783 w 2331207"/>
                <a:gd name="connsiteY359" fmla="*/ 178827 h 1640734"/>
                <a:gd name="connsiteX360" fmla="*/ 1083783 w 2331207"/>
                <a:gd name="connsiteY360" fmla="*/ 242310 h 1640734"/>
                <a:gd name="connsiteX361" fmla="*/ 1026554 w 2331207"/>
                <a:gd name="connsiteY361" fmla="*/ 369277 h 1640734"/>
                <a:gd name="connsiteX362" fmla="*/ 1050698 w 2331207"/>
                <a:gd name="connsiteY362" fmla="*/ 408619 h 1640734"/>
                <a:gd name="connsiteX363" fmla="*/ 1077524 w 2331207"/>
                <a:gd name="connsiteY363" fmla="*/ 389842 h 1640734"/>
                <a:gd name="connsiteX364" fmla="*/ 1133859 w 2331207"/>
                <a:gd name="connsiteY364" fmla="*/ 241416 h 1640734"/>
                <a:gd name="connsiteX365" fmla="*/ 1182147 w 2331207"/>
                <a:gd name="connsiteY365" fmla="*/ 185980 h 1640734"/>
                <a:gd name="connsiteX366" fmla="*/ 1241165 w 2331207"/>
                <a:gd name="connsiteY366" fmla="*/ 185980 h 1640734"/>
                <a:gd name="connsiteX367" fmla="*/ 929085 w 2331207"/>
                <a:gd name="connsiteY367" fmla="*/ 160050 h 1640734"/>
                <a:gd name="connsiteX368" fmla="*/ 956805 w 2331207"/>
                <a:gd name="connsiteY368" fmla="*/ 210121 h 1640734"/>
                <a:gd name="connsiteX369" fmla="*/ 866490 w 2331207"/>
                <a:gd name="connsiteY369" fmla="*/ 234263 h 1640734"/>
                <a:gd name="connsiteX370" fmla="*/ 929085 w 2331207"/>
                <a:gd name="connsiteY370" fmla="*/ 160050 h 1640734"/>
                <a:gd name="connsiteX371" fmla="*/ 979161 w 2331207"/>
                <a:gd name="connsiteY371" fmla="*/ 306688 h 1640734"/>
                <a:gd name="connsiteX372" fmla="*/ 961277 w 2331207"/>
                <a:gd name="connsiteY372" fmla="*/ 306688 h 1640734"/>
                <a:gd name="connsiteX373" fmla="*/ 889740 w 2331207"/>
                <a:gd name="connsiteY373" fmla="*/ 354971 h 1640734"/>
                <a:gd name="connsiteX374" fmla="*/ 852183 w 2331207"/>
                <a:gd name="connsiteY374" fmla="*/ 306688 h 1640734"/>
                <a:gd name="connsiteX375" fmla="*/ 856654 w 2331207"/>
                <a:gd name="connsiteY375" fmla="*/ 266452 h 1640734"/>
                <a:gd name="connsiteX376" fmla="*/ 1003304 w 2331207"/>
                <a:gd name="connsiteY376" fmla="*/ 218168 h 1640734"/>
                <a:gd name="connsiteX377" fmla="*/ 956805 w 2331207"/>
                <a:gd name="connsiteY377" fmla="*/ 120708 h 1640734"/>
                <a:gd name="connsiteX378" fmla="*/ 808367 w 2331207"/>
                <a:gd name="connsiteY378" fmla="*/ 337982 h 1640734"/>
                <a:gd name="connsiteX379" fmla="*/ 863808 w 2331207"/>
                <a:gd name="connsiteY379" fmla="*/ 408619 h 1640734"/>
                <a:gd name="connsiteX380" fmla="*/ 979161 w 2331207"/>
                <a:gd name="connsiteY380" fmla="*/ 306688 h 1640734"/>
                <a:gd name="connsiteX381" fmla="*/ 637572 w 2331207"/>
                <a:gd name="connsiteY381" fmla="*/ 365700 h 1640734"/>
                <a:gd name="connsiteX382" fmla="*/ 602698 w 2331207"/>
                <a:gd name="connsiteY382" fmla="*/ 340665 h 1640734"/>
                <a:gd name="connsiteX383" fmla="*/ 617005 w 2331207"/>
                <a:gd name="connsiteY383" fmla="*/ 299535 h 1640734"/>
                <a:gd name="connsiteX384" fmla="*/ 640255 w 2331207"/>
                <a:gd name="connsiteY384" fmla="*/ 236945 h 1640734"/>
                <a:gd name="connsiteX385" fmla="*/ 726993 w 2331207"/>
                <a:gd name="connsiteY385" fmla="*/ 173462 h 1640734"/>
                <a:gd name="connsiteX386" fmla="*/ 750243 w 2331207"/>
                <a:gd name="connsiteY386" fmla="*/ 201180 h 1640734"/>
                <a:gd name="connsiteX387" fmla="*/ 637572 w 2331207"/>
                <a:gd name="connsiteY387" fmla="*/ 365700 h 1640734"/>
                <a:gd name="connsiteX388" fmla="*/ 800319 w 2331207"/>
                <a:gd name="connsiteY388" fmla="*/ 178827 h 1640734"/>
                <a:gd name="connsiteX389" fmla="*/ 759185 w 2331207"/>
                <a:gd name="connsiteY389" fmla="*/ 119814 h 1640734"/>
                <a:gd name="connsiteX390" fmla="*/ 650985 w 2331207"/>
                <a:gd name="connsiteY390" fmla="*/ 208333 h 1640734"/>
                <a:gd name="connsiteX391" fmla="*/ 726099 w 2331207"/>
                <a:gd name="connsiteY391" fmla="*/ 6259 h 1640734"/>
                <a:gd name="connsiteX392" fmla="*/ 721628 w 2331207"/>
                <a:gd name="connsiteY392" fmla="*/ 0 h 1640734"/>
                <a:gd name="connsiteX393" fmla="*/ 628630 w 2331207"/>
                <a:gd name="connsiteY393" fmla="*/ 10730 h 1640734"/>
                <a:gd name="connsiteX394" fmla="*/ 628630 w 2331207"/>
                <a:gd name="connsiteY394" fmla="*/ 21459 h 1640734"/>
                <a:gd name="connsiteX395" fmla="*/ 646514 w 2331207"/>
                <a:gd name="connsiteY395" fmla="*/ 34871 h 1640734"/>
                <a:gd name="connsiteX396" fmla="*/ 642938 w 2331207"/>
                <a:gd name="connsiteY396" fmla="*/ 99249 h 1640734"/>
                <a:gd name="connsiteX397" fmla="*/ 561564 w 2331207"/>
                <a:gd name="connsiteY397" fmla="*/ 312947 h 1640734"/>
                <a:gd name="connsiteX398" fmla="*/ 546363 w 2331207"/>
                <a:gd name="connsiteY398" fmla="*/ 357653 h 1640734"/>
                <a:gd name="connsiteX399" fmla="*/ 611640 w 2331207"/>
                <a:gd name="connsiteY399" fmla="*/ 406831 h 1640734"/>
                <a:gd name="connsiteX400" fmla="*/ 800319 w 2331207"/>
                <a:gd name="connsiteY400" fmla="*/ 178827 h 1640734"/>
                <a:gd name="connsiteX401" fmla="*/ 525796 w 2331207"/>
                <a:gd name="connsiteY401" fmla="*/ 151108 h 1640734"/>
                <a:gd name="connsiteX402" fmla="*/ 507912 w 2331207"/>
                <a:gd name="connsiteY402" fmla="*/ 120708 h 1640734"/>
                <a:gd name="connsiteX403" fmla="*/ 395241 w 2331207"/>
                <a:gd name="connsiteY403" fmla="*/ 211910 h 1640734"/>
                <a:gd name="connsiteX404" fmla="*/ 408654 w 2331207"/>
                <a:gd name="connsiteY404" fmla="*/ 211910 h 1640734"/>
                <a:gd name="connsiteX405" fmla="*/ 467672 w 2331207"/>
                <a:gd name="connsiteY405" fmla="*/ 167203 h 1640734"/>
                <a:gd name="connsiteX406" fmla="*/ 386299 w 2331207"/>
                <a:gd name="connsiteY406" fmla="*/ 378218 h 1640734"/>
                <a:gd name="connsiteX407" fmla="*/ 404183 w 2331207"/>
                <a:gd name="connsiteY407" fmla="*/ 408619 h 1640734"/>
                <a:gd name="connsiteX408" fmla="*/ 511489 w 2331207"/>
                <a:gd name="connsiteY408" fmla="*/ 317417 h 1640734"/>
                <a:gd name="connsiteX409" fmla="*/ 498075 w 2331207"/>
                <a:gd name="connsiteY409" fmla="*/ 317417 h 1640734"/>
                <a:gd name="connsiteX410" fmla="*/ 439057 w 2331207"/>
                <a:gd name="connsiteY410" fmla="*/ 362124 h 1640734"/>
                <a:gd name="connsiteX411" fmla="*/ 534738 w 2331207"/>
                <a:gd name="connsiteY411" fmla="*/ 67060 h 1640734"/>
                <a:gd name="connsiteX412" fmla="*/ 567824 w 2331207"/>
                <a:gd name="connsiteY412" fmla="*/ 33977 h 1640734"/>
                <a:gd name="connsiteX413" fmla="*/ 534738 w 2331207"/>
                <a:gd name="connsiteY413" fmla="*/ 894 h 1640734"/>
                <a:gd name="connsiteX414" fmla="*/ 506123 w 2331207"/>
                <a:gd name="connsiteY414" fmla="*/ 16989 h 1640734"/>
                <a:gd name="connsiteX415" fmla="*/ 506123 w 2331207"/>
                <a:gd name="connsiteY415" fmla="*/ 50966 h 1640734"/>
                <a:gd name="connsiteX416" fmla="*/ 534738 w 2331207"/>
                <a:gd name="connsiteY416" fmla="*/ 67060 h 1640734"/>
                <a:gd name="connsiteX417" fmla="*/ 328175 w 2331207"/>
                <a:gd name="connsiteY417" fmla="*/ 26824 h 1640734"/>
                <a:gd name="connsiteX418" fmla="*/ 135026 w 2331207"/>
                <a:gd name="connsiteY418" fmla="*/ 26824 h 1640734"/>
                <a:gd name="connsiteX419" fmla="*/ 129661 w 2331207"/>
                <a:gd name="connsiteY419" fmla="*/ 42918 h 1640734"/>
                <a:gd name="connsiteX420" fmla="*/ 165429 w 2331207"/>
                <a:gd name="connsiteY420" fmla="*/ 133226 h 1640734"/>
                <a:gd name="connsiteX421" fmla="*/ 107305 w 2331207"/>
                <a:gd name="connsiteY421" fmla="*/ 291487 h 1640734"/>
                <a:gd name="connsiteX422" fmla="*/ 4471 w 2331207"/>
                <a:gd name="connsiteY422" fmla="*/ 381795 h 1640734"/>
                <a:gd name="connsiteX423" fmla="*/ 0 w 2331207"/>
                <a:gd name="connsiteY423" fmla="*/ 397889 h 1640734"/>
                <a:gd name="connsiteX424" fmla="*/ 293301 w 2331207"/>
                <a:gd name="connsiteY424" fmla="*/ 397889 h 1640734"/>
                <a:gd name="connsiteX425" fmla="*/ 356790 w 2331207"/>
                <a:gd name="connsiteY425" fmla="*/ 284334 h 1640734"/>
                <a:gd name="connsiteX426" fmla="*/ 334435 w 2331207"/>
                <a:gd name="connsiteY426" fmla="*/ 284334 h 1640734"/>
                <a:gd name="connsiteX427" fmla="*/ 190467 w 2331207"/>
                <a:gd name="connsiteY427" fmla="*/ 375536 h 1640734"/>
                <a:gd name="connsiteX428" fmla="*/ 161852 w 2331207"/>
                <a:gd name="connsiteY428" fmla="*/ 290593 h 1640734"/>
                <a:gd name="connsiteX429" fmla="*/ 219976 w 2331207"/>
                <a:gd name="connsiteY429" fmla="*/ 132332 h 1640734"/>
                <a:gd name="connsiteX430" fmla="*/ 322810 w 2331207"/>
                <a:gd name="connsiteY430" fmla="*/ 42024 h 164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2331207" h="1640734">
                  <a:moveTo>
                    <a:pt x="2221220" y="1391271"/>
                  </a:moveTo>
                  <a:cubicBezTo>
                    <a:pt x="2240892" y="1391271"/>
                    <a:pt x="2257882" y="1406471"/>
                    <a:pt x="2248940" y="1441342"/>
                  </a:cubicBezTo>
                  <a:lnTo>
                    <a:pt x="2158625" y="1465484"/>
                  </a:lnTo>
                  <a:cubicBezTo>
                    <a:pt x="2172932" y="1422566"/>
                    <a:pt x="2199758" y="1391271"/>
                    <a:pt x="2221220" y="1391271"/>
                  </a:cubicBezTo>
                  <a:moveTo>
                    <a:pt x="2271295" y="1537909"/>
                  </a:moveTo>
                  <a:lnTo>
                    <a:pt x="2253411" y="1537909"/>
                  </a:lnTo>
                  <a:cubicBezTo>
                    <a:pt x="2231056" y="1564733"/>
                    <a:pt x="2206018" y="1586192"/>
                    <a:pt x="2181874" y="1586192"/>
                  </a:cubicBezTo>
                  <a:cubicBezTo>
                    <a:pt x="2156836" y="1586192"/>
                    <a:pt x="2144317" y="1570992"/>
                    <a:pt x="2144317" y="1537909"/>
                  </a:cubicBezTo>
                  <a:cubicBezTo>
                    <a:pt x="2144317" y="1524497"/>
                    <a:pt x="2146106" y="1510191"/>
                    <a:pt x="2148788" y="1497673"/>
                  </a:cubicBezTo>
                  <a:lnTo>
                    <a:pt x="2295439" y="1449390"/>
                  </a:lnTo>
                  <a:cubicBezTo>
                    <a:pt x="2324054" y="1381436"/>
                    <a:pt x="2289180" y="1351929"/>
                    <a:pt x="2248940" y="1351929"/>
                  </a:cubicBezTo>
                  <a:cubicBezTo>
                    <a:pt x="2179192" y="1351929"/>
                    <a:pt x="2100501" y="1473531"/>
                    <a:pt x="2100501" y="1569203"/>
                  </a:cubicBezTo>
                  <a:cubicBezTo>
                    <a:pt x="2100501" y="1614804"/>
                    <a:pt x="2121962" y="1639840"/>
                    <a:pt x="2155942" y="1639840"/>
                  </a:cubicBezTo>
                  <a:cubicBezTo>
                    <a:pt x="2196182" y="1639840"/>
                    <a:pt x="2237315" y="1601392"/>
                    <a:pt x="2271295" y="1537909"/>
                  </a:cubicBezTo>
                  <a:moveTo>
                    <a:pt x="2248046" y="1319740"/>
                  </a:moveTo>
                  <a:lnTo>
                    <a:pt x="2331207" y="1243739"/>
                  </a:lnTo>
                  <a:lnTo>
                    <a:pt x="2331207" y="1233009"/>
                  </a:lnTo>
                  <a:lnTo>
                    <a:pt x="2275766" y="1233009"/>
                  </a:lnTo>
                  <a:lnTo>
                    <a:pt x="2226585" y="1320634"/>
                  </a:lnTo>
                  <a:lnTo>
                    <a:pt x="2248046" y="1320634"/>
                  </a:lnTo>
                  <a:close/>
                  <a:moveTo>
                    <a:pt x="1935966" y="1393059"/>
                  </a:moveTo>
                  <a:lnTo>
                    <a:pt x="1984254" y="1393059"/>
                  </a:lnTo>
                  <a:lnTo>
                    <a:pt x="1907351" y="1604075"/>
                  </a:lnTo>
                  <a:cubicBezTo>
                    <a:pt x="1900198" y="1621957"/>
                    <a:pt x="1910034" y="1639840"/>
                    <a:pt x="1928813" y="1639840"/>
                  </a:cubicBezTo>
                  <a:cubicBezTo>
                    <a:pt x="1983359" y="1639840"/>
                    <a:pt x="2048637" y="1593345"/>
                    <a:pt x="2073675" y="1527179"/>
                  </a:cubicBezTo>
                  <a:lnTo>
                    <a:pt x="2060262" y="1527179"/>
                  </a:lnTo>
                  <a:cubicBezTo>
                    <a:pt x="2040589" y="1554897"/>
                    <a:pt x="1997667" y="1585298"/>
                    <a:pt x="1965475" y="1591557"/>
                  </a:cubicBezTo>
                  <a:lnTo>
                    <a:pt x="2036118" y="1393059"/>
                  </a:lnTo>
                  <a:lnTo>
                    <a:pt x="2108549" y="1393059"/>
                  </a:lnTo>
                  <a:lnTo>
                    <a:pt x="2117491" y="1362659"/>
                  </a:lnTo>
                  <a:lnTo>
                    <a:pt x="2046848" y="1362659"/>
                  </a:lnTo>
                  <a:lnTo>
                    <a:pt x="2073675" y="1286657"/>
                  </a:lnTo>
                  <a:lnTo>
                    <a:pt x="2045954" y="1286657"/>
                  </a:lnTo>
                  <a:lnTo>
                    <a:pt x="1995878" y="1362659"/>
                  </a:lnTo>
                  <a:lnTo>
                    <a:pt x="1935966" y="1370706"/>
                  </a:lnTo>
                  <a:close/>
                  <a:moveTo>
                    <a:pt x="1885890" y="1382330"/>
                  </a:moveTo>
                  <a:cubicBezTo>
                    <a:pt x="1892150" y="1362659"/>
                    <a:pt x="1878737" y="1351929"/>
                    <a:pt x="1868900" y="1351929"/>
                  </a:cubicBezTo>
                  <a:cubicBezTo>
                    <a:pt x="1826873" y="1351929"/>
                    <a:pt x="1775903" y="1390377"/>
                    <a:pt x="1756230" y="1443131"/>
                  </a:cubicBezTo>
                  <a:lnTo>
                    <a:pt x="1769643" y="1443131"/>
                  </a:lnTo>
                  <a:cubicBezTo>
                    <a:pt x="1783056" y="1423460"/>
                    <a:pt x="1806306" y="1402001"/>
                    <a:pt x="1828661" y="1398424"/>
                  </a:cubicBezTo>
                  <a:lnTo>
                    <a:pt x="1747288" y="1609439"/>
                  </a:lnTo>
                  <a:cubicBezTo>
                    <a:pt x="1740134" y="1629110"/>
                    <a:pt x="1754441" y="1639840"/>
                    <a:pt x="1765172" y="1639840"/>
                  </a:cubicBezTo>
                  <a:cubicBezTo>
                    <a:pt x="1805411" y="1639840"/>
                    <a:pt x="1852805" y="1601392"/>
                    <a:pt x="1872477" y="1548638"/>
                  </a:cubicBezTo>
                  <a:lnTo>
                    <a:pt x="1859064" y="1548638"/>
                  </a:lnTo>
                  <a:cubicBezTo>
                    <a:pt x="1845651" y="1568309"/>
                    <a:pt x="1822401" y="1589769"/>
                    <a:pt x="1800046" y="1593345"/>
                  </a:cubicBezTo>
                  <a:close/>
                  <a:moveTo>
                    <a:pt x="1893938" y="1298281"/>
                  </a:moveTo>
                  <a:cubicBezTo>
                    <a:pt x="1911823" y="1298281"/>
                    <a:pt x="1927024" y="1283081"/>
                    <a:pt x="1927024" y="1265198"/>
                  </a:cubicBezTo>
                  <a:cubicBezTo>
                    <a:pt x="1927024" y="1247316"/>
                    <a:pt x="1911823" y="1232115"/>
                    <a:pt x="1893938" y="1232115"/>
                  </a:cubicBezTo>
                  <a:cubicBezTo>
                    <a:pt x="1884996" y="1232115"/>
                    <a:pt x="1876948" y="1235692"/>
                    <a:pt x="1870689" y="1241951"/>
                  </a:cubicBezTo>
                  <a:cubicBezTo>
                    <a:pt x="1864429" y="1248210"/>
                    <a:pt x="1860853" y="1256257"/>
                    <a:pt x="1860853" y="1265198"/>
                  </a:cubicBezTo>
                  <a:cubicBezTo>
                    <a:pt x="1860853" y="1283975"/>
                    <a:pt x="1875160" y="1298281"/>
                    <a:pt x="1893938" y="1298281"/>
                  </a:cubicBezTo>
                  <a:moveTo>
                    <a:pt x="1501380" y="1410942"/>
                  </a:moveTo>
                  <a:cubicBezTo>
                    <a:pt x="1513899" y="1410942"/>
                    <a:pt x="1521052" y="1430613"/>
                    <a:pt x="1501380" y="1474425"/>
                  </a:cubicBezTo>
                  <a:lnTo>
                    <a:pt x="1444150" y="1601392"/>
                  </a:lnTo>
                  <a:cubicBezTo>
                    <a:pt x="1433420" y="1625534"/>
                    <a:pt x="1445045" y="1640734"/>
                    <a:pt x="1468294" y="1640734"/>
                  </a:cubicBezTo>
                  <a:cubicBezTo>
                    <a:pt x="1482601" y="1640734"/>
                    <a:pt x="1488861" y="1637158"/>
                    <a:pt x="1495120" y="1621957"/>
                  </a:cubicBezTo>
                  <a:lnTo>
                    <a:pt x="1551456" y="1473531"/>
                  </a:lnTo>
                  <a:cubicBezTo>
                    <a:pt x="1577388" y="1441342"/>
                    <a:pt x="1625675" y="1407365"/>
                    <a:pt x="1647136" y="1407365"/>
                  </a:cubicBezTo>
                  <a:cubicBezTo>
                    <a:pt x="1662338" y="1407365"/>
                    <a:pt x="1660549" y="1419883"/>
                    <a:pt x="1650713" y="1439554"/>
                  </a:cubicBezTo>
                  <a:lnTo>
                    <a:pt x="1563975" y="1604969"/>
                  </a:lnTo>
                  <a:cubicBezTo>
                    <a:pt x="1555927" y="1621063"/>
                    <a:pt x="1566657" y="1640734"/>
                    <a:pt x="1585436" y="1640734"/>
                  </a:cubicBezTo>
                  <a:cubicBezTo>
                    <a:pt x="1627464" y="1640734"/>
                    <a:pt x="1678434" y="1602286"/>
                    <a:pt x="1698106" y="1549533"/>
                  </a:cubicBezTo>
                  <a:lnTo>
                    <a:pt x="1682905" y="1549533"/>
                  </a:lnTo>
                  <a:cubicBezTo>
                    <a:pt x="1669491" y="1569203"/>
                    <a:pt x="1646242" y="1590663"/>
                    <a:pt x="1623887" y="1594239"/>
                  </a:cubicBezTo>
                  <a:lnTo>
                    <a:pt x="1698106" y="1444025"/>
                  </a:lnTo>
                  <a:cubicBezTo>
                    <a:pt x="1707943" y="1425248"/>
                    <a:pt x="1712414" y="1407365"/>
                    <a:pt x="1712414" y="1393059"/>
                  </a:cubicBezTo>
                  <a:cubicBezTo>
                    <a:pt x="1712414" y="1368918"/>
                    <a:pt x="1699000" y="1352823"/>
                    <a:pt x="1673068" y="1352823"/>
                  </a:cubicBezTo>
                  <a:cubicBezTo>
                    <a:pt x="1636406" y="1352823"/>
                    <a:pt x="1605108" y="1393953"/>
                    <a:pt x="1560398" y="1444919"/>
                  </a:cubicBezTo>
                  <a:lnTo>
                    <a:pt x="1560398" y="1405577"/>
                  </a:lnTo>
                  <a:cubicBezTo>
                    <a:pt x="1560398" y="1377859"/>
                    <a:pt x="1551456" y="1352823"/>
                    <a:pt x="1526418" y="1352823"/>
                  </a:cubicBezTo>
                  <a:cubicBezTo>
                    <a:pt x="1496909" y="1352823"/>
                    <a:pt x="1470082" y="1399318"/>
                    <a:pt x="1448621" y="1444025"/>
                  </a:cubicBezTo>
                  <a:lnTo>
                    <a:pt x="1462035" y="1444025"/>
                  </a:lnTo>
                  <a:cubicBezTo>
                    <a:pt x="1477236" y="1422566"/>
                    <a:pt x="1490649" y="1410942"/>
                    <a:pt x="1501380" y="1410942"/>
                  </a:cubicBezTo>
                  <a:moveTo>
                    <a:pt x="1443256" y="1416307"/>
                  </a:moveTo>
                  <a:cubicBezTo>
                    <a:pt x="1453092" y="1381436"/>
                    <a:pt x="1447727" y="1351929"/>
                    <a:pt x="1421795" y="1351929"/>
                  </a:cubicBezTo>
                  <a:cubicBezTo>
                    <a:pt x="1388709" y="1351929"/>
                    <a:pt x="1377979" y="1374282"/>
                    <a:pt x="1345787" y="1444025"/>
                  </a:cubicBezTo>
                  <a:lnTo>
                    <a:pt x="1345787" y="1404683"/>
                  </a:lnTo>
                  <a:cubicBezTo>
                    <a:pt x="1345787" y="1376965"/>
                    <a:pt x="1336845" y="1351929"/>
                    <a:pt x="1311807" y="1351929"/>
                  </a:cubicBezTo>
                  <a:cubicBezTo>
                    <a:pt x="1282298" y="1351929"/>
                    <a:pt x="1255472" y="1398424"/>
                    <a:pt x="1234011" y="1443131"/>
                  </a:cubicBezTo>
                  <a:lnTo>
                    <a:pt x="1247424" y="1443131"/>
                  </a:lnTo>
                  <a:cubicBezTo>
                    <a:pt x="1261731" y="1422566"/>
                    <a:pt x="1275145" y="1410048"/>
                    <a:pt x="1285875" y="1410048"/>
                  </a:cubicBezTo>
                  <a:cubicBezTo>
                    <a:pt x="1298394" y="1410048"/>
                    <a:pt x="1305548" y="1429719"/>
                    <a:pt x="1285875" y="1473531"/>
                  </a:cubicBezTo>
                  <a:lnTo>
                    <a:pt x="1228646" y="1600498"/>
                  </a:lnTo>
                  <a:cubicBezTo>
                    <a:pt x="1217915" y="1624640"/>
                    <a:pt x="1229540" y="1639840"/>
                    <a:pt x="1252789" y="1639840"/>
                  </a:cubicBezTo>
                  <a:cubicBezTo>
                    <a:pt x="1267097" y="1639840"/>
                    <a:pt x="1273356" y="1636263"/>
                    <a:pt x="1279616" y="1621063"/>
                  </a:cubicBezTo>
                  <a:lnTo>
                    <a:pt x="1334162" y="1472637"/>
                  </a:lnTo>
                  <a:cubicBezTo>
                    <a:pt x="1350258" y="1452966"/>
                    <a:pt x="1364566" y="1435978"/>
                    <a:pt x="1382450" y="1417201"/>
                  </a:cubicBezTo>
                  <a:lnTo>
                    <a:pt x="1443256" y="1417201"/>
                  </a:lnTo>
                  <a:close/>
                  <a:moveTo>
                    <a:pt x="1131177" y="1391271"/>
                  </a:moveTo>
                  <a:cubicBezTo>
                    <a:pt x="1150849" y="1391271"/>
                    <a:pt x="1167839" y="1406471"/>
                    <a:pt x="1158897" y="1441342"/>
                  </a:cubicBezTo>
                  <a:lnTo>
                    <a:pt x="1068582" y="1465484"/>
                  </a:lnTo>
                  <a:cubicBezTo>
                    <a:pt x="1083783" y="1422566"/>
                    <a:pt x="1109716" y="1391271"/>
                    <a:pt x="1131177" y="1391271"/>
                  </a:cubicBezTo>
                  <a:moveTo>
                    <a:pt x="1181252" y="1537909"/>
                  </a:moveTo>
                  <a:lnTo>
                    <a:pt x="1163368" y="1537909"/>
                  </a:lnTo>
                  <a:cubicBezTo>
                    <a:pt x="1141013" y="1564733"/>
                    <a:pt x="1115975" y="1586192"/>
                    <a:pt x="1091831" y="1586192"/>
                  </a:cubicBezTo>
                  <a:cubicBezTo>
                    <a:pt x="1066793" y="1586192"/>
                    <a:pt x="1054274" y="1570992"/>
                    <a:pt x="1054274" y="1537909"/>
                  </a:cubicBezTo>
                  <a:cubicBezTo>
                    <a:pt x="1054274" y="1524497"/>
                    <a:pt x="1056063" y="1510191"/>
                    <a:pt x="1058746" y="1497673"/>
                  </a:cubicBezTo>
                  <a:lnTo>
                    <a:pt x="1205396" y="1449390"/>
                  </a:lnTo>
                  <a:cubicBezTo>
                    <a:pt x="1234011" y="1381436"/>
                    <a:pt x="1200031" y="1351929"/>
                    <a:pt x="1158897" y="1351929"/>
                  </a:cubicBezTo>
                  <a:cubicBezTo>
                    <a:pt x="1089149" y="1351929"/>
                    <a:pt x="1010458" y="1473531"/>
                    <a:pt x="1010458" y="1569203"/>
                  </a:cubicBezTo>
                  <a:cubicBezTo>
                    <a:pt x="1010458" y="1614804"/>
                    <a:pt x="1031919" y="1639840"/>
                    <a:pt x="1065899" y="1639840"/>
                  </a:cubicBezTo>
                  <a:cubicBezTo>
                    <a:pt x="1106139" y="1639840"/>
                    <a:pt x="1147272" y="1601392"/>
                    <a:pt x="1181252" y="1537909"/>
                  </a:cubicBezTo>
                  <a:moveTo>
                    <a:pt x="845923" y="1393059"/>
                  </a:moveTo>
                  <a:lnTo>
                    <a:pt x="894211" y="1393059"/>
                  </a:lnTo>
                  <a:lnTo>
                    <a:pt x="817309" y="1604075"/>
                  </a:lnTo>
                  <a:cubicBezTo>
                    <a:pt x="810155" y="1621957"/>
                    <a:pt x="819991" y="1639840"/>
                    <a:pt x="838770" y="1639840"/>
                  </a:cubicBezTo>
                  <a:cubicBezTo>
                    <a:pt x="893317" y="1639840"/>
                    <a:pt x="959488" y="1593345"/>
                    <a:pt x="983632" y="1527179"/>
                  </a:cubicBezTo>
                  <a:lnTo>
                    <a:pt x="970219" y="1527179"/>
                  </a:lnTo>
                  <a:cubicBezTo>
                    <a:pt x="950546" y="1554897"/>
                    <a:pt x="907624" y="1585298"/>
                    <a:pt x="875432" y="1591557"/>
                  </a:cubicBezTo>
                  <a:lnTo>
                    <a:pt x="946075" y="1393059"/>
                  </a:lnTo>
                  <a:lnTo>
                    <a:pt x="1018506" y="1393059"/>
                  </a:lnTo>
                  <a:lnTo>
                    <a:pt x="1027448" y="1362659"/>
                  </a:lnTo>
                  <a:lnTo>
                    <a:pt x="956805" y="1362659"/>
                  </a:lnTo>
                  <a:lnTo>
                    <a:pt x="983632" y="1286657"/>
                  </a:lnTo>
                  <a:lnTo>
                    <a:pt x="955911" y="1286657"/>
                  </a:lnTo>
                  <a:lnTo>
                    <a:pt x="905835" y="1362659"/>
                  </a:lnTo>
                  <a:lnTo>
                    <a:pt x="845923" y="1370706"/>
                  </a:lnTo>
                  <a:close/>
                  <a:moveTo>
                    <a:pt x="589285" y="1557580"/>
                  </a:moveTo>
                  <a:cubicBezTo>
                    <a:pt x="589285" y="1492308"/>
                    <a:pt x="661716" y="1403789"/>
                    <a:pt x="702850" y="1403789"/>
                  </a:cubicBezTo>
                  <a:cubicBezTo>
                    <a:pt x="711792" y="1403789"/>
                    <a:pt x="720734" y="1404683"/>
                    <a:pt x="727888" y="1407365"/>
                  </a:cubicBezTo>
                  <a:lnTo>
                    <a:pt x="685860" y="1520026"/>
                  </a:lnTo>
                  <a:cubicBezTo>
                    <a:pt x="661716" y="1549533"/>
                    <a:pt x="624159" y="1585298"/>
                    <a:pt x="606275" y="1585298"/>
                  </a:cubicBezTo>
                  <a:cubicBezTo>
                    <a:pt x="595544" y="1585298"/>
                    <a:pt x="589285" y="1577251"/>
                    <a:pt x="589285" y="1557580"/>
                  </a:cubicBezTo>
                  <a:moveTo>
                    <a:pt x="811943" y="1339411"/>
                  </a:moveTo>
                  <a:lnTo>
                    <a:pt x="789588" y="1337623"/>
                  </a:lnTo>
                  <a:lnTo>
                    <a:pt x="764550" y="1362659"/>
                  </a:lnTo>
                  <a:lnTo>
                    <a:pt x="760079" y="1362659"/>
                  </a:lnTo>
                  <a:cubicBezTo>
                    <a:pt x="653668" y="1362659"/>
                    <a:pt x="539209" y="1494990"/>
                    <a:pt x="539209" y="1599604"/>
                  </a:cubicBezTo>
                  <a:cubicBezTo>
                    <a:pt x="539209" y="1623746"/>
                    <a:pt x="552622" y="1639840"/>
                    <a:pt x="578554" y="1639840"/>
                  </a:cubicBezTo>
                  <a:cubicBezTo>
                    <a:pt x="609852" y="1639840"/>
                    <a:pt x="640255" y="1595133"/>
                    <a:pt x="675129" y="1547744"/>
                  </a:cubicBezTo>
                  <a:lnTo>
                    <a:pt x="673341" y="1564733"/>
                  </a:lnTo>
                  <a:cubicBezTo>
                    <a:pt x="668870" y="1613016"/>
                    <a:pt x="684071" y="1639840"/>
                    <a:pt x="709109" y="1639840"/>
                  </a:cubicBezTo>
                  <a:cubicBezTo>
                    <a:pt x="738618" y="1639840"/>
                    <a:pt x="765444" y="1593345"/>
                    <a:pt x="786011" y="1548638"/>
                  </a:cubicBezTo>
                  <a:lnTo>
                    <a:pt x="772598" y="1548638"/>
                  </a:lnTo>
                  <a:cubicBezTo>
                    <a:pt x="758291" y="1569203"/>
                    <a:pt x="744878" y="1581721"/>
                    <a:pt x="734147" y="1581721"/>
                  </a:cubicBezTo>
                  <a:cubicBezTo>
                    <a:pt x="723416" y="1581721"/>
                    <a:pt x="715369" y="1561156"/>
                    <a:pt x="734147" y="1518238"/>
                  </a:cubicBezTo>
                  <a:close/>
                  <a:moveTo>
                    <a:pt x="583920" y="1416307"/>
                  </a:moveTo>
                  <a:cubicBezTo>
                    <a:pt x="593756" y="1381436"/>
                    <a:pt x="588391" y="1351929"/>
                    <a:pt x="562459" y="1351929"/>
                  </a:cubicBezTo>
                  <a:cubicBezTo>
                    <a:pt x="529373" y="1351929"/>
                    <a:pt x="518642" y="1374282"/>
                    <a:pt x="486451" y="1444025"/>
                  </a:cubicBezTo>
                  <a:lnTo>
                    <a:pt x="486451" y="1404683"/>
                  </a:lnTo>
                  <a:cubicBezTo>
                    <a:pt x="486451" y="1376965"/>
                    <a:pt x="477509" y="1351929"/>
                    <a:pt x="451576" y="1351929"/>
                  </a:cubicBezTo>
                  <a:cubicBezTo>
                    <a:pt x="422067" y="1351929"/>
                    <a:pt x="395241" y="1398424"/>
                    <a:pt x="374674" y="1443131"/>
                  </a:cubicBezTo>
                  <a:lnTo>
                    <a:pt x="388087" y="1443131"/>
                  </a:lnTo>
                  <a:cubicBezTo>
                    <a:pt x="402395" y="1422566"/>
                    <a:pt x="415808" y="1410048"/>
                    <a:pt x="426539" y="1410048"/>
                  </a:cubicBezTo>
                  <a:cubicBezTo>
                    <a:pt x="439057" y="1410048"/>
                    <a:pt x="446211" y="1429719"/>
                    <a:pt x="426539" y="1473531"/>
                  </a:cubicBezTo>
                  <a:lnTo>
                    <a:pt x="368415" y="1601392"/>
                  </a:lnTo>
                  <a:cubicBezTo>
                    <a:pt x="357684" y="1625534"/>
                    <a:pt x="369309" y="1640734"/>
                    <a:pt x="392559" y="1640734"/>
                  </a:cubicBezTo>
                  <a:cubicBezTo>
                    <a:pt x="406866" y="1640734"/>
                    <a:pt x="413125" y="1637158"/>
                    <a:pt x="419385" y="1621957"/>
                  </a:cubicBezTo>
                  <a:lnTo>
                    <a:pt x="475720" y="1472637"/>
                  </a:lnTo>
                  <a:cubicBezTo>
                    <a:pt x="491816" y="1452966"/>
                    <a:pt x="506123" y="1435978"/>
                    <a:pt x="524007" y="1417201"/>
                  </a:cubicBezTo>
                  <a:lnTo>
                    <a:pt x="583920" y="1417201"/>
                  </a:lnTo>
                  <a:close/>
                  <a:moveTo>
                    <a:pt x="209245" y="1630004"/>
                  </a:moveTo>
                  <a:lnTo>
                    <a:pt x="214611" y="1613910"/>
                  </a:lnTo>
                  <a:cubicBezTo>
                    <a:pt x="143968" y="1600498"/>
                    <a:pt x="135026" y="1600498"/>
                    <a:pt x="163641" y="1523603"/>
                  </a:cubicBezTo>
                  <a:lnTo>
                    <a:pt x="190467" y="1451178"/>
                  </a:lnTo>
                  <a:lnTo>
                    <a:pt x="246802" y="1451178"/>
                  </a:lnTo>
                  <a:cubicBezTo>
                    <a:pt x="281676" y="1451178"/>
                    <a:pt x="282571" y="1466378"/>
                    <a:pt x="277205" y="1504826"/>
                  </a:cubicBezTo>
                  <a:lnTo>
                    <a:pt x="297772" y="1504826"/>
                  </a:lnTo>
                  <a:lnTo>
                    <a:pt x="344271" y="1376965"/>
                  </a:lnTo>
                  <a:lnTo>
                    <a:pt x="323704" y="1376965"/>
                  </a:lnTo>
                  <a:cubicBezTo>
                    <a:pt x="305820" y="1407365"/>
                    <a:pt x="292407" y="1430613"/>
                    <a:pt x="253956" y="1430613"/>
                  </a:cubicBezTo>
                  <a:lnTo>
                    <a:pt x="197621" y="1430613"/>
                  </a:lnTo>
                  <a:lnTo>
                    <a:pt x="236072" y="1325999"/>
                  </a:lnTo>
                  <a:cubicBezTo>
                    <a:pt x="249485" y="1288446"/>
                    <a:pt x="255744" y="1281293"/>
                    <a:pt x="304032" y="1281293"/>
                  </a:cubicBezTo>
                  <a:lnTo>
                    <a:pt x="316551" y="1281293"/>
                  </a:lnTo>
                  <a:cubicBezTo>
                    <a:pt x="365732" y="1281293"/>
                    <a:pt x="371992" y="1294705"/>
                    <a:pt x="371992" y="1346564"/>
                  </a:cubicBezTo>
                  <a:lnTo>
                    <a:pt x="391664" y="1346564"/>
                  </a:lnTo>
                  <a:lnTo>
                    <a:pt x="407760" y="1259833"/>
                  </a:lnTo>
                  <a:lnTo>
                    <a:pt x="135026" y="1259833"/>
                  </a:lnTo>
                  <a:lnTo>
                    <a:pt x="129661" y="1275928"/>
                  </a:lnTo>
                  <a:cubicBezTo>
                    <a:pt x="185996" y="1287552"/>
                    <a:pt x="191361" y="1292916"/>
                    <a:pt x="165429" y="1366235"/>
                  </a:cubicBezTo>
                  <a:lnTo>
                    <a:pt x="107305" y="1524497"/>
                  </a:lnTo>
                  <a:cubicBezTo>
                    <a:pt x="80479" y="1596922"/>
                    <a:pt x="69748" y="1603181"/>
                    <a:pt x="4471" y="1614804"/>
                  </a:cubicBezTo>
                  <a:lnTo>
                    <a:pt x="0" y="1630899"/>
                  </a:lnTo>
                  <a:lnTo>
                    <a:pt x="209245" y="1630899"/>
                  </a:lnTo>
                  <a:close/>
                  <a:moveTo>
                    <a:pt x="1562186" y="775213"/>
                  </a:moveTo>
                  <a:cubicBezTo>
                    <a:pt x="1581859" y="775213"/>
                    <a:pt x="1598849" y="790414"/>
                    <a:pt x="1589907" y="825285"/>
                  </a:cubicBezTo>
                  <a:lnTo>
                    <a:pt x="1499591" y="849426"/>
                  </a:lnTo>
                  <a:cubicBezTo>
                    <a:pt x="1513899" y="806508"/>
                    <a:pt x="1540725" y="775213"/>
                    <a:pt x="1562186" y="775213"/>
                  </a:cubicBezTo>
                  <a:moveTo>
                    <a:pt x="1612262" y="921851"/>
                  </a:moveTo>
                  <a:lnTo>
                    <a:pt x="1594378" y="921851"/>
                  </a:lnTo>
                  <a:cubicBezTo>
                    <a:pt x="1572022" y="948675"/>
                    <a:pt x="1546985" y="970134"/>
                    <a:pt x="1522841" y="970134"/>
                  </a:cubicBezTo>
                  <a:cubicBezTo>
                    <a:pt x="1497803" y="970134"/>
                    <a:pt x="1485284" y="954934"/>
                    <a:pt x="1485284" y="921851"/>
                  </a:cubicBezTo>
                  <a:cubicBezTo>
                    <a:pt x="1485284" y="908439"/>
                    <a:pt x="1487072" y="894133"/>
                    <a:pt x="1489755" y="881615"/>
                  </a:cubicBezTo>
                  <a:lnTo>
                    <a:pt x="1636406" y="833332"/>
                  </a:lnTo>
                  <a:cubicBezTo>
                    <a:pt x="1665020" y="765378"/>
                    <a:pt x="1630146" y="735871"/>
                    <a:pt x="1589907" y="735871"/>
                  </a:cubicBezTo>
                  <a:cubicBezTo>
                    <a:pt x="1520158" y="735871"/>
                    <a:pt x="1441468" y="857474"/>
                    <a:pt x="1441468" y="953146"/>
                  </a:cubicBezTo>
                  <a:cubicBezTo>
                    <a:pt x="1441468" y="998747"/>
                    <a:pt x="1462929" y="1023782"/>
                    <a:pt x="1496909" y="1023782"/>
                  </a:cubicBezTo>
                  <a:cubicBezTo>
                    <a:pt x="1537148" y="1024676"/>
                    <a:pt x="1578282" y="985335"/>
                    <a:pt x="1612262" y="921851"/>
                  </a:cubicBezTo>
                  <a:moveTo>
                    <a:pt x="1589012" y="703683"/>
                  </a:moveTo>
                  <a:lnTo>
                    <a:pt x="1672174" y="627681"/>
                  </a:lnTo>
                  <a:lnTo>
                    <a:pt x="1672174" y="616952"/>
                  </a:lnTo>
                  <a:lnTo>
                    <a:pt x="1616733" y="616952"/>
                  </a:lnTo>
                  <a:lnTo>
                    <a:pt x="1567551" y="704577"/>
                  </a:lnTo>
                  <a:lnTo>
                    <a:pt x="1589012" y="704577"/>
                  </a:lnTo>
                  <a:close/>
                  <a:moveTo>
                    <a:pt x="1276933" y="777002"/>
                  </a:moveTo>
                  <a:lnTo>
                    <a:pt x="1325220" y="777002"/>
                  </a:lnTo>
                  <a:lnTo>
                    <a:pt x="1248318" y="988017"/>
                  </a:lnTo>
                  <a:cubicBezTo>
                    <a:pt x="1241165" y="1005900"/>
                    <a:pt x="1251001" y="1023782"/>
                    <a:pt x="1269779" y="1023782"/>
                  </a:cubicBezTo>
                  <a:cubicBezTo>
                    <a:pt x="1324326" y="1023782"/>
                    <a:pt x="1389603" y="977287"/>
                    <a:pt x="1414641" y="911122"/>
                  </a:cubicBezTo>
                  <a:lnTo>
                    <a:pt x="1401228" y="911122"/>
                  </a:lnTo>
                  <a:cubicBezTo>
                    <a:pt x="1381556" y="938840"/>
                    <a:pt x="1338633" y="969240"/>
                    <a:pt x="1306442" y="975499"/>
                  </a:cubicBezTo>
                  <a:lnTo>
                    <a:pt x="1377085" y="777002"/>
                  </a:lnTo>
                  <a:lnTo>
                    <a:pt x="1449516" y="777002"/>
                  </a:lnTo>
                  <a:lnTo>
                    <a:pt x="1458458" y="746601"/>
                  </a:lnTo>
                  <a:lnTo>
                    <a:pt x="1387815" y="746601"/>
                  </a:lnTo>
                  <a:lnTo>
                    <a:pt x="1414641" y="670600"/>
                  </a:lnTo>
                  <a:lnTo>
                    <a:pt x="1386921" y="670600"/>
                  </a:lnTo>
                  <a:lnTo>
                    <a:pt x="1336845" y="746601"/>
                  </a:lnTo>
                  <a:lnTo>
                    <a:pt x="1276933" y="755542"/>
                  </a:lnTo>
                  <a:close/>
                  <a:moveTo>
                    <a:pt x="1226857" y="767166"/>
                  </a:moveTo>
                  <a:cubicBezTo>
                    <a:pt x="1233117" y="747495"/>
                    <a:pt x="1219703" y="736766"/>
                    <a:pt x="1208973" y="736766"/>
                  </a:cubicBezTo>
                  <a:cubicBezTo>
                    <a:pt x="1166945" y="736766"/>
                    <a:pt x="1115975" y="775213"/>
                    <a:pt x="1096302" y="827967"/>
                  </a:cubicBezTo>
                  <a:lnTo>
                    <a:pt x="1109716" y="827967"/>
                  </a:lnTo>
                  <a:cubicBezTo>
                    <a:pt x="1123129" y="808296"/>
                    <a:pt x="1146378" y="786837"/>
                    <a:pt x="1168733" y="783261"/>
                  </a:cubicBezTo>
                  <a:lnTo>
                    <a:pt x="1087360" y="994276"/>
                  </a:lnTo>
                  <a:cubicBezTo>
                    <a:pt x="1080207" y="1013947"/>
                    <a:pt x="1094514" y="1024676"/>
                    <a:pt x="1105244" y="1024676"/>
                  </a:cubicBezTo>
                  <a:cubicBezTo>
                    <a:pt x="1145484" y="1024676"/>
                    <a:pt x="1192877" y="986229"/>
                    <a:pt x="1212550" y="933475"/>
                  </a:cubicBezTo>
                  <a:lnTo>
                    <a:pt x="1199137" y="933475"/>
                  </a:lnTo>
                  <a:cubicBezTo>
                    <a:pt x="1185723" y="953146"/>
                    <a:pt x="1162474" y="974605"/>
                    <a:pt x="1140119" y="978182"/>
                  </a:cubicBezTo>
                  <a:close/>
                  <a:moveTo>
                    <a:pt x="1234905" y="683118"/>
                  </a:moveTo>
                  <a:cubicBezTo>
                    <a:pt x="1252789" y="683118"/>
                    <a:pt x="1267991" y="667917"/>
                    <a:pt x="1267991" y="650035"/>
                  </a:cubicBezTo>
                  <a:cubicBezTo>
                    <a:pt x="1267991" y="632152"/>
                    <a:pt x="1252789" y="616952"/>
                    <a:pt x="1234905" y="616952"/>
                  </a:cubicBezTo>
                  <a:cubicBezTo>
                    <a:pt x="1223280" y="616952"/>
                    <a:pt x="1212550" y="623211"/>
                    <a:pt x="1206290" y="633046"/>
                  </a:cubicBezTo>
                  <a:cubicBezTo>
                    <a:pt x="1200031" y="642882"/>
                    <a:pt x="1200031" y="656294"/>
                    <a:pt x="1206290" y="667023"/>
                  </a:cubicBezTo>
                  <a:cubicBezTo>
                    <a:pt x="1212550" y="676859"/>
                    <a:pt x="1223280" y="684012"/>
                    <a:pt x="1234905" y="683118"/>
                  </a:cubicBezTo>
                  <a:moveTo>
                    <a:pt x="975584" y="978182"/>
                  </a:moveTo>
                  <a:lnTo>
                    <a:pt x="1109716" y="622317"/>
                  </a:lnTo>
                  <a:lnTo>
                    <a:pt x="1105244" y="616058"/>
                  </a:lnTo>
                  <a:lnTo>
                    <a:pt x="1012247" y="626787"/>
                  </a:lnTo>
                  <a:lnTo>
                    <a:pt x="1012247" y="637517"/>
                  </a:lnTo>
                  <a:lnTo>
                    <a:pt x="1030131" y="650929"/>
                  </a:lnTo>
                  <a:cubicBezTo>
                    <a:pt x="1046227" y="663447"/>
                    <a:pt x="1040861" y="675070"/>
                    <a:pt x="1026554" y="715306"/>
                  </a:cubicBezTo>
                  <a:lnTo>
                    <a:pt x="924614" y="987123"/>
                  </a:lnTo>
                  <a:cubicBezTo>
                    <a:pt x="915672" y="1003217"/>
                    <a:pt x="927297" y="1022888"/>
                    <a:pt x="946075" y="1022888"/>
                  </a:cubicBezTo>
                  <a:cubicBezTo>
                    <a:pt x="988103" y="1022888"/>
                    <a:pt x="1033708" y="984440"/>
                    <a:pt x="1053380" y="931687"/>
                  </a:cubicBezTo>
                  <a:lnTo>
                    <a:pt x="1039967" y="931687"/>
                  </a:lnTo>
                  <a:cubicBezTo>
                    <a:pt x="1025660" y="952252"/>
                    <a:pt x="997045" y="973711"/>
                    <a:pt x="975584" y="978182"/>
                  </a:cubicBezTo>
                  <a:moveTo>
                    <a:pt x="701955" y="941522"/>
                  </a:moveTo>
                  <a:cubicBezTo>
                    <a:pt x="701955" y="876250"/>
                    <a:pt x="774387" y="787731"/>
                    <a:pt x="815520" y="787731"/>
                  </a:cubicBezTo>
                  <a:cubicBezTo>
                    <a:pt x="824462" y="787731"/>
                    <a:pt x="832510" y="788625"/>
                    <a:pt x="840558" y="791308"/>
                  </a:cubicBezTo>
                  <a:lnTo>
                    <a:pt x="797636" y="903968"/>
                  </a:lnTo>
                  <a:cubicBezTo>
                    <a:pt x="773492" y="933475"/>
                    <a:pt x="735935" y="969240"/>
                    <a:pt x="718051" y="969240"/>
                  </a:cubicBezTo>
                  <a:cubicBezTo>
                    <a:pt x="708215" y="970134"/>
                    <a:pt x="701955" y="961193"/>
                    <a:pt x="701955" y="941522"/>
                  </a:cubicBezTo>
                  <a:moveTo>
                    <a:pt x="924614" y="724248"/>
                  </a:moveTo>
                  <a:lnTo>
                    <a:pt x="902259" y="722459"/>
                  </a:lnTo>
                  <a:lnTo>
                    <a:pt x="877221" y="747495"/>
                  </a:lnTo>
                  <a:lnTo>
                    <a:pt x="872750" y="747495"/>
                  </a:lnTo>
                  <a:cubicBezTo>
                    <a:pt x="766339" y="747495"/>
                    <a:pt x="651880" y="879827"/>
                    <a:pt x="651880" y="984440"/>
                  </a:cubicBezTo>
                  <a:cubicBezTo>
                    <a:pt x="651880" y="1008582"/>
                    <a:pt x="665293" y="1024676"/>
                    <a:pt x="691225" y="1024676"/>
                  </a:cubicBezTo>
                  <a:cubicBezTo>
                    <a:pt x="722522" y="1024676"/>
                    <a:pt x="752925" y="979970"/>
                    <a:pt x="787800" y="932581"/>
                  </a:cubicBezTo>
                  <a:lnTo>
                    <a:pt x="786011" y="949569"/>
                  </a:lnTo>
                  <a:cubicBezTo>
                    <a:pt x="781540" y="997852"/>
                    <a:pt x="796742" y="1024676"/>
                    <a:pt x="821780" y="1024676"/>
                  </a:cubicBezTo>
                  <a:cubicBezTo>
                    <a:pt x="851289" y="1024676"/>
                    <a:pt x="878115" y="978182"/>
                    <a:pt x="898682" y="933475"/>
                  </a:cubicBezTo>
                  <a:lnTo>
                    <a:pt x="885269" y="933475"/>
                  </a:lnTo>
                  <a:cubicBezTo>
                    <a:pt x="870961" y="954040"/>
                    <a:pt x="857548" y="966558"/>
                    <a:pt x="846818" y="966558"/>
                  </a:cubicBezTo>
                  <a:cubicBezTo>
                    <a:pt x="836087" y="966558"/>
                    <a:pt x="828039" y="945993"/>
                    <a:pt x="846818" y="903968"/>
                  </a:cubicBezTo>
                  <a:close/>
                  <a:moveTo>
                    <a:pt x="406866" y="1075642"/>
                  </a:moveTo>
                  <a:cubicBezTo>
                    <a:pt x="406866" y="1047924"/>
                    <a:pt x="433692" y="1030041"/>
                    <a:pt x="472143" y="1014841"/>
                  </a:cubicBezTo>
                  <a:cubicBezTo>
                    <a:pt x="484662" y="1021100"/>
                    <a:pt x="504335" y="1028253"/>
                    <a:pt x="529373" y="1036300"/>
                  </a:cubicBezTo>
                  <a:cubicBezTo>
                    <a:pt x="569612" y="1049712"/>
                    <a:pt x="584814" y="1055077"/>
                    <a:pt x="584814" y="1066701"/>
                  </a:cubicBezTo>
                  <a:cubicBezTo>
                    <a:pt x="584814" y="1092631"/>
                    <a:pt x="548151" y="1112301"/>
                    <a:pt x="481085" y="1112301"/>
                  </a:cubicBezTo>
                  <a:cubicBezTo>
                    <a:pt x="431010" y="1113196"/>
                    <a:pt x="406866" y="1102466"/>
                    <a:pt x="406866" y="1075642"/>
                  </a:cubicBezTo>
                  <a:moveTo>
                    <a:pt x="516854" y="904863"/>
                  </a:moveTo>
                  <a:cubicBezTo>
                    <a:pt x="498970" y="904863"/>
                    <a:pt x="492710" y="889662"/>
                    <a:pt x="492710" y="872674"/>
                  </a:cubicBezTo>
                  <a:cubicBezTo>
                    <a:pt x="492710" y="819920"/>
                    <a:pt x="517748" y="756437"/>
                    <a:pt x="557988" y="756437"/>
                  </a:cubicBezTo>
                  <a:cubicBezTo>
                    <a:pt x="575872" y="756437"/>
                    <a:pt x="582131" y="771637"/>
                    <a:pt x="582131" y="788625"/>
                  </a:cubicBezTo>
                  <a:cubicBezTo>
                    <a:pt x="582131" y="840485"/>
                    <a:pt x="556199" y="904863"/>
                    <a:pt x="516854" y="904863"/>
                  </a:cubicBezTo>
                  <a:moveTo>
                    <a:pt x="631313" y="1049712"/>
                  </a:moveTo>
                  <a:cubicBezTo>
                    <a:pt x="631313" y="1015735"/>
                    <a:pt x="600910" y="1003217"/>
                    <a:pt x="551728" y="988911"/>
                  </a:cubicBezTo>
                  <a:cubicBezTo>
                    <a:pt x="509700" y="976393"/>
                    <a:pt x="490027" y="972817"/>
                    <a:pt x="490027" y="958511"/>
                  </a:cubicBezTo>
                  <a:cubicBezTo>
                    <a:pt x="490027" y="947781"/>
                    <a:pt x="498970" y="934369"/>
                    <a:pt x="516854" y="924534"/>
                  </a:cubicBezTo>
                  <a:cubicBezTo>
                    <a:pt x="586602" y="920957"/>
                    <a:pt x="630419" y="858368"/>
                    <a:pt x="630419" y="802931"/>
                  </a:cubicBezTo>
                  <a:cubicBezTo>
                    <a:pt x="630419" y="793096"/>
                    <a:pt x="628630" y="784155"/>
                    <a:pt x="625948" y="776107"/>
                  </a:cubicBezTo>
                  <a:lnTo>
                    <a:pt x="673341" y="776107"/>
                  </a:lnTo>
                  <a:lnTo>
                    <a:pt x="682283" y="745707"/>
                  </a:lnTo>
                  <a:lnTo>
                    <a:pt x="601804" y="745707"/>
                  </a:lnTo>
                  <a:cubicBezTo>
                    <a:pt x="591073" y="738554"/>
                    <a:pt x="577660" y="734977"/>
                    <a:pt x="562459" y="734977"/>
                  </a:cubicBezTo>
                  <a:cubicBezTo>
                    <a:pt x="489133" y="734977"/>
                    <a:pt x="441740" y="799355"/>
                    <a:pt x="441740" y="856579"/>
                  </a:cubicBezTo>
                  <a:cubicBezTo>
                    <a:pt x="441740" y="893239"/>
                    <a:pt x="463201" y="918275"/>
                    <a:pt x="497181" y="922745"/>
                  </a:cubicBezTo>
                  <a:cubicBezTo>
                    <a:pt x="463201" y="938840"/>
                    <a:pt x="443529" y="955828"/>
                    <a:pt x="443529" y="977287"/>
                  </a:cubicBezTo>
                  <a:cubicBezTo>
                    <a:pt x="443529" y="989805"/>
                    <a:pt x="448000" y="998747"/>
                    <a:pt x="458730" y="1006794"/>
                  </a:cubicBezTo>
                  <a:cubicBezTo>
                    <a:pt x="380040" y="1030041"/>
                    <a:pt x="347848" y="1059548"/>
                    <a:pt x="347848" y="1093525"/>
                  </a:cubicBezTo>
                  <a:cubicBezTo>
                    <a:pt x="347848" y="1130184"/>
                    <a:pt x="396135" y="1145384"/>
                    <a:pt x="453365" y="1145384"/>
                  </a:cubicBezTo>
                  <a:cubicBezTo>
                    <a:pt x="549940" y="1146279"/>
                    <a:pt x="631313" y="1093525"/>
                    <a:pt x="631313" y="1049712"/>
                  </a:cubicBezTo>
                  <a:moveTo>
                    <a:pt x="266475" y="835120"/>
                  </a:moveTo>
                  <a:cubicBezTo>
                    <a:pt x="301349" y="835120"/>
                    <a:pt x="302243" y="850321"/>
                    <a:pt x="296878" y="888768"/>
                  </a:cubicBezTo>
                  <a:lnTo>
                    <a:pt x="317445" y="888768"/>
                  </a:lnTo>
                  <a:lnTo>
                    <a:pt x="363944" y="760907"/>
                  </a:lnTo>
                  <a:lnTo>
                    <a:pt x="343377" y="760907"/>
                  </a:lnTo>
                  <a:cubicBezTo>
                    <a:pt x="325493" y="791308"/>
                    <a:pt x="312080" y="814555"/>
                    <a:pt x="273628" y="814555"/>
                  </a:cubicBezTo>
                  <a:lnTo>
                    <a:pt x="195832" y="814555"/>
                  </a:lnTo>
                  <a:lnTo>
                    <a:pt x="234283" y="709942"/>
                  </a:lnTo>
                  <a:cubicBezTo>
                    <a:pt x="247696" y="672388"/>
                    <a:pt x="254850" y="665235"/>
                    <a:pt x="302243" y="665235"/>
                  </a:cubicBezTo>
                  <a:lnTo>
                    <a:pt x="336223" y="665235"/>
                  </a:lnTo>
                  <a:cubicBezTo>
                    <a:pt x="385405" y="665235"/>
                    <a:pt x="391664" y="678647"/>
                    <a:pt x="391664" y="730507"/>
                  </a:cubicBezTo>
                  <a:lnTo>
                    <a:pt x="411337" y="730507"/>
                  </a:lnTo>
                  <a:lnTo>
                    <a:pt x="427433" y="643776"/>
                  </a:lnTo>
                  <a:lnTo>
                    <a:pt x="135026" y="643776"/>
                  </a:lnTo>
                  <a:lnTo>
                    <a:pt x="129661" y="659870"/>
                  </a:lnTo>
                  <a:cubicBezTo>
                    <a:pt x="185996" y="671494"/>
                    <a:pt x="191361" y="676859"/>
                    <a:pt x="165429" y="750178"/>
                  </a:cubicBezTo>
                  <a:lnTo>
                    <a:pt x="107305" y="908439"/>
                  </a:lnTo>
                  <a:cubicBezTo>
                    <a:pt x="80479" y="980864"/>
                    <a:pt x="69748" y="987123"/>
                    <a:pt x="4471" y="998747"/>
                  </a:cubicBezTo>
                  <a:lnTo>
                    <a:pt x="0" y="1014841"/>
                  </a:lnTo>
                  <a:lnTo>
                    <a:pt x="325493" y="1014841"/>
                  </a:lnTo>
                  <a:lnTo>
                    <a:pt x="383616" y="922745"/>
                  </a:lnTo>
                  <a:lnTo>
                    <a:pt x="361261" y="922745"/>
                  </a:lnTo>
                  <a:cubicBezTo>
                    <a:pt x="323704" y="960299"/>
                    <a:pt x="285253" y="993382"/>
                    <a:pt x="212822" y="993382"/>
                  </a:cubicBezTo>
                  <a:cubicBezTo>
                    <a:pt x="126084" y="993382"/>
                    <a:pt x="134132" y="988911"/>
                    <a:pt x="162746" y="908439"/>
                  </a:cubicBezTo>
                  <a:lnTo>
                    <a:pt x="189573" y="836014"/>
                  </a:lnTo>
                  <a:lnTo>
                    <a:pt x="266475" y="836014"/>
                  </a:lnTo>
                  <a:close/>
                  <a:moveTo>
                    <a:pt x="308503" y="616952"/>
                  </a:moveTo>
                  <a:lnTo>
                    <a:pt x="391664" y="556151"/>
                  </a:lnTo>
                  <a:lnTo>
                    <a:pt x="391664" y="545421"/>
                  </a:lnTo>
                  <a:lnTo>
                    <a:pt x="336223" y="545421"/>
                  </a:lnTo>
                  <a:lnTo>
                    <a:pt x="287042" y="616952"/>
                  </a:lnTo>
                  <a:close/>
                  <a:moveTo>
                    <a:pt x="1551456" y="160050"/>
                  </a:moveTo>
                  <a:cubicBezTo>
                    <a:pt x="1571128" y="160050"/>
                    <a:pt x="1588118" y="175250"/>
                    <a:pt x="1579176" y="210121"/>
                  </a:cubicBezTo>
                  <a:lnTo>
                    <a:pt x="1488861" y="234263"/>
                  </a:lnTo>
                  <a:cubicBezTo>
                    <a:pt x="1503168" y="190450"/>
                    <a:pt x="1529995" y="160050"/>
                    <a:pt x="1551456" y="160050"/>
                  </a:cubicBezTo>
                  <a:moveTo>
                    <a:pt x="1601531" y="306688"/>
                  </a:moveTo>
                  <a:lnTo>
                    <a:pt x="1583647" y="306688"/>
                  </a:lnTo>
                  <a:cubicBezTo>
                    <a:pt x="1561292" y="333512"/>
                    <a:pt x="1536254" y="354971"/>
                    <a:pt x="1512110" y="354971"/>
                  </a:cubicBezTo>
                  <a:cubicBezTo>
                    <a:pt x="1487072" y="354971"/>
                    <a:pt x="1474554" y="339771"/>
                    <a:pt x="1474554" y="306688"/>
                  </a:cubicBezTo>
                  <a:cubicBezTo>
                    <a:pt x="1474554" y="293276"/>
                    <a:pt x="1476342" y="278970"/>
                    <a:pt x="1479025" y="266452"/>
                  </a:cubicBezTo>
                  <a:lnTo>
                    <a:pt x="1625675" y="218168"/>
                  </a:lnTo>
                  <a:cubicBezTo>
                    <a:pt x="1654290" y="150214"/>
                    <a:pt x="1619416" y="120708"/>
                    <a:pt x="1579176" y="120708"/>
                  </a:cubicBezTo>
                  <a:cubicBezTo>
                    <a:pt x="1509428" y="120708"/>
                    <a:pt x="1430737" y="242310"/>
                    <a:pt x="1430737" y="337982"/>
                  </a:cubicBezTo>
                  <a:cubicBezTo>
                    <a:pt x="1430737" y="383583"/>
                    <a:pt x="1452198" y="408619"/>
                    <a:pt x="1486178" y="408619"/>
                  </a:cubicBezTo>
                  <a:cubicBezTo>
                    <a:pt x="1526418" y="408619"/>
                    <a:pt x="1567551" y="370171"/>
                    <a:pt x="1601531" y="306688"/>
                  </a:cubicBezTo>
                  <a:moveTo>
                    <a:pt x="1578282" y="88519"/>
                  </a:moveTo>
                  <a:lnTo>
                    <a:pt x="1661444" y="12518"/>
                  </a:lnTo>
                  <a:lnTo>
                    <a:pt x="1661444" y="1788"/>
                  </a:lnTo>
                  <a:lnTo>
                    <a:pt x="1606002" y="1788"/>
                  </a:lnTo>
                  <a:lnTo>
                    <a:pt x="1556821" y="89413"/>
                  </a:lnTo>
                  <a:lnTo>
                    <a:pt x="1578282" y="89413"/>
                  </a:lnTo>
                  <a:close/>
                  <a:moveTo>
                    <a:pt x="1266202" y="160944"/>
                  </a:moveTo>
                  <a:lnTo>
                    <a:pt x="1315384" y="160944"/>
                  </a:lnTo>
                  <a:lnTo>
                    <a:pt x="1238482" y="371959"/>
                  </a:lnTo>
                  <a:cubicBezTo>
                    <a:pt x="1231328" y="389842"/>
                    <a:pt x="1241165" y="407725"/>
                    <a:pt x="1259943" y="407725"/>
                  </a:cubicBezTo>
                  <a:cubicBezTo>
                    <a:pt x="1314490" y="407725"/>
                    <a:pt x="1380661" y="361230"/>
                    <a:pt x="1404805" y="295064"/>
                  </a:cubicBezTo>
                  <a:lnTo>
                    <a:pt x="1391392" y="295064"/>
                  </a:lnTo>
                  <a:cubicBezTo>
                    <a:pt x="1371719" y="322782"/>
                    <a:pt x="1328797" y="353183"/>
                    <a:pt x="1296606" y="359441"/>
                  </a:cubicBezTo>
                  <a:lnTo>
                    <a:pt x="1367248" y="160944"/>
                  </a:lnTo>
                  <a:lnTo>
                    <a:pt x="1439679" y="160944"/>
                  </a:lnTo>
                  <a:lnTo>
                    <a:pt x="1448621" y="130543"/>
                  </a:lnTo>
                  <a:lnTo>
                    <a:pt x="1377979" y="130543"/>
                  </a:lnTo>
                  <a:lnTo>
                    <a:pt x="1404805" y="54542"/>
                  </a:lnTo>
                  <a:lnTo>
                    <a:pt x="1377085" y="54542"/>
                  </a:lnTo>
                  <a:lnTo>
                    <a:pt x="1327009" y="130543"/>
                  </a:lnTo>
                  <a:lnTo>
                    <a:pt x="1267097" y="138591"/>
                  </a:lnTo>
                  <a:lnTo>
                    <a:pt x="1267097" y="160944"/>
                  </a:lnTo>
                  <a:close/>
                  <a:moveTo>
                    <a:pt x="1241165" y="185086"/>
                  </a:moveTo>
                  <a:cubicBezTo>
                    <a:pt x="1251001" y="150214"/>
                    <a:pt x="1245636" y="120708"/>
                    <a:pt x="1219703" y="120708"/>
                  </a:cubicBezTo>
                  <a:cubicBezTo>
                    <a:pt x="1186618" y="120708"/>
                    <a:pt x="1175887" y="143061"/>
                    <a:pt x="1143696" y="212804"/>
                  </a:cubicBezTo>
                  <a:lnTo>
                    <a:pt x="1143696" y="173462"/>
                  </a:lnTo>
                  <a:cubicBezTo>
                    <a:pt x="1143696" y="145744"/>
                    <a:pt x="1134753" y="120708"/>
                    <a:pt x="1109716" y="120708"/>
                  </a:cubicBezTo>
                  <a:cubicBezTo>
                    <a:pt x="1080207" y="120708"/>
                    <a:pt x="1053380" y="167203"/>
                    <a:pt x="1031919" y="211910"/>
                  </a:cubicBezTo>
                  <a:lnTo>
                    <a:pt x="1045332" y="211910"/>
                  </a:lnTo>
                  <a:cubicBezTo>
                    <a:pt x="1059640" y="191344"/>
                    <a:pt x="1073053" y="178827"/>
                    <a:pt x="1083783" y="178827"/>
                  </a:cubicBezTo>
                  <a:cubicBezTo>
                    <a:pt x="1096302" y="178827"/>
                    <a:pt x="1103456" y="198498"/>
                    <a:pt x="1083783" y="242310"/>
                  </a:cubicBezTo>
                  <a:lnTo>
                    <a:pt x="1026554" y="369277"/>
                  </a:lnTo>
                  <a:cubicBezTo>
                    <a:pt x="1015823" y="393419"/>
                    <a:pt x="1027448" y="408619"/>
                    <a:pt x="1050698" y="408619"/>
                  </a:cubicBezTo>
                  <a:cubicBezTo>
                    <a:pt x="1065005" y="408619"/>
                    <a:pt x="1071264" y="405042"/>
                    <a:pt x="1077524" y="389842"/>
                  </a:cubicBezTo>
                  <a:lnTo>
                    <a:pt x="1133859" y="241416"/>
                  </a:lnTo>
                  <a:cubicBezTo>
                    <a:pt x="1149955" y="221745"/>
                    <a:pt x="1164262" y="204756"/>
                    <a:pt x="1182147" y="185980"/>
                  </a:cubicBezTo>
                  <a:lnTo>
                    <a:pt x="1241165" y="185980"/>
                  </a:lnTo>
                  <a:close/>
                  <a:moveTo>
                    <a:pt x="929085" y="160050"/>
                  </a:moveTo>
                  <a:cubicBezTo>
                    <a:pt x="948758" y="160050"/>
                    <a:pt x="965748" y="175250"/>
                    <a:pt x="956805" y="210121"/>
                  </a:cubicBezTo>
                  <a:lnTo>
                    <a:pt x="866490" y="234263"/>
                  </a:lnTo>
                  <a:cubicBezTo>
                    <a:pt x="880798" y="190450"/>
                    <a:pt x="907624" y="160050"/>
                    <a:pt x="929085" y="160050"/>
                  </a:cubicBezTo>
                  <a:moveTo>
                    <a:pt x="979161" y="306688"/>
                  </a:moveTo>
                  <a:lnTo>
                    <a:pt x="961277" y="306688"/>
                  </a:lnTo>
                  <a:cubicBezTo>
                    <a:pt x="938921" y="333512"/>
                    <a:pt x="913883" y="354971"/>
                    <a:pt x="889740" y="354971"/>
                  </a:cubicBezTo>
                  <a:cubicBezTo>
                    <a:pt x="864702" y="354971"/>
                    <a:pt x="852183" y="339771"/>
                    <a:pt x="852183" y="306688"/>
                  </a:cubicBezTo>
                  <a:cubicBezTo>
                    <a:pt x="852183" y="293276"/>
                    <a:pt x="853971" y="278970"/>
                    <a:pt x="856654" y="266452"/>
                  </a:cubicBezTo>
                  <a:lnTo>
                    <a:pt x="1003304" y="218168"/>
                  </a:lnTo>
                  <a:cubicBezTo>
                    <a:pt x="1031919" y="150214"/>
                    <a:pt x="997939" y="120708"/>
                    <a:pt x="956805" y="120708"/>
                  </a:cubicBezTo>
                  <a:cubicBezTo>
                    <a:pt x="887057" y="120708"/>
                    <a:pt x="808367" y="242310"/>
                    <a:pt x="808367" y="337982"/>
                  </a:cubicBezTo>
                  <a:cubicBezTo>
                    <a:pt x="808367" y="383583"/>
                    <a:pt x="829828" y="408619"/>
                    <a:pt x="863808" y="408619"/>
                  </a:cubicBezTo>
                  <a:cubicBezTo>
                    <a:pt x="904047" y="408619"/>
                    <a:pt x="945181" y="370171"/>
                    <a:pt x="979161" y="306688"/>
                  </a:cubicBezTo>
                  <a:moveTo>
                    <a:pt x="637572" y="365700"/>
                  </a:moveTo>
                  <a:cubicBezTo>
                    <a:pt x="623265" y="365700"/>
                    <a:pt x="602698" y="352288"/>
                    <a:pt x="602698" y="340665"/>
                  </a:cubicBezTo>
                  <a:cubicBezTo>
                    <a:pt x="602698" y="337088"/>
                    <a:pt x="608958" y="320100"/>
                    <a:pt x="617005" y="299535"/>
                  </a:cubicBezTo>
                  <a:lnTo>
                    <a:pt x="640255" y="236945"/>
                  </a:lnTo>
                  <a:cubicBezTo>
                    <a:pt x="665293" y="206545"/>
                    <a:pt x="704638" y="173462"/>
                    <a:pt x="726993" y="173462"/>
                  </a:cubicBezTo>
                  <a:cubicBezTo>
                    <a:pt x="740406" y="173462"/>
                    <a:pt x="750243" y="182403"/>
                    <a:pt x="750243" y="201180"/>
                  </a:cubicBezTo>
                  <a:cubicBezTo>
                    <a:pt x="749349" y="260193"/>
                    <a:pt x="695696" y="365700"/>
                    <a:pt x="637572" y="365700"/>
                  </a:cubicBezTo>
                  <a:moveTo>
                    <a:pt x="800319" y="178827"/>
                  </a:moveTo>
                  <a:cubicBezTo>
                    <a:pt x="800319" y="135908"/>
                    <a:pt x="789588" y="119814"/>
                    <a:pt x="759185" y="119814"/>
                  </a:cubicBezTo>
                  <a:cubicBezTo>
                    <a:pt x="721628" y="119814"/>
                    <a:pt x="686754" y="160050"/>
                    <a:pt x="650985" y="208333"/>
                  </a:cubicBezTo>
                  <a:lnTo>
                    <a:pt x="726099" y="6259"/>
                  </a:lnTo>
                  <a:lnTo>
                    <a:pt x="721628" y="0"/>
                  </a:lnTo>
                  <a:lnTo>
                    <a:pt x="628630" y="10730"/>
                  </a:lnTo>
                  <a:lnTo>
                    <a:pt x="628630" y="21459"/>
                  </a:lnTo>
                  <a:lnTo>
                    <a:pt x="646514" y="34871"/>
                  </a:lnTo>
                  <a:cubicBezTo>
                    <a:pt x="662610" y="47389"/>
                    <a:pt x="657245" y="59907"/>
                    <a:pt x="642938" y="99249"/>
                  </a:cubicBezTo>
                  <a:lnTo>
                    <a:pt x="561564" y="312947"/>
                  </a:lnTo>
                  <a:cubicBezTo>
                    <a:pt x="554411" y="330829"/>
                    <a:pt x="546363" y="352288"/>
                    <a:pt x="546363" y="357653"/>
                  </a:cubicBezTo>
                  <a:cubicBezTo>
                    <a:pt x="546363" y="382689"/>
                    <a:pt x="580343" y="406831"/>
                    <a:pt x="611640" y="406831"/>
                  </a:cubicBezTo>
                  <a:cubicBezTo>
                    <a:pt x="682283" y="408619"/>
                    <a:pt x="800319" y="278970"/>
                    <a:pt x="800319" y="178827"/>
                  </a:cubicBezTo>
                  <a:moveTo>
                    <a:pt x="525796" y="151108"/>
                  </a:moveTo>
                  <a:cubicBezTo>
                    <a:pt x="531161" y="131438"/>
                    <a:pt x="518642" y="120708"/>
                    <a:pt x="507912" y="120708"/>
                  </a:cubicBezTo>
                  <a:cubicBezTo>
                    <a:pt x="465884" y="120708"/>
                    <a:pt x="414914" y="159156"/>
                    <a:pt x="395241" y="211910"/>
                  </a:cubicBezTo>
                  <a:lnTo>
                    <a:pt x="408654" y="211910"/>
                  </a:lnTo>
                  <a:cubicBezTo>
                    <a:pt x="422067" y="192239"/>
                    <a:pt x="445317" y="170779"/>
                    <a:pt x="467672" y="167203"/>
                  </a:cubicBezTo>
                  <a:lnTo>
                    <a:pt x="386299" y="378218"/>
                  </a:lnTo>
                  <a:cubicBezTo>
                    <a:pt x="379145" y="397889"/>
                    <a:pt x="393453" y="408619"/>
                    <a:pt x="404183" y="408619"/>
                  </a:cubicBezTo>
                  <a:cubicBezTo>
                    <a:pt x="444423" y="408619"/>
                    <a:pt x="491816" y="370171"/>
                    <a:pt x="511489" y="317417"/>
                  </a:cubicBezTo>
                  <a:lnTo>
                    <a:pt x="498075" y="317417"/>
                  </a:lnTo>
                  <a:cubicBezTo>
                    <a:pt x="484662" y="337088"/>
                    <a:pt x="461413" y="358547"/>
                    <a:pt x="439057" y="362124"/>
                  </a:cubicBezTo>
                  <a:close/>
                  <a:moveTo>
                    <a:pt x="534738" y="67060"/>
                  </a:moveTo>
                  <a:cubicBezTo>
                    <a:pt x="552622" y="67060"/>
                    <a:pt x="567824" y="51860"/>
                    <a:pt x="567824" y="33977"/>
                  </a:cubicBezTo>
                  <a:cubicBezTo>
                    <a:pt x="567824" y="16094"/>
                    <a:pt x="552622" y="894"/>
                    <a:pt x="534738" y="894"/>
                  </a:cubicBezTo>
                  <a:cubicBezTo>
                    <a:pt x="523113" y="894"/>
                    <a:pt x="512383" y="7153"/>
                    <a:pt x="506123" y="16989"/>
                  </a:cubicBezTo>
                  <a:cubicBezTo>
                    <a:pt x="499864" y="26824"/>
                    <a:pt x="499864" y="40236"/>
                    <a:pt x="506123" y="50966"/>
                  </a:cubicBezTo>
                  <a:cubicBezTo>
                    <a:pt x="512383" y="60801"/>
                    <a:pt x="523113" y="67954"/>
                    <a:pt x="534738" y="67060"/>
                  </a:cubicBezTo>
                  <a:moveTo>
                    <a:pt x="328175" y="26824"/>
                  </a:moveTo>
                  <a:lnTo>
                    <a:pt x="135026" y="26824"/>
                  </a:lnTo>
                  <a:lnTo>
                    <a:pt x="129661" y="42918"/>
                  </a:lnTo>
                  <a:cubicBezTo>
                    <a:pt x="185996" y="54542"/>
                    <a:pt x="191361" y="59907"/>
                    <a:pt x="165429" y="133226"/>
                  </a:cubicBezTo>
                  <a:lnTo>
                    <a:pt x="107305" y="291487"/>
                  </a:lnTo>
                  <a:cubicBezTo>
                    <a:pt x="80479" y="363912"/>
                    <a:pt x="69748" y="370171"/>
                    <a:pt x="4471" y="381795"/>
                  </a:cubicBezTo>
                  <a:lnTo>
                    <a:pt x="0" y="397889"/>
                  </a:lnTo>
                  <a:lnTo>
                    <a:pt x="293301" y="397889"/>
                  </a:lnTo>
                  <a:lnTo>
                    <a:pt x="356790" y="284334"/>
                  </a:lnTo>
                  <a:lnTo>
                    <a:pt x="334435" y="284334"/>
                  </a:lnTo>
                  <a:cubicBezTo>
                    <a:pt x="297772" y="324570"/>
                    <a:pt x="255744" y="375536"/>
                    <a:pt x="190467" y="375536"/>
                  </a:cubicBezTo>
                  <a:cubicBezTo>
                    <a:pt x="141285" y="375536"/>
                    <a:pt x="134132" y="366595"/>
                    <a:pt x="161852" y="290593"/>
                  </a:cubicBezTo>
                  <a:lnTo>
                    <a:pt x="219976" y="132332"/>
                  </a:lnTo>
                  <a:cubicBezTo>
                    <a:pt x="246802" y="59907"/>
                    <a:pt x="257533" y="53648"/>
                    <a:pt x="322810" y="42024"/>
                  </a:cubicBezTo>
                  <a:close/>
                </a:path>
              </a:pathLst>
            </a:custGeom>
            <a:solidFill>
              <a:srgbClr val="000000"/>
            </a:solidFill>
            <a:ln w="893" cap="flat">
              <a:noFill/>
              <a:prstDash val="solid"/>
              <a:miter/>
            </a:ln>
          </p:spPr>
          <p:txBody>
            <a:bodyPr rtlCol="0" anchor="ctr"/>
            <a:lstStyle/>
            <a:p>
              <a:endParaRPr lang="fr-FR"/>
            </a:p>
          </p:txBody>
        </p:sp>
      </p:grpSp>
      <p:cxnSp>
        <p:nvCxnSpPr>
          <p:cNvPr id="105" name="Connecteur droit 104">
            <a:extLst>
              <a:ext uri="{FF2B5EF4-FFF2-40B4-BE49-F238E27FC236}">
                <a16:creationId xmlns:a16="http://schemas.microsoft.com/office/drawing/2014/main" id="{6F701B75-FA18-D27B-8120-48DEC9CB8B65}"/>
              </a:ext>
            </a:extLst>
          </p:cNvPr>
          <p:cNvCxnSpPr>
            <a:cxnSpLocks/>
          </p:cNvCxnSpPr>
          <p:nvPr userDrawn="1"/>
        </p:nvCxnSpPr>
        <p:spPr>
          <a:xfrm flipH="1">
            <a:off x="357115" y="6149975"/>
            <a:ext cx="3047" cy="70802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5">
            <a:extLst>
              <a:ext uri="{FF2B5EF4-FFF2-40B4-BE49-F238E27FC236}">
                <a16:creationId xmlns:a16="http://schemas.microsoft.com/office/drawing/2014/main" id="{A471F423-33E8-3044-7F33-10BD42710263}"/>
              </a:ext>
            </a:extLst>
          </p:cNvPr>
          <p:cNvSpPr>
            <a:spLocks noGrp="1"/>
          </p:cNvSpPr>
          <p:nvPr>
            <p:ph type="sldNum" sz="quarter" idx="12"/>
          </p:nvPr>
        </p:nvSpPr>
        <p:spPr>
          <a:xfrm>
            <a:off x="11835420" y="6319201"/>
            <a:ext cx="365127" cy="365125"/>
          </a:xfrm>
        </p:spPr>
        <p:txBody>
          <a:bodyPr/>
          <a:lstStyle>
            <a:lvl1pPr>
              <a:defRPr>
                <a:solidFill>
                  <a:schemeClr val="tx1">
                    <a:lumMod val="65000"/>
                    <a:lumOff val="35000"/>
                  </a:schemeClr>
                </a:solidFill>
              </a:defRPr>
            </a:lvl1pPr>
          </a:lstStyle>
          <a:p>
            <a:fld id="{6E739F3C-2768-A14F-A11C-037BCBCB7D23}" type="slidenum">
              <a:rPr lang="fr-FR" smtClean="0"/>
              <a:pPr/>
              <a:t>‹N°›</a:t>
            </a:fld>
            <a:endParaRPr lang="fr-FR" dirty="0"/>
          </a:p>
        </p:txBody>
      </p:sp>
      <p:sp>
        <p:nvSpPr>
          <p:cNvPr id="6" name="Forme libre 5">
            <a:extLst>
              <a:ext uri="{FF2B5EF4-FFF2-40B4-BE49-F238E27FC236}">
                <a16:creationId xmlns:a16="http://schemas.microsoft.com/office/drawing/2014/main" id="{8A21CC8D-31B5-CA7C-9F55-26E03484E068}"/>
              </a:ext>
            </a:extLst>
          </p:cNvPr>
          <p:cNvSpPr/>
          <p:nvPr userDrawn="1"/>
        </p:nvSpPr>
        <p:spPr>
          <a:xfrm>
            <a:off x="11826875" y="6303211"/>
            <a:ext cx="415636" cy="403761"/>
          </a:xfrm>
          <a:custGeom>
            <a:avLst/>
            <a:gdLst>
              <a:gd name="connsiteX0" fmla="*/ 201881 w 415636"/>
              <a:gd name="connsiteY0" fmla="*/ 0 h 403761"/>
              <a:gd name="connsiteX1" fmla="*/ 415636 w 415636"/>
              <a:gd name="connsiteY1" fmla="*/ 0 h 403761"/>
              <a:gd name="connsiteX2" fmla="*/ 415636 w 415636"/>
              <a:gd name="connsiteY2" fmla="*/ 403761 h 403761"/>
              <a:gd name="connsiteX3" fmla="*/ 201881 w 415636"/>
              <a:gd name="connsiteY3" fmla="*/ 403761 h 403761"/>
              <a:gd name="connsiteX4" fmla="*/ 4101 w 415636"/>
              <a:gd name="connsiteY4" fmla="*/ 242566 h 403761"/>
              <a:gd name="connsiteX5" fmla="*/ 0 w 415636"/>
              <a:gd name="connsiteY5" fmla="*/ 201881 h 403761"/>
              <a:gd name="connsiteX6" fmla="*/ 4101 w 415636"/>
              <a:gd name="connsiteY6" fmla="*/ 161195 h 403761"/>
              <a:gd name="connsiteX7" fmla="*/ 201881 w 415636"/>
              <a:gd name="connsiteY7"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36" h="403761">
                <a:moveTo>
                  <a:pt x="201881" y="0"/>
                </a:moveTo>
                <a:lnTo>
                  <a:pt x="415636" y="0"/>
                </a:lnTo>
                <a:lnTo>
                  <a:pt x="415636" y="403761"/>
                </a:lnTo>
                <a:lnTo>
                  <a:pt x="201881" y="403761"/>
                </a:lnTo>
                <a:cubicBezTo>
                  <a:pt x="104322" y="403761"/>
                  <a:pt x="22926" y="334560"/>
                  <a:pt x="4101" y="242566"/>
                </a:cubicBezTo>
                <a:lnTo>
                  <a:pt x="0" y="201881"/>
                </a:lnTo>
                <a:lnTo>
                  <a:pt x="4101" y="161195"/>
                </a:lnTo>
                <a:cubicBezTo>
                  <a:pt x="22926" y="69201"/>
                  <a:pt x="104322" y="0"/>
                  <a:pt x="201881"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6" name="Espace réservé du texte 24">
            <a:extLst>
              <a:ext uri="{FF2B5EF4-FFF2-40B4-BE49-F238E27FC236}">
                <a16:creationId xmlns:a16="http://schemas.microsoft.com/office/drawing/2014/main" id="{2857E1A8-7AA9-652D-B6F6-8DC9311E744A}"/>
              </a:ext>
            </a:extLst>
          </p:cNvPr>
          <p:cNvSpPr>
            <a:spLocks noGrp="1"/>
          </p:cNvSpPr>
          <p:nvPr>
            <p:ph type="body" sz="quarter" idx="45"/>
          </p:nvPr>
        </p:nvSpPr>
        <p:spPr>
          <a:xfrm>
            <a:off x="346075" y="2609850"/>
            <a:ext cx="5554663" cy="3381375"/>
          </a:xfrm>
        </p:spPr>
        <p:txBody>
          <a:bodyPr/>
          <a:lstStyle>
            <a:lvl3pPr>
              <a:buClr>
                <a:schemeClr val="bg2"/>
              </a:buClr>
              <a:defRPr/>
            </a:lvl3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29" name="Espace réservé du texte 17">
            <a:extLst>
              <a:ext uri="{FF2B5EF4-FFF2-40B4-BE49-F238E27FC236}">
                <a16:creationId xmlns:a16="http://schemas.microsoft.com/office/drawing/2014/main" id="{D589EF94-83B2-1D4C-DD15-C3321E225B06}"/>
              </a:ext>
            </a:extLst>
          </p:cNvPr>
          <p:cNvSpPr>
            <a:spLocks noGrp="1"/>
          </p:cNvSpPr>
          <p:nvPr>
            <p:ph type="body" sz="quarter" idx="43" hasCustomPrompt="1"/>
          </p:nvPr>
        </p:nvSpPr>
        <p:spPr>
          <a:xfrm>
            <a:off x="346075" y="1827681"/>
            <a:ext cx="5554663" cy="690260"/>
          </a:xfrm>
        </p:spPr>
        <p:txBody>
          <a:bodyPr>
            <a:noAutofit/>
          </a:bodyPr>
          <a:lstStyle>
            <a:lvl1pPr algn="l">
              <a:defRPr sz="1800" b="0" i="0" cap="all" baseline="0">
                <a:solidFill>
                  <a:schemeClr val="tx1"/>
                </a:solidFill>
                <a:latin typeface="CNES Sans Light" pitchFamily="2" charset="77"/>
              </a:defRPr>
            </a:lvl1pPr>
            <a:lvl2pPr marL="9525" indent="0">
              <a:buNone/>
              <a:defRPr sz="1600"/>
            </a:lvl2pPr>
          </a:lstStyle>
          <a:p>
            <a:pPr lvl="0"/>
            <a:r>
              <a:rPr lang="fr-FR" dirty="0"/>
              <a:t>INSÉREZ VOTRE TEXTE</a:t>
            </a:r>
          </a:p>
        </p:txBody>
      </p:sp>
      <p:sp>
        <p:nvSpPr>
          <p:cNvPr id="30" name="Espace réservé du texte 24">
            <a:extLst>
              <a:ext uri="{FF2B5EF4-FFF2-40B4-BE49-F238E27FC236}">
                <a16:creationId xmlns:a16="http://schemas.microsoft.com/office/drawing/2014/main" id="{0B65758A-3158-8A60-F2FA-ADE09BF2EA2B}"/>
              </a:ext>
            </a:extLst>
          </p:cNvPr>
          <p:cNvSpPr>
            <a:spLocks noGrp="1"/>
          </p:cNvSpPr>
          <p:nvPr>
            <p:ph type="body" sz="quarter" idx="46"/>
          </p:nvPr>
        </p:nvSpPr>
        <p:spPr>
          <a:xfrm>
            <a:off x="6110287" y="2607953"/>
            <a:ext cx="5554663" cy="338137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31" name="Espace réservé du texte 17">
            <a:extLst>
              <a:ext uri="{FF2B5EF4-FFF2-40B4-BE49-F238E27FC236}">
                <a16:creationId xmlns:a16="http://schemas.microsoft.com/office/drawing/2014/main" id="{BF857484-FC2B-8CDC-7E17-AF39A1E75FF1}"/>
              </a:ext>
            </a:extLst>
          </p:cNvPr>
          <p:cNvSpPr>
            <a:spLocks noGrp="1"/>
          </p:cNvSpPr>
          <p:nvPr>
            <p:ph type="body" sz="quarter" idx="47" hasCustomPrompt="1"/>
          </p:nvPr>
        </p:nvSpPr>
        <p:spPr>
          <a:xfrm>
            <a:off x="6110287" y="1825784"/>
            <a:ext cx="5554663" cy="690260"/>
          </a:xfrm>
        </p:spPr>
        <p:txBody>
          <a:bodyPr>
            <a:noAutofit/>
          </a:bodyPr>
          <a:lstStyle>
            <a:lvl1pPr algn="l">
              <a:defRPr sz="1800" b="0" i="0" cap="all" baseline="0">
                <a:solidFill>
                  <a:schemeClr val="tx1"/>
                </a:solidFill>
                <a:latin typeface="CNES Sans Light" pitchFamily="2" charset="77"/>
              </a:defRPr>
            </a:lvl1pPr>
            <a:lvl2pPr marL="9525" indent="0">
              <a:buNone/>
              <a:defRPr sz="1600"/>
            </a:lvl2pPr>
          </a:lstStyle>
          <a:p>
            <a:pPr lvl="0"/>
            <a:r>
              <a:rPr lang="fr-FR" dirty="0"/>
              <a:t>INSÉREZ VOTRE TEXTE</a:t>
            </a:r>
          </a:p>
        </p:txBody>
      </p:sp>
      <p:cxnSp>
        <p:nvCxnSpPr>
          <p:cNvPr id="3" name="Connecteur droit 2">
            <a:extLst>
              <a:ext uri="{FF2B5EF4-FFF2-40B4-BE49-F238E27FC236}">
                <a16:creationId xmlns:a16="http://schemas.microsoft.com/office/drawing/2014/main" id="{8AC86753-4B1F-F14E-74C2-76D7043EA720}"/>
              </a:ext>
            </a:extLst>
          </p:cNvPr>
          <p:cNvCxnSpPr>
            <a:cxnSpLocks/>
          </p:cNvCxnSpPr>
          <p:nvPr userDrawn="1"/>
        </p:nvCxnSpPr>
        <p:spPr>
          <a:xfrm>
            <a:off x="1960396" y="6153150"/>
            <a:ext cx="0" cy="70493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e 3">
            <a:extLst>
              <a:ext uri="{FF2B5EF4-FFF2-40B4-BE49-F238E27FC236}">
                <a16:creationId xmlns:a16="http://schemas.microsoft.com/office/drawing/2014/main" id="{AF144756-92B4-6D88-92F9-D65C284B453D}"/>
              </a:ext>
            </a:extLst>
          </p:cNvPr>
          <p:cNvGrpSpPr/>
          <p:nvPr userDrawn="1"/>
        </p:nvGrpSpPr>
        <p:grpSpPr>
          <a:xfrm>
            <a:off x="1274524" y="6279025"/>
            <a:ext cx="517010" cy="449924"/>
            <a:chOff x="1301606" y="6252162"/>
            <a:chExt cx="462845" cy="402788"/>
          </a:xfrm>
          <a:solidFill>
            <a:srgbClr val="004F91"/>
          </a:solidFill>
        </p:grpSpPr>
        <p:sp>
          <p:nvSpPr>
            <p:cNvPr id="7" name="Forme libre 6">
              <a:extLst>
                <a:ext uri="{FF2B5EF4-FFF2-40B4-BE49-F238E27FC236}">
                  <a16:creationId xmlns:a16="http://schemas.microsoft.com/office/drawing/2014/main" id="{026A9B31-7ECB-BFD1-0C2B-8F3F5B63470D}"/>
                </a:ext>
              </a:extLst>
            </p:cNvPr>
            <p:cNvSpPr/>
            <p:nvPr/>
          </p:nvSpPr>
          <p:spPr>
            <a:xfrm>
              <a:off x="1434300" y="6252162"/>
              <a:ext cx="199811" cy="269202"/>
            </a:xfrm>
            <a:custGeom>
              <a:avLst/>
              <a:gdLst>
                <a:gd name="connsiteX0" fmla="*/ 1235075 w 1563369"/>
                <a:gd name="connsiteY0" fmla="*/ 1745615 h 2106294"/>
                <a:gd name="connsiteX1" fmla="*/ 708660 w 1563369"/>
                <a:gd name="connsiteY1" fmla="*/ 1172845 h 2106294"/>
                <a:gd name="connsiteX2" fmla="*/ 708660 w 1563369"/>
                <a:gd name="connsiteY2" fmla="*/ 0 h 2106294"/>
                <a:gd name="connsiteX3" fmla="*/ 626110 w 1563369"/>
                <a:gd name="connsiteY3" fmla="*/ 0 h 2106294"/>
                <a:gd name="connsiteX4" fmla="*/ 626110 w 1563369"/>
                <a:gd name="connsiteY4" fmla="*/ 624840 h 2106294"/>
                <a:gd name="connsiteX5" fmla="*/ 0 w 1563369"/>
                <a:gd name="connsiteY5" fmla="*/ 1355725 h 2106294"/>
                <a:gd name="connsiteX6" fmla="*/ 811530 w 1563369"/>
                <a:gd name="connsiteY6" fmla="*/ 2106295 h 2106294"/>
                <a:gd name="connsiteX7" fmla="*/ 1563370 w 1563369"/>
                <a:gd name="connsiteY7" fmla="*/ 1634490 h 2106294"/>
                <a:gd name="connsiteX8" fmla="*/ 1235075 w 1563369"/>
                <a:gd name="connsiteY8" fmla="*/ 1745615 h 2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69" h="2106294">
                  <a:moveTo>
                    <a:pt x="1235075" y="1745615"/>
                  </a:moveTo>
                  <a:cubicBezTo>
                    <a:pt x="986155" y="1741805"/>
                    <a:pt x="708660" y="1526540"/>
                    <a:pt x="708660" y="1172845"/>
                  </a:cubicBezTo>
                  <a:lnTo>
                    <a:pt x="708660" y="0"/>
                  </a:lnTo>
                  <a:lnTo>
                    <a:pt x="626110" y="0"/>
                  </a:lnTo>
                  <a:lnTo>
                    <a:pt x="626110" y="624840"/>
                  </a:lnTo>
                  <a:cubicBezTo>
                    <a:pt x="267335" y="702945"/>
                    <a:pt x="0" y="1000125"/>
                    <a:pt x="0" y="1355725"/>
                  </a:cubicBezTo>
                  <a:cubicBezTo>
                    <a:pt x="0" y="1770380"/>
                    <a:pt x="362585" y="2106295"/>
                    <a:pt x="811530" y="2106295"/>
                  </a:cubicBezTo>
                  <a:cubicBezTo>
                    <a:pt x="1152525" y="2106295"/>
                    <a:pt x="1443355" y="1910715"/>
                    <a:pt x="1563370" y="1634490"/>
                  </a:cubicBezTo>
                  <a:cubicBezTo>
                    <a:pt x="1486535" y="1701165"/>
                    <a:pt x="1355090" y="1747520"/>
                    <a:pt x="1235075" y="1745615"/>
                  </a:cubicBezTo>
                </a:path>
              </a:pathLst>
            </a:custGeom>
            <a:grpFill/>
            <a:ln w="6350" cap="flat">
              <a:noFill/>
              <a:prstDash val="solid"/>
              <a:miter/>
            </a:ln>
          </p:spPr>
          <p:txBody>
            <a:bodyPr rtlCol="0" anchor="ctr"/>
            <a:lstStyle/>
            <a:p>
              <a:endParaRPr lang="fr-FR" dirty="0"/>
            </a:p>
          </p:txBody>
        </p:sp>
        <p:sp>
          <p:nvSpPr>
            <p:cNvPr id="9" name="Forme libre 8">
              <a:extLst>
                <a:ext uri="{FF2B5EF4-FFF2-40B4-BE49-F238E27FC236}">
                  <a16:creationId xmlns:a16="http://schemas.microsoft.com/office/drawing/2014/main" id="{1286C591-DC11-CE91-8BC7-8737EF8576D0}"/>
                </a:ext>
              </a:extLst>
            </p:cNvPr>
            <p:cNvSpPr/>
            <p:nvPr/>
          </p:nvSpPr>
          <p:spPr>
            <a:xfrm>
              <a:off x="1538669" y="6329417"/>
              <a:ext cx="92507" cy="83933"/>
            </a:xfrm>
            <a:custGeom>
              <a:avLst/>
              <a:gdLst>
                <a:gd name="connsiteX0" fmla="*/ 0 w 723792"/>
                <a:gd name="connsiteY0" fmla="*/ 698 h 656710"/>
                <a:gd name="connsiteX1" fmla="*/ 692785 w 723792"/>
                <a:gd name="connsiteY1" fmla="*/ 369633 h 656710"/>
                <a:gd name="connsiteX2" fmla="*/ 448310 w 723792"/>
                <a:gd name="connsiteY2" fmla="*/ 656653 h 656710"/>
                <a:gd name="connsiteX3" fmla="*/ 0 w 723792"/>
                <a:gd name="connsiteY3" fmla="*/ 698 h 656710"/>
              </a:gdLst>
              <a:ahLst/>
              <a:cxnLst>
                <a:cxn ang="0">
                  <a:pos x="connsiteX0" y="connsiteY0"/>
                </a:cxn>
                <a:cxn ang="0">
                  <a:pos x="connsiteX1" y="connsiteY1"/>
                </a:cxn>
                <a:cxn ang="0">
                  <a:pos x="connsiteX2" y="connsiteY2"/>
                </a:cxn>
                <a:cxn ang="0">
                  <a:pos x="connsiteX3" y="connsiteY3"/>
                </a:cxn>
              </a:cxnLst>
              <a:rect l="l" t="t" r="r" b="b"/>
              <a:pathLst>
                <a:path w="723792" h="656710">
                  <a:moveTo>
                    <a:pt x="0" y="698"/>
                  </a:moveTo>
                  <a:cubicBezTo>
                    <a:pt x="34290" y="-3747"/>
                    <a:pt x="450215" y="1968"/>
                    <a:pt x="692785" y="369633"/>
                  </a:cubicBezTo>
                  <a:cubicBezTo>
                    <a:pt x="774700" y="493458"/>
                    <a:pt x="694690" y="648398"/>
                    <a:pt x="448310" y="656653"/>
                  </a:cubicBezTo>
                  <a:cubicBezTo>
                    <a:pt x="360680" y="659193"/>
                    <a:pt x="46355" y="579818"/>
                    <a:pt x="0" y="698"/>
                  </a:cubicBezTo>
                </a:path>
              </a:pathLst>
            </a:custGeom>
            <a:grpFill/>
            <a:ln w="6350" cap="flat">
              <a:noFill/>
              <a:prstDash val="solid"/>
              <a:miter/>
            </a:ln>
          </p:spPr>
          <p:txBody>
            <a:bodyPr rtlCol="0" anchor="ctr"/>
            <a:lstStyle/>
            <a:p>
              <a:endParaRPr lang="fr-FR"/>
            </a:p>
          </p:txBody>
        </p:sp>
        <p:sp>
          <p:nvSpPr>
            <p:cNvPr id="14" name="Forme libre 13">
              <a:extLst>
                <a:ext uri="{FF2B5EF4-FFF2-40B4-BE49-F238E27FC236}">
                  <a16:creationId xmlns:a16="http://schemas.microsoft.com/office/drawing/2014/main" id="{F641081E-079F-3880-4D77-DD3CEA219DE5}"/>
                </a:ext>
              </a:extLst>
            </p:cNvPr>
            <p:cNvSpPr/>
            <p:nvPr/>
          </p:nvSpPr>
          <p:spPr>
            <a:xfrm>
              <a:off x="1416851" y="6550012"/>
              <a:ext cx="107778" cy="104856"/>
            </a:xfrm>
            <a:custGeom>
              <a:avLst/>
              <a:gdLst>
                <a:gd name="connsiteX0" fmla="*/ 421640 w 843281"/>
                <a:gd name="connsiteY0" fmla="*/ 0 h 820420"/>
                <a:gd name="connsiteX1" fmla="*/ 0 w 843281"/>
                <a:gd name="connsiteY1" fmla="*/ 398145 h 820420"/>
                <a:gd name="connsiteX2" fmla="*/ 0 w 843281"/>
                <a:gd name="connsiteY2" fmla="*/ 820420 h 820420"/>
                <a:gd name="connsiteX3" fmla="*/ 187325 w 843281"/>
                <a:gd name="connsiteY3" fmla="*/ 820420 h 820420"/>
                <a:gd name="connsiteX4" fmla="*/ 187325 w 843281"/>
                <a:gd name="connsiteY4" fmla="*/ 401320 h 820420"/>
                <a:gd name="connsiteX5" fmla="*/ 421640 w 843281"/>
                <a:gd name="connsiteY5" fmla="*/ 142875 h 820420"/>
                <a:gd name="connsiteX6" fmla="*/ 655955 w 843281"/>
                <a:gd name="connsiteY6" fmla="*/ 401320 h 820420"/>
                <a:gd name="connsiteX7" fmla="*/ 655955 w 843281"/>
                <a:gd name="connsiteY7" fmla="*/ 820420 h 820420"/>
                <a:gd name="connsiteX8" fmla="*/ 843280 w 843281"/>
                <a:gd name="connsiteY8" fmla="*/ 820420 h 820420"/>
                <a:gd name="connsiteX9" fmla="*/ 843280 w 843281"/>
                <a:gd name="connsiteY9" fmla="*/ 398780 h 820420"/>
                <a:gd name="connsiteX10" fmla="*/ 421640 w 843281"/>
                <a:gd name="connsiteY10" fmla="*/ 0 h 8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1" h="820420">
                  <a:moveTo>
                    <a:pt x="421640" y="0"/>
                  </a:moveTo>
                  <a:cubicBezTo>
                    <a:pt x="212090" y="0"/>
                    <a:pt x="0" y="86360"/>
                    <a:pt x="0" y="398145"/>
                  </a:cubicBezTo>
                  <a:lnTo>
                    <a:pt x="0" y="820420"/>
                  </a:lnTo>
                  <a:lnTo>
                    <a:pt x="187325" y="820420"/>
                  </a:lnTo>
                  <a:lnTo>
                    <a:pt x="187325" y="401320"/>
                  </a:lnTo>
                  <a:cubicBezTo>
                    <a:pt x="187325" y="191135"/>
                    <a:pt x="322580" y="142875"/>
                    <a:pt x="421640" y="142875"/>
                  </a:cubicBezTo>
                  <a:cubicBezTo>
                    <a:pt x="520700" y="142875"/>
                    <a:pt x="655955" y="191770"/>
                    <a:pt x="655955" y="401320"/>
                  </a:cubicBezTo>
                  <a:lnTo>
                    <a:pt x="655955" y="820420"/>
                  </a:lnTo>
                  <a:lnTo>
                    <a:pt x="843280" y="820420"/>
                  </a:lnTo>
                  <a:lnTo>
                    <a:pt x="843280" y="398780"/>
                  </a:lnTo>
                  <a:cubicBezTo>
                    <a:pt x="843915" y="86995"/>
                    <a:pt x="631825" y="0"/>
                    <a:pt x="421640" y="0"/>
                  </a:cubicBezTo>
                </a:path>
              </a:pathLst>
            </a:custGeom>
            <a:grpFill/>
            <a:ln w="6350" cap="flat">
              <a:noFill/>
              <a:prstDash val="solid"/>
              <a:miter/>
            </a:ln>
          </p:spPr>
          <p:txBody>
            <a:bodyPr rtlCol="0" anchor="ctr"/>
            <a:lstStyle/>
            <a:p>
              <a:endParaRPr lang="fr-FR"/>
            </a:p>
          </p:txBody>
        </p:sp>
        <p:sp>
          <p:nvSpPr>
            <p:cNvPr id="18" name="Forme libre 17">
              <a:extLst>
                <a:ext uri="{FF2B5EF4-FFF2-40B4-BE49-F238E27FC236}">
                  <a16:creationId xmlns:a16="http://schemas.microsoft.com/office/drawing/2014/main" id="{996161E6-2DAC-2E64-B917-EBC21FDF1698}"/>
                </a:ext>
              </a:extLst>
            </p:cNvPr>
            <p:cNvSpPr/>
            <p:nvPr/>
          </p:nvSpPr>
          <p:spPr>
            <a:xfrm>
              <a:off x="1301606" y="6552934"/>
              <a:ext cx="99581" cy="101935"/>
            </a:xfrm>
            <a:custGeom>
              <a:avLst/>
              <a:gdLst>
                <a:gd name="connsiteX0" fmla="*/ 0 w 779145"/>
                <a:gd name="connsiteY0" fmla="*/ 398780 h 797559"/>
                <a:gd name="connsiteX1" fmla="*/ 398145 w 779145"/>
                <a:gd name="connsiteY1" fmla="*/ 797560 h 797559"/>
                <a:gd name="connsiteX2" fmla="*/ 779145 w 779145"/>
                <a:gd name="connsiteY2" fmla="*/ 797560 h 797559"/>
                <a:gd name="connsiteX3" fmla="*/ 779145 w 779145"/>
                <a:gd name="connsiteY3" fmla="*/ 657860 h 797559"/>
                <a:gd name="connsiteX4" fmla="*/ 446405 w 779145"/>
                <a:gd name="connsiteY4" fmla="*/ 657860 h 797559"/>
                <a:gd name="connsiteX5" fmla="*/ 194945 w 779145"/>
                <a:gd name="connsiteY5" fmla="*/ 398780 h 797559"/>
                <a:gd name="connsiteX6" fmla="*/ 446405 w 779145"/>
                <a:gd name="connsiteY6" fmla="*/ 137795 h 797559"/>
                <a:gd name="connsiteX7" fmla="*/ 779145 w 779145"/>
                <a:gd name="connsiteY7" fmla="*/ 137795 h 797559"/>
                <a:gd name="connsiteX8" fmla="*/ 779145 w 779145"/>
                <a:gd name="connsiteY8" fmla="*/ 0 h 797559"/>
                <a:gd name="connsiteX9" fmla="*/ 398145 w 779145"/>
                <a:gd name="connsiteY9" fmla="*/ 0 h 797559"/>
                <a:gd name="connsiteX10" fmla="*/ 0 w 779145"/>
                <a:gd name="connsiteY10" fmla="*/ 398780 h 7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145" h="797559">
                  <a:moveTo>
                    <a:pt x="0" y="398780"/>
                  </a:moveTo>
                  <a:cubicBezTo>
                    <a:pt x="0" y="596900"/>
                    <a:pt x="86360" y="797560"/>
                    <a:pt x="398145" y="797560"/>
                  </a:cubicBezTo>
                  <a:lnTo>
                    <a:pt x="779145" y="797560"/>
                  </a:lnTo>
                  <a:lnTo>
                    <a:pt x="779145" y="657860"/>
                  </a:lnTo>
                  <a:lnTo>
                    <a:pt x="446405" y="657860"/>
                  </a:lnTo>
                  <a:cubicBezTo>
                    <a:pt x="236220" y="657860"/>
                    <a:pt x="194945" y="495935"/>
                    <a:pt x="194945" y="398780"/>
                  </a:cubicBezTo>
                  <a:cubicBezTo>
                    <a:pt x="194945" y="302260"/>
                    <a:pt x="236220" y="137795"/>
                    <a:pt x="446405" y="137795"/>
                  </a:cubicBezTo>
                  <a:lnTo>
                    <a:pt x="779145" y="137795"/>
                  </a:lnTo>
                  <a:lnTo>
                    <a:pt x="779145" y="0"/>
                  </a:lnTo>
                  <a:lnTo>
                    <a:pt x="398145" y="0"/>
                  </a:lnTo>
                  <a:cubicBezTo>
                    <a:pt x="86360" y="0"/>
                    <a:pt x="0" y="200660"/>
                    <a:pt x="0" y="398780"/>
                  </a:cubicBezTo>
                </a:path>
              </a:pathLst>
            </a:custGeom>
            <a:grpFill/>
            <a:ln w="6350" cap="flat">
              <a:noFill/>
              <a:prstDash val="solid"/>
              <a:miter/>
            </a:ln>
          </p:spPr>
          <p:txBody>
            <a:bodyPr rtlCol="0" anchor="ctr"/>
            <a:lstStyle/>
            <a:p>
              <a:endParaRPr lang="fr-FR"/>
            </a:p>
          </p:txBody>
        </p:sp>
        <p:sp>
          <p:nvSpPr>
            <p:cNvPr id="19" name="Forme libre 18">
              <a:extLst>
                <a:ext uri="{FF2B5EF4-FFF2-40B4-BE49-F238E27FC236}">
                  <a16:creationId xmlns:a16="http://schemas.microsoft.com/office/drawing/2014/main" id="{18526CC1-AED1-1CBD-B4CE-693214B3606C}"/>
                </a:ext>
              </a:extLst>
            </p:cNvPr>
            <p:cNvSpPr/>
            <p:nvPr/>
          </p:nvSpPr>
          <p:spPr>
            <a:xfrm>
              <a:off x="1538994" y="6550094"/>
              <a:ext cx="108914" cy="104856"/>
            </a:xfrm>
            <a:custGeom>
              <a:avLst/>
              <a:gdLst>
                <a:gd name="connsiteX0" fmla="*/ 652145 w 852169"/>
                <a:gd name="connsiteY0" fmla="*/ 365125 h 820419"/>
                <a:gd name="connsiteX1" fmla="*/ 200025 w 852169"/>
                <a:gd name="connsiteY1" fmla="*/ 365125 h 820419"/>
                <a:gd name="connsiteX2" fmla="*/ 424180 w 852169"/>
                <a:gd name="connsiteY2" fmla="*/ 121920 h 820419"/>
                <a:gd name="connsiteX3" fmla="*/ 652145 w 852169"/>
                <a:gd name="connsiteY3" fmla="*/ 365125 h 820419"/>
                <a:gd name="connsiteX4" fmla="*/ 199390 w 852169"/>
                <a:gd name="connsiteY4" fmla="*/ 485775 h 820419"/>
                <a:gd name="connsiteX5" fmla="*/ 852170 w 852169"/>
                <a:gd name="connsiteY5" fmla="*/ 485775 h 820419"/>
                <a:gd name="connsiteX6" fmla="*/ 852170 w 852169"/>
                <a:gd name="connsiteY6" fmla="*/ 426720 h 820419"/>
                <a:gd name="connsiteX7" fmla="*/ 407670 w 852169"/>
                <a:gd name="connsiteY7" fmla="*/ 0 h 820419"/>
                <a:gd name="connsiteX8" fmla="*/ 0 w 852169"/>
                <a:gd name="connsiteY8" fmla="*/ 410210 h 820419"/>
                <a:gd name="connsiteX9" fmla="*/ 0 w 852169"/>
                <a:gd name="connsiteY9" fmla="*/ 421640 h 820419"/>
                <a:gd name="connsiteX10" fmla="*/ 398145 w 852169"/>
                <a:gd name="connsiteY10" fmla="*/ 820420 h 820419"/>
                <a:gd name="connsiteX11" fmla="*/ 828675 w 852169"/>
                <a:gd name="connsiteY11" fmla="*/ 820420 h 820419"/>
                <a:gd name="connsiteX12" fmla="*/ 828675 w 852169"/>
                <a:gd name="connsiteY12" fmla="*/ 680720 h 820419"/>
                <a:gd name="connsiteX13" fmla="*/ 447040 w 852169"/>
                <a:gd name="connsiteY13" fmla="*/ 680720 h 820419"/>
                <a:gd name="connsiteX14" fmla="*/ 199390 w 852169"/>
                <a:gd name="connsiteY14" fmla="*/ 485775 h 82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169" h="820419">
                  <a:moveTo>
                    <a:pt x="652145" y="365125"/>
                  </a:moveTo>
                  <a:lnTo>
                    <a:pt x="200025" y="365125"/>
                  </a:lnTo>
                  <a:cubicBezTo>
                    <a:pt x="200025" y="297180"/>
                    <a:pt x="204470" y="121920"/>
                    <a:pt x="424180" y="121920"/>
                  </a:cubicBezTo>
                  <a:cubicBezTo>
                    <a:pt x="683895" y="121285"/>
                    <a:pt x="652145" y="365125"/>
                    <a:pt x="652145" y="365125"/>
                  </a:cubicBezTo>
                  <a:moveTo>
                    <a:pt x="199390" y="485775"/>
                  </a:moveTo>
                  <a:lnTo>
                    <a:pt x="852170" y="485775"/>
                  </a:lnTo>
                  <a:cubicBezTo>
                    <a:pt x="852170" y="463550"/>
                    <a:pt x="852170" y="426720"/>
                    <a:pt x="852170" y="426720"/>
                  </a:cubicBezTo>
                  <a:cubicBezTo>
                    <a:pt x="852170" y="71755"/>
                    <a:pt x="619125" y="0"/>
                    <a:pt x="407670" y="0"/>
                  </a:cubicBezTo>
                  <a:cubicBezTo>
                    <a:pt x="109855" y="0"/>
                    <a:pt x="0" y="212725"/>
                    <a:pt x="0" y="410210"/>
                  </a:cubicBezTo>
                  <a:lnTo>
                    <a:pt x="0" y="421640"/>
                  </a:lnTo>
                  <a:cubicBezTo>
                    <a:pt x="0" y="619760"/>
                    <a:pt x="86995" y="820420"/>
                    <a:pt x="398145" y="820420"/>
                  </a:cubicBezTo>
                  <a:lnTo>
                    <a:pt x="828675" y="820420"/>
                  </a:lnTo>
                  <a:lnTo>
                    <a:pt x="828675" y="680720"/>
                  </a:lnTo>
                  <a:lnTo>
                    <a:pt x="447040" y="680720"/>
                  </a:lnTo>
                  <a:cubicBezTo>
                    <a:pt x="271780" y="679450"/>
                    <a:pt x="213995" y="579120"/>
                    <a:pt x="199390" y="485775"/>
                  </a:cubicBezTo>
                </a:path>
              </a:pathLst>
            </a:custGeom>
            <a:grpFill/>
            <a:ln w="6350" cap="flat">
              <a:noFill/>
              <a:prstDash val="solid"/>
              <a:miter/>
            </a:ln>
          </p:spPr>
          <p:txBody>
            <a:bodyPr rtlCol="0" anchor="ctr"/>
            <a:lstStyle/>
            <a:p>
              <a:endParaRPr lang="fr-FR"/>
            </a:p>
          </p:txBody>
        </p:sp>
        <p:sp>
          <p:nvSpPr>
            <p:cNvPr id="25" name="Forme libre 24">
              <a:extLst>
                <a:ext uri="{FF2B5EF4-FFF2-40B4-BE49-F238E27FC236}">
                  <a16:creationId xmlns:a16="http://schemas.microsoft.com/office/drawing/2014/main" id="{59ED27E8-AB72-715A-94A9-73AA80B5E468}"/>
                </a:ext>
              </a:extLst>
            </p:cNvPr>
            <p:cNvSpPr/>
            <p:nvPr/>
          </p:nvSpPr>
          <p:spPr>
            <a:xfrm>
              <a:off x="1662192" y="6552934"/>
              <a:ext cx="102259" cy="101366"/>
            </a:xfrm>
            <a:custGeom>
              <a:avLst/>
              <a:gdLst>
                <a:gd name="connsiteX0" fmla="*/ 472440 w 800100"/>
                <a:gd name="connsiteY0" fmla="*/ 336550 h 793114"/>
                <a:gd name="connsiteX1" fmla="*/ 367030 w 800100"/>
                <a:gd name="connsiteY1" fmla="*/ 336550 h 793114"/>
                <a:gd name="connsiteX2" fmla="*/ 207010 w 800100"/>
                <a:gd name="connsiteY2" fmla="*/ 234950 h 793114"/>
                <a:gd name="connsiteX3" fmla="*/ 355600 w 800100"/>
                <a:gd name="connsiteY3" fmla="*/ 137795 h 793114"/>
                <a:gd name="connsiteX4" fmla="*/ 769620 w 800100"/>
                <a:gd name="connsiteY4" fmla="*/ 137795 h 793114"/>
                <a:gd name="connsiteX5" fmla="*/ 769620 w 800100"/>
                <a:gd name="connsiteY5" fmla="*/ 0 h 793114"/>
                <a:gd name="connsiteX6" fmla="*/ 357505 w 800100"/>
                <a:gd name="connsiteY6" fmla="*/ 0 h 793114"/>
                <a:gd name="connsiteX7" fmla="*/ 0 w 800100"/>
                <a:gd name="connsiteY7" fmla="*/ 234315 h 793114"/>
                <a:gd name="connsiteX8" fmla="*/ 327660 w 800100"/>
                <a:gd name="connsiteY8" fmla="*/ 456565 h 793114"/>
                <a:gd name="connsiteX9" fmla="*/ 433070 w 800100"/>
                <a:gd name="connsiteY9" fmla="*/ 456565 h 793114"/>
                <a:gd name="connsiteX10" fmla="*/ 593090 w 800100"/>
                <a:gd name="connsiteY10" fmla="*/ 558165 h 793114"/>
                <a:gd name="connsiteX11" fmla="*/ 444500 w 800100"/>
                <a:gd name="connsiteY11" fmla="*/ 655320 h 793114"/>
                <a:gd name="connsiteX12" fmla="*/ 30480 w 800100"/>
                <a:gd name="connsiteY12" fmla="*/ 655320 h 793114"/>
                <a:gd name="connsiteX13" fmla="*/ 30480 w 800100"/>
                <a:gd name="connsiteY13" fmla="*/ 793115 h 793114"/>
                <a:gd name="connsiteX14" fmla="*/ 442595 w 800100"/>
                <a:gd name="connsiteY14" fmla="*/ 793115 h 793114"/>
                <a:gd name="connsiteX15" fmla="*/ 800100 w 800100"/>
                <a:gd name="connsiteY15" fmla="*/ 558800 h 793114"/>
                <a:gd name="connsiteX16" fmla="*/ 472440 w 800100"/>
                <a:gd name="connsiteY16" fmla="*/ 336550 h 7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100" h="793114">
                  <a:moveTo>
                    <a:pt x="472440" y="336550"/>
                  </a:moveTo>
                  <a:lnTo>
                    <a:pt x="367030" y="336550"/>
                  </a:lnTo>
                  <a:cubicBezTo>
                    <a:pt x="268605" y="336550"/>
                    <a:pt x="207010" y="305435"/>
                    <a:pt x="207010" y="234950"/>
                  </a:cubicBezTo>
                  <a:cubicBezTo>
                    <a:pt x="207010" y="166370"/>
                    <a:pt x="255270" y="139065"/>
                    <a:pt x="355600" y="137795"/>
                  </a:cubicBezTo>
                  <a:lnTo>
                    <a:pt x="769620" y="137795"/>
                  </a:lnTo>
                  <a:lnTo>
                    <a:pt x="769620" y="0"/>
                  </a:lnTo>
                  <a:lnTo>
                    <a:pt x="357505" y="0"/>
                  </a:lnTo>
                  <a:cubicBezTo>
                    <a:pt x="189865" y="0"/>
                    <a:pt x="0" y="27940"/>
                    <a:pt x="0" y="234315"/>
                  </a:cubicBezTo>
                  <a:cubicBezTo>
                    <a:pt x="0" y="459740"/>
                    <a:pt x="252730" y="456565"/>
                    <a:pt x="327660" y="456565"/>
                  </a:cubicBezTo>
                  <a:lnTo>
                    <a:pt x="433070" y="456565"/>
                  </a:lnTo>
                  <a:cubicBezTo>
                    <a:pt x="532130" y="456565"/>
                    <a:pt x="593090" y="487680"/>
                    <a:pt x="593090" y="558165"/>
                  </a:cubicBezTo>
                  <a:cubicBezTo>
                    <a:pt x="593090" y="626110"/>
                    <a:pt x="544830" y="654050"/>
                    <a:pt x="444500" y="655320"/>
                  </a:cubicBezTo>
                  <a:lnTo>
                    <a:pt x="30480" y="655320"/>
                  </a:lnTo>
                  <a:lnTo>
                    <a:pt x="30480" y="793115"/>
                  </a:lnTo>
                  <a:lnTo>
                    <a:pt x="442595" y="793115"/>
                  </a:lnTo>
                  <a:cubicBezTo>
                    <a:pt x="610235" y="793115"/>
                    <a:pt x="800100" y="765175"/>
                    <a:pt x="800100" y="558800"/>
                  </a:cubicBezTo>
                  <a:cubicBezTo>
                    <a:pt x="799465" y="332740"/>
                    <a:pt x="546735" y="336550"/>
                    <a:pt x="472440" y="336550"/>
                  </a:cubicBezTo>
                </a:path>
              </a:pathLst>
            </a:custGeom>
            <a:grpFill/>
            <a:ln w="6350" cap="flat">
              <a:noFill/>
              <a:prstDash val="solid"/>
              <a:miter/>
            </a:ln>
          </p:spPr>
          <p:txBody>
            <a:bodyPr rtlCol="0" anchor="ctr"/>
            <a:lstStyle/>
            <a:p>
              <a:endParaRPr lang="fr-FR"/>
            </a:p>
          </p:txBody>
        </p:sp>
      </p:grpSp>
      <p:sp>
        <p:nvSpPr>
          <p:cNvPr id="16" name="Espace réservé du pied de page 4">
            <a:extLst>
              <a:ext uri="{FF2B5EF4-FFF2-40B4-BE49-F238E27FC236}">
                <a16:creationId xmlns:a16="http://schemas.microsoft.com/office/drawing/2014/main" id="{B95C2719-BEA0-FFC7-8C7E-5BC639FED47C}"/>
              </a:ext>
            </a:extLst>
          </p:cNvPr>
          <p:cNvSpPr>
            <a:spLocks noGrp="1"/>
          </p:cNvSpPr>
          <p:nvPr>
            <p:ph type="ftr" sz="quarter" idx="3"/>
          </p:nvPr>
        </p:nvSpPr>
        <p:spPr>
          <a:xfrm>
            <a:off x="6096000" y="6319202"/>
            <a:ext cx="5572539" cy="365125"/>
          </a:xfrm>
          <a:prstGeom prst="rect">
            <a:avLst/>
          </a:prstGeom>
        </p:spPr>
        <p:txBody>
          <a:bodyPr vert="horz" lIns="91440" tIns="45720" rIns="91440" bIns="45720" rtlCol="0" anchor="ctr"/>
          <a:lstStyle>
            <a:lvl1pPr algn="l">
              <a:defRPr sz="900" b="0" i="0">
                <a:solidFill>
                  <a:schemeClr val="tx1">
                    <a:lumMod val="65000"/>
                    <a:lumOff val="35000"/>
                  </a:schemeClr>
                </a:solidFill>
                <a:latin typeface="CNES Sans Light" pitchFamily="2" charset="77"/>
              </a:defRPr>
            </a:lvl1pPr>
          </a:lstStyle>
          <a:p>
            <a:endParaRPr lang="fr-FR" dirty="0"/>
          </a:p>
        </p:txBody>
      </p:sp>
      <p:sp>
        <p:nvSpPr>
          <p:cNvPr id="5" name="Titre 1">
            <a:extLst>
              <a:ext uri="{FF2B5EF4-FFF2-40B4-BE49-F238E27FC236}">
                <a16:creationId xmlns:a16="http://schemas.microsoft.com/office/drawing/2014/main" id="{EB97FC96-65D9-93CA-00A0-A27FDB4F5174}"/>
              </a:ext>
            </a:extLst>
          </p:cNvPr>
          <p:cNvSpPr>
            <a:spLocks noGrp="1"/>
          </p:cNvSpPr>
          <p:nvPr>
            <p:ph type="title" hasCustomPrompt="1"/>
          </p:nvPr>
        </p:nvSpPr>
        <p:spPr>
          <a:xfrm>
            <a:off x="365124" y="364930"/>
            <a:ext cx="9236076" cy="1298460"/>
          </a:xfrm>
        </p:spPr>
        <p:txBody>
          <a:bodyPr anchor="t">
            <a:normAutofit/>
          </a:bodyPr>
          <a:lstStyle>
            <a:lvl1pPr algn="l">
              <a:defRPr sz="2800" cap="all" baseline="0">
                <a:solidFill>
                  <a:schemeClr val="tx1"/>
                </a:solidFill>
                <a:latin typeface="CNES Poster" pitchFamily="2" charset="77"/>
              </a:defRPr>
            </a:lvl1pPr>
          </a:lstStyle>
          <a:p>
            <a:r>
              <a:rPr lang="fr-FR" dirty="0"/>
              <a:t>MODIFIEZ LE STYLE DU TITRE</a:t>
            </a:r>
          </a:p>
        </p:txBody>
      </p:sp>
      <p:cxnSp>
        <p:nvCxnSpPr>
          <p:cNvPr id="8" name="Connecteur droit 7">
            <a:extLst>
              <a:ext uri="{FF2B5EF4-FFF2-40B4-BE49-F238E27FC236}">
                <a16:creationId xmlns:a16="http://schemas.microsoft.com/office/drawing/2014/main" id="{768B0BDF-456C-86BC-1866-90E8B159AC80}"/>
              </a:ext>
            </a:extLst>
          </p:cNvPr>
          <p:cNvCxnSpPr/>
          <p:nvPr userDrawn="1"/>
        </p:nvCxnSpPr>
        <p:spPr>
          <a:xfrm>
            <a:off x="0" y="6149975"/>
            <a:ext cx="12192000" cy="0"/>
          </a:xfrm>
          <a:prstGeom prst="line">
            <a:avLst/>
          </a:prstGeom>
          <a:ln w="12700">
            <a:gradFill flip="none" rotWithShape="1">
              <a:gsLst>
                <a:gs pos="100000">
                  <a:schemeClr val="accent4"/>
                </a:gs>
                <a:gs pos="45000">
                  <a:schemeClr val="accent2"/>
                </a:gs>
                <a:gs pos="75000">
                  <a:schemeClr val="accent3"/>
                </a:gs>
                <a:gs pos="14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Espace réservé du texte 14">
            <a:extLst>
              <a:ext uri="{FF2B5EF4-FFF2-40B4-BE49-F238E27FC236}">
                <a16:creationId xmlns:a16="http://schemas.microsoft.com/office/drawing/2014/main" id="{304FD5EF-2E6D-33C7-96E7-766BF42E190E}"/>
              </a:ext>
            </a:extLst>
          </p:cNvPr>
          <p:cNvSpPr>
            <a:spLocks noGrp="1"/>
          </p:cNvSpPr>
          <p:nvPr>
            <p:ph type="body" sz="quarter" idx="23" hasCustomPrompt="1"/>
          </p:nvPr>
        </p:nvSpPr>
        <p:spPr>
          <a:xfrm>
            <a:off x="9629521" y="346074"/>
            <a:ext cx="2018959" cy="666937"/>
          </a:xfrm>
        </p:spPr>
        <p:txBody>
          <a:bodyPr/>
          <a:lstStyle>
            <a:lvl1pPr algn="r">
              <a:defRPr cap="all" baseline="0">
                <a:solidFill>
                  <a:schemeClr val="accent3"/>
                </a:solidFill>
              </a:defRPr>
            </a:lvl1pPr>
          </a:lstStyle>
          <a:p>
            <a:pPr lvl="0"/>
            <a:r>
              <a:rPr lang="fr-FR" dirty="0"/>
              <a:t>RAPPEL DE LA PARTIE</a:t>
            </a:r>
          </a:p>
        </p:txBody>
      </p:sp>
    </p:spTree>
    <p:extLst>
      <p:ext uri="{BB962C8B-B14F-4D97-AF65-F5344CB8AC3E}">
        <p14:creationId xmlns:p14="http://schemas.microsoft.com/office/powerpoint/2010/main" val="2681150684"/>
      </p:ext>
    </p:extLst>
  </p:cSld>
  <p:clrMapOvr>
    <a:masterClrMapping/>
  </p:clrMapOvr>
  <p:extLst>
    <p:ext uri="{DCECCB84-F9BA-43D5-87BE-67443E8EF086}">
      <p15:sldGuideLst xmlns:p15="http://schemas.microsoft.com/office/powerpoint/2012/main">
        <p15:guide id="1" orient="horz" pos="3874">
          <p15:clr>
            <a:srgbClr val="FBAE40"/>
          </p15:clr>
        </p15:guide>
        <p15:guide id="2" orient="horz" pos="377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UNE IMAGE + TEXTE CLAIR">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EA642-94AF-4EF7-C1D4-7CF473DBA549}"/>
              </a:ext>
            </a:extLst>
          </p:cNvPr>
          <p:cNvSpPr>
            <a:spLocks noGrp="1"/>
          </p:cNvSpPr>
          <p:nvPr>
            <p:ph type="title" hasCustomPrompt="1"/>
          </p:nvPr>
        </p:nvSpPr>
        <p:spPr>
          <a:xfrm>
            <a:off x="365125" y="365125"/>
            <a:ext cx="5730875" cy="1325563"/>
          </a:xfrm>
        </p:spPr>
        <p:txBody>
          <a:bodyPr anchor="t">
            <a:normAutofit/>
          </a:bodyPr>
          <a:lstStyle>
            <a:lvl1pPr algn="l">
              <a:defRPr sz="2800">
                <a:solidFill>
                  <a:schemeClr val="tx1"/>
                </a:solidFill>
                <a:latin typeface="CNES Poster" pitchFamily="2" charset="77"/>
              </a:defRPr>
            </a:lvl1pPr>
          </a:lstStyle>
          <a:p>
            <a:r>
              <a:rPr lang="fr-FR" dirty="0"/>
              <a:t>MODIFIEZ LE STYLE </a:t>
            </a:r>
            <a:br>
              <a:rPr lang="fr-FR" dirty="0"/>
            </a:br>
            <a:r>
              <a:rPr lang="fr-FR" dirty="0"/>
              <a:t>DU TITRE</a:t>
            </a:r>
          </a:p>
        </p:txBody>
      </p:sp>
      <p:grpSp>
        <p:nvGrpSpPr>
          <p:cNvPr id="11" name="Groupe 10">
            <a:extLst>
              <a:ext uri="{FF2B5EF4-FFF2-40B4-BE49-F238E27FC236}">
                <a16:creationId xmlns:a16="http://schemas.microsoft.com/office/drawing/2014/main" id="{9FC8835A-7CFB-D691-6827-139C58D0C5DE}"/>
              </a:ext>
            </a:extLst>
          </p:cNvPr>
          <p:cNvGrpSpPr/>
          <p:nvPr userDrawn="1"/>
        </p:nvGrpSpPr>
        <p:grpSpPr>
          <a:xfrm>
            <a:off x="359170" y="6153060"/>
            <a:ext cx="781291" cy="704939"/>
            <a:chOff x="2295604" y="0"/>
            <a:chExt cx="7600791" cy="6858000"/>
          </a:xfrm>
        </p:grpSpPr>
        <p:sp>
          <p:nvSpPr>
            <p:cNvPr id="12" name="Forme libre 11">
              <a:extLst>
                <a:ext uri="{FF2B5EF4-FFF2-40B4-BE49-F238E27FC236}">
                  <a16:creationId xmlns:a16="http://schemas.microsoft.com/office/drawing/2014/main" id="{47729041-8899-A4AF-ABE4-A94CF572DC95}"/>
                </a:ext>
              </a:extLst>
            </p:cNvPr>
            <p:cNvSpPr/>
            <p:nvPr/>
          </p:nvSpPr>
          <p:spPr>
            <a:xfrm>
              <a:off x="2295604" y="0"/>
              <a:ext cx="7600791" cy="6858000"/>
            </a:xfrm>
            <a:custGeom>
              <a:avLst/>
              <a:gdLst>
                <a:gd name="connsiteX0" fmla="*/ 0 w 7600791"/>
                <a:gd name="connsiteY0" fmla="*/ 0 h 6858000"/>
                <a:gd name="connsiteX1" fmla="*/ 7600791 w 7600791"/>
                <a:gd name="connsiteY1" fmla="*/ 0 h 6858000"/>
                <a:gd name="connsiteX2" fmla="*/ 7600791 w 7600791"/>
                <a:gd name="connsiteY2" fmla="*/ 6858000 h 6858000"/>
                <a:gd name="connsiteX3" fmla="*/ 0 w 76007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00791" h="6858000">
                  <a:moveTo>
                    <a:pt x="0" y="0"/>
                  </a:moveTo>
                  <a:lnTo>
                    <a:pt x="7600791" y="0"/>
                  </a:lnTo>
                  <a:lnTo>
                    <a:pt x="7600791" y="6858000"/>
                  </a:lnTo>
                  <a:lnTo>
                    <a:pt x="0" y="6858000"/>
                  </a:lnTo>
                  <a:close/>
                </a:path>
              </a:pathLst>
            </a:custGeom>
            <a:solidFill>
              <a:srgbClr val="FFFFFF"/>
            </a:solidFill>
            <a:ln w="893" cap="flat">
              <a:noFill/>
              <a:prstDash val="solid"/>
              <a:miter/>
            </a:ln>
          </p:spPr>
          <p:txBody>
            <a:bodyPr rtlCol="0" anchor="ctr"/>
            <a:lstStyle/>
            <a:p>
              <a:endParaRPr lang="fr-FR"/>
            </a:p>
          </p:txBody>
        </p:sp>
        <p:grpSp>
          <p:nvGrpSpPr>
            <p:cNvPr id="13" name="Graphique 12">
              <a:extLst>
                <a:ext uri="{FF2B5EF4-FFF2-40B4-BE49-F238E27FC236}">
                  <a16:creationId xmlns:a16="http://schemas.microsoft.com/office/drawing/2014/main" id="{FA8D4AAA-C09A-C6CA-BA54-8F72EB9777F6}"/>
                </a:ext>
              </a:extLst>
            </p:cNvPr>
            <p:cNvGrpSpPr/>
            <p:nvPr/>
          </p:nvGrpSpPr>
          <p:grpSpPr>
            <a:xfrm>
              <a:off x="3189814" y="894132"/>
              <a:ext cx="2464444" cy="894132"/>
              <a:chOff x="3189814" y="894132"/>
              <a:chExt cx="2464444" cy="894132"/>
            </a:xfrm>
          </p:grpSpPr>
          <p:sp>
            <p:nvSpPr>
              <p:cNvPr id="62" name="Forme libre 61">
                <a:extLst>
                  <a:ext uri="{FF2B5EF4-FFF2-40B4-BE49-F238E27FC236}">
                    <a16:creationId xmlns:a16="http://schemas.microsoft.com/office/drawing/2014/main" id="{00CB1C74-08A1-4F67-DB6E-4C0065B969B8}"/>
                  </a:ext>
                </a:extLst>
              </p:cNvPr>
              <p:cNvSpPr/>
              <p:nvPr/>
            </p:nvSpPr>
            <p:spPr>
              <a:xfrm>
                <a:off x="3189814" y="894132"/>
                <a:ext cx="1166050" cy="894132"/>
              </a:xfrm>
              <a:custGeom>
                <a:avLst/>
                <a:gdLst>
                  <a:gd name="connsiteX0" fmla="*/ 1023871 w 1166050"/>
                  <a:gd name="connsiteY0" fmla="*/ 790414 h 894132"/>
                  <a:gd name="connsiteX1" fmla="*/ 1052486 w 1166050"/>
                  <a:gd name="connsiteY1" fmla="*/ 760013 h 894132"/>
                  <a:gd name="connsiteX2" fmla="*/ 1108821 w 1166050"/>
                  <a:gd name="connsiteY2" fmla="*/ 702789 h 894132"/>
                  <a:gd name="connsiteX3" fmla="*/ 1127600 w 1166050"/>
                  <a:gd name="connsiteY3" fmla="*/ 688482 h 894132"/>
                  <a:gd name="connsiteX4" fmla="*/ 1131177 w 1166050"/>
                  <a:gd name="connsiteY4" fmla="*/ 681329 h 894132"/>
                  <a:gd name="connsiteX5" fmla="*/ 1108821 w 1166050"/>
                  <a:gd name="connsiteY5" fmla="*/ 694741 h 894132"/>
                  <a:gd name="connsiteX6" fmla="*/ 1107033 w 1166050"/>
                  <a:gd name="connsiteY6" fmla="*/ 691165 h 894132"/>
                  <a:gd name="connsiteX7" fmla="*/ 1124917 w 1166050"/>
                  <a:gd name="connsiteY7" fmla="*/ 677753 h 894132"/>
                  <a:gd name="connsiteX8" fmla="*/ 1124023 w 1166050"/>
                  <a:gd name="connsiteY8" fmla="*/ 677753 h 894132"/>
                  <a:gd name="connsiteX9" fmla="*/ 1122234 w 1166050"/>
                  <a:gd name="connsiteY9" fmla="*/ 674176 h 894132"/>
                  <a:gd name="connsiteX10" fmla="*/ 1068582 w 1166050"/>
                  <a:gd name="connsiteY10" fmla="*/ 699212 h 894132"/>
                  <a:gd name="connsiteX11" fmla="*/ 1060534 w 1166050"/>
                  <a:gd name="connsiteY11" fmla="*/ 697424 h 894132"/>
                  <a:gd name="connsiteX12" fmla="*/ 991680 w 1166050"/>
                  <a:gd name="connsiteY12" fmla="*/ 737660 h 894132"/>
                  <a:gd name="connsiteX13" fmla="*/ 991680 w 1166050"/>
                  <a:gd name="connsiteY13" fmla="*/ 734083 h 894132"/>
                  <a:gd name="connsiteX14" fmla="*/ 961277 w 1166050"/>
                  <a:gd name="connsiteY14" fmla="*/ 745707 h 894132"/>
                  <a:gd name="connsiteX15" fmla="*/ 919249 w 1166050"/>
                  <a:gd name="connsiteY15" fmla="*/ 747495 h 894132"/>
                  <a:gd name="connsiteX16" fmla="*/ 857548 w 1166050"/>
                  <a:gd name="connsiteY16" fmla="*/ 758225 h 894132"/>
                  <a:gd name="connsiteX17" fmla="*/ 855760 w 1166050"/>
                  <a:gd name="connsiteY17" fmla="*/ 759119 h 894132"/>
                  <a:gd name="connsiteX18" fmla="*/ 824462 w 1166050"/>
                  <a:gd name="connsiteY18" fmla="*/ 771637 h 894132"/>
                  <a:gd name="connsiteX19" fmla="*/ 820885 w 1166050"/>
                  <a:gd name="connsiteY19" fmla="*/ 775213 h 894132"/>
                  <a:gd name="connsiteX20" fmla="*/ 809261 w 1166050"/>
                  <a:gd name="connsiteY20" fmla="*/ 785049 h 894132"/>
                  <a:gd name="connsiteX21" fmla="*/ 781540 w 1166050"/>
                  <a:gd name="connsiteY21" fmla="*/ 807402 h 894132"/>
                  <a:gd name="connsiteX22" fmla="*/ 778858 w 1166050"/>
                  <a:gd name="connsiteY22" fmla="*/ 808296 h 894132"/>
                  <a:gd name="connsiteX23" fmla="*/ 752031 w 1166050"/>
                  <a:gd name="connsiteY23" fmla="*/ 834226 h 894132"/>
                  <a:gd name="connsiteX24" fmla="*/ 746666 w 1166050"/>
                  <a:gd name="connsiteY24" fmla="*/ 835120 h 894132"/>
                  <a:gd name="connsiteX25" fmla="*/ 747560 w 1166050"/>
                  <a:gd name="connsiteY25" fmla="*/ 833332 h 894132"/>
                  <a:gd name="connsiteX26" fmla="*/ 752031 w 1166050"/>
                  <a:gd name="connsiteY26" fmla="*/ 826179 h 894132"/>
                  <a:gd name="connsiteX27" fmla="*/ 757396 w 1166050"/>
                  <a:gd name="connsiteY27" fmla="*/ 818132 h 894132"/>
                  <a:gd name="connsiteX28" fmla="*/ 764550 w 1166050"/>
                  <a:gd name="connsiteY28" fmla="*/ 808296 h 894132"/>
                  <a:gd name="connsiteX29" fmla="*/ 764550 w 1166050"/>
                  <a:gd name="connsiteY29" fmla="*/ 806508 h 894132"/>
                  <a:gd name="connsiteX30" fmla="*/ 761868 w 1166050"/>
                  <a:gd name="connsiteY30" fmla="*/ 805614 h 894132"/>
                  <a:gd name="connsiteX31" fmla="*/ 790482 w 1166050"/>
                  <a:gd name="connsiteY31" fmla="*/ 784155 h 894132"/>
                  <a:gd name="connsiteX32" fmla="*/ 788694 w 1166050"/>
                  <a:gd name="connsiteY32" fmla="*/ 782366 h 894132"/>
                  <a:gd name="connsiteX33" fmla="*/ 791377 w 1166050"/>
                  <a:gd name="connsiteY33" fmla="*/ 777896 h 894132"/>
                  <a:gd name="connsiteX34" fmla="*/ 792271 w 1166050"/>
                  <a:gd name="connsiteY34" fmla="*/ 776107 h 894132"/>
                  <a:gd name="connsiteX35" fmla="*/ 791377 w 1166050"/>
                  <a:gd name="connsiteY35" fmla="*/ 774319 h 894132"/>
                  <a:gd name="connsiteX36" fmla="*/ 783329 w 1166050"/>
                  <a:gd name="connsiteY36" fmla="*/ 779684 h 894132"/>
                  <a:gd name="connsiteX37" fmla="*/ 769915 w 1166050"/>
                  <a:gd name="connsiteY37" fmla="*/ 790414 h 894132"/>
                  <a:gd name="connsiteX38" fmla="*/ 767233 w 1166050"/>
                  <a:gd name="connsiteY38" fmla="*/ 790414 h 894132"/>
                  <a:gd name="connsiteX39" fmla="*/ 765444 w 1166050"/>
                  <a:gd name="connsiteY39" fmla="*/ 789519 h 894132"/>
                  <a:gd name="connsiteX40" fmla="*/ 765444 w 1166050"/>
                  <a:gd name="connsiteY40" fmla="*/ 788625 h 894132"/>
                  <a:gd name="connsiteX41" fmla="*/ 766339 w 1166050"/>
                  <a:gd name="connsiteY41" fmla="*/ 786837 h 894132"/>
                  <a:gd name="connsiteX42" fmla="*/ 767233 w 1166050"/>
                  <a:gd name="connsiteY42" fmla="*/ 785049 h 894132"/>
                  <a:gd name="connsiteX43" fmla="*/ 768127 w 1166050"/>
                  <a:gd name="connsiteY43" fmla="*/ 784155 h 894132"/>
                  <a:gd name="connsiteX44" fmla="*/ 769021 w 1166050"/>
                  <a:gd name="connsiteY44" fmla="*/ 782366 h 894132"/>
                  <a:gd name="connsiteX45" fmla="*/ 769915 w 1166050"/>
                  <a:gd name="connsiteY45" fmla="*/ 780578 h 894132"/>
                  <a:gd name="connsiteX46" fmla="*/ 771704 w 1166050"/>
                  <a:gd name="connsiteY46" fmla="*/ 777002 h 894132"/>
                  <a:gd name="connsiteX47" fmla="*/ 772598 w 1166050"/>
                  <a:gd name="connsiteY47" fmla="*/ 775213 h 894132"/>
                  <a:gd name="connsiteX48" fmla="*/ 774387 w 1166050"/>
                  <a:gd name="connsiteY48" fmla="*/ 772531 h 894132"/>
                  <a:gd name="connsiteX49" fmla="*/ 773492 w 1166050"/>
                  <a:gd name="connsiteY49" fmla="*/ 769849 h 894132"/>
                  <a:gd name="connsiteX50" fmla="*/ 785117 w 1166050"/>
                  <a:gd name="connsiteY50" fmla="*/ 760013 h 894132"/>
                  <a:gd name="connsiteX51" fmla="*/ 784223 w 1166050"/>
                  <a:gd name="connsiteY51" fmla="*/ 760013 h 894132"/>
                  <a:gd name="connsiteX52" fmla="*/ 803895 w 1166050"/>
                  <a:gd name="connsiteY52" fmla="*/ 749283 h 894132"/>
                  <a:gd name="connsiteX53" fmla="*/ 806578 w 1166050"/>
                  <a:gd name="connsiteY53" fmla="*/ 746601 h 894132"/>
                  <a:gd name="connsiteX54" fmla="*/ 779752 w 1166050"/>
                  <a:gd name="connsiteY54" fmla="*/ 760013 h 894132"/>
                  <a:gd name="connsiteX55" fmla="*/ 777069 w 1166050"/>
                  <a:gd name="connsiteY55" fmla="*/ 761801 h 894132"/>
                  <a:gd name="connsiteX56" fmla="*/ 772598 w 1166050"/>
                  <a:gd name="connsiteY56" fmla="*/ 760013 h 894132"/>
                  <a:gd name="connsiteX57" fmla="*/ 772598 w 1166050"/>
                  <a:gd name="connsiteY57" fmla="*/ 759119 h 894132"/>
                  <a:gd name="connsiteX58" fmla="*/ 782434 w 1166050"/>
                  <a:gd name="connsiteY58" fmla="*/ 751072 h 894132"/>
                  <a:gd name="connsiteX59" fmla="*/ 786011 w 1166050"/>
                  <a:gd name="connsiteY59" fmla="*/ 752860 h 894132"/>
                  <a:gd name="connsiteX60" fmla="*/ 977372 w 1166050"/>
                  <a:gd name="connsiteY60" fmla="*/ 699212 h 894132"/>
                  <a:gd name="connsiteX61" fmla="*/ 992574 w 1166050"/>
                  <a:gd name="connsiteY61" fmla="*/ 689377 h 894132"/>
                  <a:gd name="connsiteX62" fmla="*/ 1017612 w 1166050"/>
                  <a:gd name="connsiteY62" fmla="*/ 672388 h 894132"/>
                  <a:gd name="connsiteX63" fmla="*/ 1046227 w 1166050"/>
                  <a:gd name="connsiteY63" fmla="*/ 633940 h 894132"/>
                  <a:gd name="connsiteX64" fmla="*/ 1044438 w 1166050"/>
                  <a:gd name="connsiteY64" fmla="*/ 630364 h 894132"/>
                  <a:gd name="connsiteX65" fmla="*/ 970219 w 1166050"/>
                  <a:gd name="connsiteY65" fmla="*/ 685800 h 894132"/>
                  <a:gd name="connsiteX66" fmla="*/ 858442 w 1166050"/>
                  <a:gd name="connsiteY66" fmla="*/ 706365 h 894132"/>
                  <a:gd name="connsiteX67" fmla="*/ 866490 w 1166050"/>
                  <a:gd name="connsiteY67" fmla="*/ 702789 h 894132"/>
                  <a:gd name="connsiteX68" fmla="*/ 873644 w 1166050"/>
                  <a:gd name="connsiteY68" fmla="*/ 692953 h 894132"/>
                  <a:gd name="connsiteX69" fmla="*/ 879009 w 1166050"/>
                  <a:gd name="connsiteY69" fmla="*/ 692953 h 894132"/>
                  <a:gd name="connsiteX70" fmla="*/ 882586 w 1166050"/>
                  <a:gd name="connsiteY70" fmla="*/ 689377 h 894132"/>
                  <a:gd name="connsiteX71" fmla="*/ 889740 w 1166050"/>
                  <a:gd name="connsiteY71" fmla="*/ 687588 h 894132"/>
                  <a:gd name="connsiteX72" fmla="*/ 866490 w 1166050"/>
                  <a:gd name="connsiteY72" fmla="*/ 687588 h 894132"/>
                  <a:gd name="connsiteX73" fmla="*/ 871855 w 1166050"/>
                  <a:gd name="connsiteY73" fmla="*/ 677753 h 894132"/>
                  <a:gd name="connsiteX74" fmla="*/ 879009 w 1166050"/>
                  <a:gd name="connsiteY74" fmla="*/ 677753 h 894132"/>
                  <a:gd name="connsiteX75" fmla="*/ 882586 w 1166050"/>
                  <a:gd name="connsiteY75" fmla="*/ 670600 h 894132"/>
                  <a:gd name="connsiteX76" fmla="*/ 955017 w 1166050"/>
                  <a:gd name="connsiteY76" fmla="*/ 630364 h 894132"/>
                  <a:gd name="connsiteX77" fmla="*/ 941604 w 1166050"/>
                  <a:gd name="connsiteY77" fmla="*/ 632152 h 894132"/>
                  <a:gd name="connsiteX78" fmla="*/ 945181 w 1166050"/>
                  <a:gd name="connsiteY78" fmla="*/ 626787 h 894132"/>
                  <a:gd name="connsiteX79" fmla="*/ 997939 w 1166050"/>
                  <a:gd name="connsiteY79" fmla="*/ 604434 h 894132"/>
                  <a:gd name="connsiteX80" fmla="*/ 979161 w 1166050"/>
                  <a:gd name="connsiteY80" fmla="*/ 604434 h 894132"/>
                  <a:gd name="connsiteX81" fmla="*/ 988997 w 1166050"/>
                  <a:gd name="connsiteY81" fmla="*/ 599069 h 894132"/>
                  <a:gd name="connsiteX82" fmla="*/ 988997 w 1166050"/>
                  <a:gd name="connsiteY82" fmla="*/ 593704 h 894132"/>
                  <a:gd name="connsiteX83" fmla="*/ 992574 w 1166050"/>
                  <a:gd name="connsiteY83" fmla="*/ 591916 h 894132"/>
                  <a:gd name="connsiteX84" fmla="*/ 988997 w 1166050"/>
                  <a:gd name="connsiteY84" fmla="*/ 590128 h 894132"/>
                  <a:gd name="connsiteX85" fmla="*/ 998833 w 1166050"/>
                  <a:gd name="connsiteY85" fmla="*/ 584763 h 894132"/>
                  <a:gd name="connsiteX86" fmla="*/ 993468 w 1166050"/>
                  <a:gd name="connsiteY86" fmla="*/ 582975 h 894132"/>
                  <a:gd name="connsiteX87" fmla="*/ 1015823 w 1166050"/>
                  <a:gd name="connsiteY87" fmla="*/ 573139 h 894132"/>
                  <a:gd name="connsiteX88" fmla="*/ 1008670 w 1166050"/>
                  <a:gd name="connsiteY88" fmla="*/ 569563 h 894132"/>
                  <a:gd name="connsiteX89" fmla="*/ 1012247 w 1166050"/>
                  <a:gd name="connsiteY89" fmla="*/ 567774 h 894132"/>
                  <a:gd name="connsiteX90" fmla="*/ 1008670 w 1166050"/>
                  <a:gd name="connsiteY90" fmla="*/ 567774 h 894132"/>
                  <a:gd name="connsiteX91" fmla="*/ 1006881 w 1166050"/>
                  <a:gd name="connsiteY91" fmla="*/ 560621 h 894132"/>
                  <a:gd name="connsiteX92" fmla="*/ 1022083 w 1166050"/>
                  <a:gd name="connsiteY92" fmla="*/ 520385 h 894132"/>
                  <a:gd name="connsiteX93" fmla="*/ 1018506 w 1166050"/>
                  <a:gd name="connsiteY93" fmla="*/ 518597 h 894132"/>
                  <a:gd name="connsiteX94" fmla="*/ 949652 w 1166050"/>
                  <a:gd name="connsiteY94" fmla="*/ 550786 h 894132"/>
                  <a:gd name="connsiteX95" fmla="*/ 938027 w 1166050"/>
                  <a:gd name="connsiteY95" fmla="*/ 550786 h 894132"/>
                  <a:gd name="connsiteX96" fmla="*/ 909412 w 1166050"/>
                  <a:gd name="connsiteY96" fmla="*/ 548998 h 894132"/>
                  <a:gd name="connsiteX97" fmla="*/ 892422 w 1166050"/>
                  <a:gd name="connsiteY97" fmla="*/ 535586 h 894132"/>
                  <a:gd name="connsiteX98" fmla="*/ 850394 w 1166050"/>
                  <a:gd name="connsiteY98" fmla="*/ 515021 h 894132"/>
                  <a:gd name="connsiteX99" fmla="*/ 720734 w 1166050"/>
                  <a:gd name="connsiteY99" fmla="*/ 496244 h 894132"/>
                  <a:gd name="connsiteX100" fmla="*/ 779752 w 1166050"/>
                  <a:gd name="connsiteY100" fmla="*/ 479255 h 894132"/>
                  <a:gd name="connsiteX101" fmla="*/ 865596 w 1166050"/>
                  <a:gd name="connsiteY101" fmla="*/ 462267 h 894132"/>
                  <a:gd name="connsiteX102" fmla="*/ 848606 w 1166050"/>
                  <a:gd name="connsiteY102" fmla="*/ 462267 h 894132"/>
                  <a:gd name="connsiteX103" fmla="*/ 776175 w 1166050"/>
                  <a:gd name="connsiteY103" fmla="*/ 472102 h 894132"/>
                  <a:gd name="connsiteX104" fmla="*/ 726993 w 1166050"/>
                  <a:gd name="connsiteY104" fmla="*/ 485514 h 894132"/>
                  <a:gd name="connsiteX105" fmla="*/ 700167 w 1166050"/>
                  <a:gd name="connsiteY105" fmla="*/ 497138 h 894132"/>
                  <a:gd name="connsiteX106" fmla="*/ 700167 w 1166050"/>
                  <a:gd name="connsiteY106" fmla="*/ 491773 h 894132"/>
                  <a:gd name="connsiteX107" fmla="*/ 764550 w 1166050"/>
                  <a:gd name="connsiteY107" fmla="*/ 449749 h 894132"/>
                  <a:gd name="connsiteX108" fmla="*/ 853971 w 1166050"/>
                  <a:gd name="connsiteY108" fmla="*/ 453325 h 894132"/>
                  <a:gd name="connsiteX109" fmla="*/ 918354 w 1166050"/>
                  <a:gd name="connsiteY109" fmla="*/ 464949 h 894132"/>
                  <a:gd name="connsiteX110" fmla="*/ 935344 w 1166050"/>
                  <a:gd name="connsiteY110" fmla="*/ 480149 h 894132"/>
                  <a:gd name="connsiteX111" fmla="*/ 965748 w 1166050"/>
                  <a:gd name="connsiteY111" fmla="*/ 487302 h 894132"/>
                  <a:gd name="connsiteX112" fmla="*/ 965748 w 1166050"/>
                  <a:gd name="connsiteY112" fmla="*/ 477467 h 894132"/>
                  <a:gd name="connsiteX113" fmla="*/ 988103 w 1166050"/>
                  <a:gd name="connsiteY113" fmla="*/ 475679 h 894132"/>
                  <a:gd name="connsiteX114" fmla="*/ 969324 w 1166050"/>
                  <a:gd name="connsiteY114" fmla="*/ 439913 h 894132"/>
                  <a:gd name="connsiteX115" fmla="*/ 971113 w 1166050"/>
                  <a:gd name="connsiteY115" fmla="*/ 436337 h 894132"/>
                  <a:gd name="connsiteX116" fmla="*/ 1011352 w 1166050"/>
                  <a:gd name="connsiteY116" fmla="*/ 470314 h 894132"/>
                  <a:gd name="connsiteX117" fmla="*/ 1036390 w 1166050"/>
                  <a:gd name="connsiteY117" fmla="*/ 468526 h 894132"/>
                  <a:gd name="connsiteX118" fmla="*/ 997045 w 1166050"/>
                  <a:gd name="connsiteY118" fmla="*/ 417560 h 894132"/>
                  <a:gd name="connsiteX119" fmla="*/ 997045 w 1166050"/>
                  <a:gd name="connsiteY119" fmla="*/ 410407 h 894132"/>
                  <a:gd name="connsiteX120" fmla="*/ 991680 w 1166050"/>
                  <a:gd name="connsiteY120" fmla="*/ 406831 h 894132"/>
                  <a:gd name="connsiteX121" fmla="*/ 991680 w 1166050"/>
                  <a:gd name="connsiteY121" fmla="*/ 399677 h 894132"/>
                  <a:gd name="connsiteX122" fmla="*/ 983632 w 1166050"/>
                  <a:gd name="connsiteY122" fmla="*/ 384477 h 894132"/>
                  <a:gd name="connsiteX123" fmla="*/ 978267 w 1166050"/>
                  <a:gd name="connsiteY123" fmla="*/ 354077 h 894132"/>
                  <a:gd name="connsiteX124" fmla="*/ 971113 w 1166050"/>
                  <a:gd name="connsiteY124" fmla="*/ 325464 h 894132"/>
                  <a:gd name="connsiteX125" fmla="*/ 955911 w 1166050"/>
                  <a:gd name="connsiteY125" fmla="*/ 244098 h 894132"/>
                  <a:gd name="connsiteX126" fmla="*/ 989891 w 1166050"/>
                  <a:gd name="connsiteY126" fmla="*/ 158262 h 894132"/>
                  <a:gd name="connsiteX127" fmla="*/ 1037284 w 1166050"/>
                  <a:gd name="connsiteY127" fmla="*/ 104614 h 894132"/>
                  <a:gd name="connsiteX128" fmla="*/ 1069476 w 1166050"/>
                  <a:gd name="connsiteY128" fmla="*/ 50966 h 894132"/>
                  <a:gd name="connsiteX129" fmla="*/ 1121340 w 1166050"/>
                  <a:gd name="connsiteY129" fmla="*/ 16989 h 894132"/>
                  <a:gd name="connsiteX130" fmla="*/ 1166051 w 1166050"/>
                  <a:gd name="connsiteY130" fmla="*/ 0 h 894132"/>
                  <a:gd name="connsiteX131" fmla="*/ 0 w 1166050"/>
                  <a:gd name="connsiteY131" fmla="*/ 0 h 894132"/>
                  <a:gd name="connsiteX132" fmla="*/ 0 w 1166050"/>
                  <a:gd name="connsiteY132" fmla="*/ 894133 h 894132"/>
                  <a:gd name="connsiteX133" fmla="*/ 828933 w 1166050"/>
                  <a:gd name="connsiteY133" fmla="*/ 894133 h 894132"/>
                  <a:gd name="connsiteX134" fmla="*/ 938027 w 1166050"/>
                  <a:gd name="connsiteY134" fmla="*/ 837803 h 894132"/>
                  <a:gd name="connsiteX135" fmla="*/ 1023871 w 1166050"/>
                  <a:gd name="connsiteY135" fmla="*/ 790414 h 894132"/>
                  <a:gd name="connsiteX136" fmla="*/ 764550 w 1166050"/>
                  <a:gd name="connsiteY136" fmla="*/ 668812 h 894132"/>
                  <a:gd name="connsiteX137" fmla="*/ 756502 w 1166050"/>
                  <a:gd name="connsiteY137" fmla="*/ 667023 h 894132"/>
                  <a:gd name="connsiteX138" fmla="*/ 777069 w 1166050"/>
                  <a:gd name="connsiteY138" fmla="*/ 655400 h 894132"/>
                  <a:gd name="connsiteX139" fmla="*/ 788694 w 1166050"/>
                  <a:gd name="connsiteY139" fmla="*/ 651823 h 894132"/>
                  <a:gd name="connsiteX140" fmla="*/ 800319 w 1166050"/>
                  <a:gd name="connsiteY140" fmla="*/ 658976 h 894132"/>
                  <a:gd name="connsiteX141" fmla="*/ 764550 w 1166050"/>
                  <a:gd name="connsiteY141" fmla="*/ 668812 h 894132"/>
                  <a:gd name="connsiteX142" fmla="*/ 505229 w 1166050"/>
                  <a:gd name="connsiteY142" fmla="*/ 632152 h 894132"/>
                  <a:gd name="connsiteX143" fmla="*/ 503441 w 1166050"/>
                  <a:gd name="connsiteY143" fmla="*/ 628576 h 894132"/>
                  <a:gd name="connsiteX144" fmla="*/ 557988 w 1166050"/>
                  <a:gd name="connsiteY144" fmla="*/ 542739 h 894132"/>
                  <a:gd name="connsiteX145" fmla="*/ 615217 w 1166050"/>
                  <a:gd name="connsiteY145" fmla="*/ 495350 h 894132"/>
                  <a:gd name="connsiteX146" fmla="*/ 710003 w 1166050"/>
                  <a:gd name="connsiteY146" fmla="*/ 421137 h 894132"/>
                  <a:gd name="connsiteX147" fmla="*/ 753820 w 1166050"/>
                  <a:gd name="connsiteY147" fmla="*/ 422925 h 894132"/>
                  <a:gd name="connsiteX148" fmla="*/ 733253 w 1166050"/>
                  <a:gd name="connsiteY148" fmla="*/ 432760 h 894132"/>
                  <a:gd name="connsiteX149" fmla="*/ 727888 w 1166050"/>
                  <a:gd name="connsiteY149" fmla="*/ 430972 h 894132"/>
                  <a:gd name="connsiteX150" fmla="*/ 729676 w 1166050"/>
                  <a:gd name="connsiteY150" fmla="*/ 425607 h 894132"/>
                  <a:gd name="connsiteX151" fmla="*/ 676023 w 1166050"/>
                  <a:gd name="connsiteY151" fmla="*/ 474785 h 894132"/>
                  <a:gd name="connsiteX152" fmla="*/ 637572 w 1166050"/>
                  <a:gd name="connsiteY152" fmla="*/ 518597 h 894132"/>
                  <a:gd name="connsiteX153" fmla="*/ 635784 w 1166050"/>
                  <a:gd name="connsiteY153" fmla="*/ 515021 h 894132"/>
                  <a:gd name="connsiteX154" fmla="*/ 505229 w 1166050"/>
                  <a:gd name="connsiteY154" fmla="*/ 632152 h 894132"/>
                  <a:gd name="connsiteX155" fmla="*/ 645620 w 1166050"/>
                  <a:gd name="connsiteY155" fmla="*/ 520385 h 894132"/>
                  <a:gd name="connsiteX156" fmla="*/ 640255 w 1166050"/>
                  <a:gd name="connsiteY156" fmla="*/ 527538 h 894132"/>
                  <a:gd name="connsiteX157" fmla="*/ 633101 w 1166050"/>
                  <a:gd name="connsiteY157" fmla="*/ 534692 h 894132"/>
                  <a:gd name="connsiteX158" fmla="*/ 629524 w 1166050"/>
                  <a:gd name="connsiteY158" fmla="*/ 532903 h 894132"/>
                  <a:gd name="connsiteX159" fmla="*/ 642938 w 1166050"/>
                  <a:gd name="connsiteY159" fmla="*/ 517703 h 894132"/>
                  <a:gd name="connsiteX160" fmla="*/ 645620 w 1166050"/>
                  <a:gd name="connsiteY160" fmla="*/ 520385 h 894132"/>
                  <a:gd name="connsiteX161" fmla="*/ 724311 w 1166050"/>
                  <a:gd name="connsiteY161" fmla="*/ 773425 h 894132"/>
                  <a:gd name="connsiteX162" fmla="*/ 719840 w 1166050"/>
                  <a:gd name="connsiteY162" fmla="*/ 778790 h 894132"/>
                  <a:gd name="connsiteX163" fmla="*/ 721628 w 1166050"/>
                  <a:gd name="connsiteY163" fmla="*/ 781472 h 894132"/>
                  <a:gd name="connsiteX164" fmla="*/ 709109 w 1166050"/>
                  <a:gd name="connsiteY164" fmla="*/ 790414 h 894132"/>
                  <a:gd name="connsiteX165" fmla="*/ 706426 w 1166050"/>
                  <a:gd name="connsiteY165" fmla="*/ 790414 h 894132"/>
                  <a:gd name="connsiteX166" fmla="*/ 700167 w 1166050"/>
                  <a:gd name="connsiteY166" fmla="*/ 796673 h 894132"/>
                  <a:gd name="connsiteX167" fmla="*/ 691225 w 1166050"/>
                  <a:gd name="connsiteY167" fmla="*/ 794884 h 894132"/>
                  <a:gd name="connsiteX168" fmla="*/ 703744 w 1166050"/>
                  <a:gd name="connsiteY168" fmla="*/ 783261 h 894132"/>
                  <a:gd name="connsiteX169" fmla="*/ 710898 w 1166050"/>
                  <a:gd name="connsiteY169" fmla="*/ 776107 h 894132"/>
                  <a:gd name="connsiteX170" fmla="*/ 714474 w 1166050"/>
                  <a:gd name="connsiteY170" fmla="*/ 772531 h 894132"/>
                  <a:gd name="connsiteX171" fmla="*/ 724311 w 1166050"/>
                  <a:gd name="connsiteY171" fmla="*/ 773425 h 894132"/>
                  <a:gd name="connsiteX172" fmla="*/ 693908 w 1166050"/>
                  <a:gd name="connsiteY172" fmla="*/ 760013 h 894132"/>
                  <a:gd name="connsiteX173" fmla="*/ 674235 w 1166050"/>
                  <a:gd name="connsiteY173" fmla="*/ 773425 h 894132"/>
                  <a:gd name="connsiteX174" fmla="*/ 651880 w 1166050"/>
                  <a:gd name="connsiteY174" fmla="*/ 784155 h 894132"/>
                  <a:gd name="connsiteX175" fmla="*/ 649197 w 1166050"/>
                  <a:gd name="connsiteY175" fmla="*/ 783261 h 894132"/>
                  <a:gd name="connsiteX176" fmla="*/ 632207 w 1166050"/>
                  <a:gd name="connsiteY176" fmla="*/ 796673 h 894132"/>
                  <a:gd name="connsiteX177" fmla="*/ 629524 w 1166050"/>
                  <a:gd name="connsiteY177" fmla="*/ 799355 h 894132"/>
                  <a:gd name="connsiteX178" fmla="*/ 626842 w 1166050"/>
                  <a:gd name="connsiteY178" fmla="*/ 802037 h 894132"/>
                  <a:gd name="connsiteX179" fmla="*/ 623265 w 1166050"/>
                  <a:gd name="connsiteY179" fmla="*/ 805614 h 894132"/>
                  <a:gd name="connsiteX180" fmla="*/ 620582 w 1166050"/>
                  <a:gd name="connsiteY180" fmla="*/ 808296 h 894132"/>
                  <a:gd name="connsiteX181" fmla="*/ 617005 w 1166050"/>
                  <a:gd name="connsiteY181" fmla="*/ 807402 h 894132"/>
                  <a:gd name="connsiteX182" fmla="*/ 614323 w 1166050"/>
                  <a:gd name="connsiteY182" fmla="*/ 809190 h 894132"/>
                  <a:gd name="connsiteX183" fmla="*/ 611640 w 1166050"/>
                  <a:gd name="connsiteY183" fmla="*/ 810979 h 894132"/>
                  <a:gd name="connsiteX184" fmla="*/ 609852 w 1166050"/>
                  <a:gd name="connsiteY184" fmla="*/ 810979 h 894132"/>
                  <a:gd name="connsiteX185" fmla="*/ 603592 w 1166050"/>
                  <a:gd name="connsiteY185" fmla="*/ 816343 h 894132"/>
                  <a:gd name="connsiteX186" fmla="*/ 593756 w 1166050"/>
                  <a:gd name="connsiteY186" fmla="*/ 827073 h 894132"/>
                  <a:gd name="connsiteX187" fmla="*/ 593756 w 1166050"/>
                  <a:gd name="connsiteY187" fmla="*/ 827967 h 894132"/>
                  <a:gd name="connsiteX188" fmla="*/ 592862 w 1166050"/>
                  <a:gd name="connsiteY188" fmla="*/ 828861 h 894132"/>
                  <a:gd name="connsiteX189" fmla="*/ 591968 w 1166050"/>
                  <a:gd name="connsiteY189" fmla="*/ 829755 h 894132"/>
                  <a:gd name="connsiteX190" fmla="*/ 591073 w 1166050"/>
                  <a:gd name="connsiteY190" fmla="*/ 831544 h 894132"/>
                  <a:gd name="connsiteX191" fmla="*/ 589285 w 1166050"/>
                  <a:gd name="connsiteY191" fmla="*/ 832438 h 894132"/>
                  <a:gd name="connsiteX192" fmla="*/ 588391 w 1166050"/>
                  <a:gd name="connsiteY192" fmla="*/ 831544 h 894132"/>
                  <a:gd name="connsiteX193" fmla="*/ 587496 w 1166050"/>
                  <a:gd name="connsiteY193" fmla="*/ 830650 h 894132"/>
                  <a:gd name="connsiteX194" fmla="*/ 585708 w 1166050"/>
                  <a:gd name="connsiteY194" fmla="*/ 827967 h 894132"/>
                  <a:gd name="connsiteX195" fmla="*/ 585708 w 1166050"/>
                  <a:gd name="connsiteY195" fmla="*/ 827073 h 894132"/>
                  <a:gd name="connsiteX196" fmla="*/ 591073 w 1166050"/>
                  <a:gd name="connsiteY196" fmla="*/ 820814 h 894132"/>
                  <a:gd name="connsiteX197" fmla="*/ 592862 w 1166050"/>
                  <a:gd name="connsiteY197" fmla="*/ 819026 h 894132"/>
                  <a:gd name="connsiteX198" fmla="*/ 595544 w 1166050"/>
                  <a:gd name="connsiteY198" fmla="*/ 815449 h 894132"/>
                  <a:gd name="connsiteX199" fmla="*/ 596439 w 1166050"/>
                  <a:gd name="connsiteY199" fmla="*/ 813661 h 894132"/>
                  <a:gd name="connsiteX200" fmla="*/ 601804 w 1166050"/>
                  <a:gd name="connsiteY200" fmla="*/ 806508 h 894132"/>
                  <a:gd name="connsiteX201" fmla="*/ 602698 w 1166050"/>
                  <a:gd name="connsiteY201" fmla="*/ 805614 h 894132"/>
                  <a:gd name="connsiteX202" fmla="*/ 605381 w 1166050"/>
                  <a:gd name="connsiteY202" fmla="*/ 802037 h 894132"/>
                  <a:gd name="connsiteX203" fmla="*/ 607169 w 1166050"/>
                  <a:gd name="connsiteY203" fmla="*/ 798461 h 894132"/>
                  <a:gd name="connsiteX204" fmla="*/ 607169 w 1166050"/>
                  <a:gd name="connsiteY204" fmla="*/ 797567 h 894132"/>
                  <a:gd name="connsiteX205" fmla="*/ 608958 w 1166050"/>
                  <a:gd name="connsiteY205" fmla="*/ 793990 h 894132"/>
                  <a:gd name="connsiteX206" fmla="*/ 608958 w 1166050"/>
                  <a:gd name="connsiteY206" fmla="*/ 793096 h 894132"/>
                  <a:gd name="connsiteX207" fmla="*/ 609852 w 1166050"/>
                  <a:gd name="connsiteY207" fmla="*/ 791308 h 894132"/>
                  <a:gd name="connsiteX208" fmla="*/ 610746 w 1166050"/>
                  <a:gd name="connsiteY208" fmla="*/ 788625 h 894132"/>
                  <a:gd name="connsiteX209" fmla="*/ 610746 w 1166050"/>
                  <a:gd name="connsiteY209" fmla="*/ 787731 h 894132"/>
                  <a:gd name="connsiteX210" fmla="*/ 617900 w 1166050"/>
                  <a:gd name="connsiteY210" fmla="*/ 778790 h 894132"/>
                  <a:gd name="connsiteX211" fmla="*/ 617005 w 1166050"/>
                  <a:gd name="connsiteY211" fmla="*/ 778790 h 894132"/>
                  <a:gd name="connsiteX212" fmla="*/ 610746 w 1166050"/>
                  <a:gd name="connsiteY212" fmla="*/ 784155 h 894132"/>
                  <a:gd name="connsiteX213" fmla="*/ 608063 w 1166050"/>
                  <a:gd name="connsiteY213" fmla="*/ 781472 h 894132"/>
                  <a:gd name="connsiteX214" fmla="*/ 611640 w 1166050"/>
                  <a:gd name="connsiteY214" fmla="*/ 777896 h 894132"/>
                  <a:gd name="connsiteX215" fmla="*/ 620582 w 1166050"/>
                  <a:gd name="connsiteY215" fmla="*/ 768954 h 894132"/>
                  <a:gd name="connsiteX216" fmla="*/ 625948 w 1166050"/>
                  <a:gd name="connsiteY216" fmla="*/ 765378 h 894132"/>
                  <a:gd name="connsiteX217" fmla="*/ 626842 w 1166050"/>
                  <a:gd name="connsiteY217" fmla="*/ 764484 h 894132"/>
                  <a:gd name="connsiteX218" fmla="*/ 630419 w 1166050"/>
                  <a:gd name="connsiteY218" fmla="*/ 760013 h 894132"/>
                  <a:gd name="connsiteX219" fmla="*/ 694802 w 1166050"/>
                  <a:gd name="connsiteY219" fmla="*/ 734977 h 894132"/>
                  <a:gd name="connsiteX220" fmla="*/ 721628 w 1166050"/>
                  <a:gd name="connsiteY220" fmla="*/ 734977 h 894132"/>
                  <a:gd name="connsiteX221" fmla="*/ 736830 w 1166050"/>
                  <a:gd name="connsiteY221" fmla="*/ 738554 h 894132"/>
                  <a:gd name="connsiteX222" fmla="*/ 693908 w 1166050"/>
                  <a:gd name="connsiteY222" fmla="*/ 760013 h 894132"/>
                  <a:gd name="connsiteX223" fmla="*/ 728782 w 1166050"/>
                  <a:gd name="connsiteY223" fmla="*/ 641988 h 894132"/>
                  <a:gd name="connsiteX224" fmla="*/ 735935 w 1166050"/>
                  <a:gd name="connsiteY224" fmla="*/ 638411 h 894132"/>
                  <a:gd name="connsiteX225" fmla="*/ 722522 w 1166050"/>
                  <a:gd name="connsiteY225" fmla="*/ 638411 h 894132"/>
                  <a:gd name="connsiteX226" fmla="*/ 720734 w 1166050"/>
                  <a:gd name="connsiteY226" fmla="*/ 634834 h 894132"/>
                  <a:gd name="connsiteX227" fmla="*/ 693908 w 1166050"/>
                  <a:gd name="connsiteY227" fmla="*/ 641988 h 894132"/>
                  <a:gd name="connsiteX228" fmla="*/ 658139 w 1166050"/>
                  <a:gd name="connsiteY228" fmla="*/ 657188 h 894132"/>
                  <a:gd name="connsiteX229" fmla="*/ 604486 w 1166050"/>
                  <a:gd name="connsiteY229" fmla="*/ 685800 h 894132"/>
                  <a:gd name="connsiteX230" fmla="*/ 602698 w 1166050"/>
                  <a:gd name="connsiteY230" fmla="*/ 682223 h 894132"/>
                  <a:gd name="connsiteX231" fmla="*/ 614323 w 1166050"/>
                  <a:gd name="connsiteY231" fmla="*/ 670600 h 894132"/>
                  <a:gd name="connsiteX232" fmla="*/ 612534 w 1166050"/>
                  <a:gd name="connsiteY232" fmla="*/ 667023 h 894132"/>
                  <a:gd name="connsiteX233" fmla="*/ 661716 w 1166050"/>
                  <a:gd name="connsiteY233" fmla="*/ 623211 h 894132"/>
                  <a:gd name="connsiteX234" fmla="*/ 661716 w 1166050"/>
                  <a:gd name="connsiteY234" fmla="*/ 617846 h 894132"/>
                  <a:gd name="connsiteX235" fmla="*/ 678706 w 1166050"/>
                  <a:gd name="connsiteY235" fmla="*/ 599069 h 894132"/>
                  <a:gd name="connsiteX236" fmla="*/ 695696 w 1166050"/>
                  <a:gd name="connsiteY236" fmla="*/ 583869 h 894132"/>
                  <a:gd name="connsiteX237" fmla="*/ 690331 w 1166050"/>
                  <a:gd name="connsiteY237" fmla="*/ 578504 h 894132"/>
                  <a:gd name="connsiteX238" fmla="*/ 669764 w 1166050"/>
                  <a:gd name="connsiteY238" fmla="*/ 576716 h 894132"/>
                  <a:gd name="connsiteX239" fmla="*/ 680494 w 1166050"/>
                  <a:gd name="connsiteY239" fmla="*/ 570457 h 894132"/>
                  <a:gd name="connsiteX240" fmla="*/ 676918 w 1166050"/>
                  <a:gd name="connsiteY240" fmla="*/ 567774 h 894132"/>
                  <a:gd name="connsiteX241" fmla="*/ 684965 w 1166050"/>
                  <a:gd name="connsiteY241" fmla="*/ 559727 h 894132"/>
                  <a:gd name="connsiteX242" fmla="*/ 705532 w 1166050"/>
                  <a:gd name="connsiteY242" fmla="*/ 552574 h 894132"/>
                  <a:gd name="connsiteX243" fmla="*/ 667975 w 1166050"/>
                  <a:gd name="connsiteY243" fmla="*/ 548998 h 894132"/>
                  <a:gd name="connsiteX244" fmla="*/ 710003 w 1166050"/>
                  <a:gd name="connsiteY244" fmla="*/ 498032 h 894132"/>
                  <a:gd name="connsiteX245" fmla="*/ 715369 w 1166050"/>
                  <a:gd name="connsiteY245" fmla="*/ 499820 h 894132"/>
                  <a:gd name="connsiteX246" fmla="*/ 701955 w 1166050"/>
                  <a:gd name="connsiteY246" fmla="*/ 516809 h 894132"/>
                  <a:gd name="connsiteX247" fmla="*/ 742195 w 1166050"/>
                  <a:gd name="connsiteY247" fmla="*/ 526644 h 894132"/>
                  <a:gd name="connsiteX248" fmla="*/ 735041 w 1166050"/>
                  <a:gd name="connsiteY248" fmla="*/ 528433 h 894132"/>
                  <a:gd name="connsiteX249" fmla="*/ 761868 w 1166050"/>
                  <a:gd name="connsiteY249" fmla="*/ 536480 h 894132"/>
                  <a:gd name="connsiteX250" fmla="*/ 746666 w 1166050"/>
                  <a:gd name="connsiteY250" fmla="*/ 536480 h 894132"/>
                  <a:gd name="connsiteX251" fmla="*/ 898682 w 1166050"/>
                  <a:gd name="connsiteY251" fmla="*/ 597281 h 894132"/>
                  <a:gd name="connsiteX252" fmla="*/ 782434 w 1166050"/>
                  <a:gd name="connsiteY252" fmla="*/ 633046 h 894132"/>
                  <a:gd name="connsiteX253" fmla="*/ 769021 w 1166050"/>
                  <a:gd name="connsiteY253" fmla="*/ 631258 h 894132"/>
                  <a:gd name="connsiteX254" fmla="*/ 767233 w 1166050"/>
                  <a:gd name="connsiteY254" fmla="*/ 636623 h 894132"/>
                  <a:gd name="connsiteX255" fmla="*/ 750243 w 1166050"/>
                  <a:gd name="connsiteY255" fmla="*/ 640199 h 894132"/>
                  <a:gd name="connsiteX256" fmla="*/ 728782 w 1166050"/>
                  <a:gd name="connsiteY256" fmla="*/ 641988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166050" h="894132">
                    <a:moveTo>
                      <a:pt x="1023871" y="790414"/>
                    </a:moveTo>
                    <a:cubicBezTo>
                      <a:pt x="1033708" y="780578"/>
                      <a:pt x="1043544" y="770743"/>
                      <a:pt x="1052486" y="760013"/>
                    </a:cubicBezTo>
                    <a:cubicBezTo>
                      <a:pt x="1070370" y="739448"/>
                      <a:pt x="1088254" y="720671"/>
                      <a:pt x="1108821" y="702789"/>
                    </a:cubicBezTo>
                    <a:cubicBezTo>
                      <a:pt x="1115081" y="697424"/>
                      <a:pt x="1121340" y="692059"/>
                      <a:pt x="1127600" y="688482"/>
                    </a:cubicBezTo>
                    <a:cubicBezTo>
                      <a:pt x="1129388" y="686694"/>
                      <a:pt x="1129388" y="683118"/>
                      <a:pt x="1131177" y="681329"/>
                    </a:cubicBezTo>
                    <a:cubicBezTo>
                      <a:pt x="1123129" y="684906"/>
                      <a:pt x="1117763" y="691165"/>
                      <a:pt x="1108821" y="694741"/>
                    </a:cubicBezTo>
                    <a:cubicBezTo>
                      <a:pt x="1107033" y="694741"/>
                      <a:pt x="1105244" y="692953"/>
                      <a:pt x="1107033" y="691165"/>
                    </a:cubicBezTo>
                    <a:cubicBezTo>
                      <a:pt x="1113292" y="686694"/>
                      <a:pt x="1119552" y="682223"/>
                      <a:pt x="1124917" y="677753"/>
                    </a:cubicBezTo>
                    <a:lnTo>
                      <a:pt x="1124023" y="677753"/>
                    </a:lnTo>
                    <a:cubicBezTo>
                      <a:pt x="1122234" y="677753"/>
                      <a:pt x="1122234" y="675965"/>
                      <a:pt x="1122234" y="674176"/>
                    </a:cubicBezTo>
                    <a:cubicBezTo>
                      <a:pt x="1099879" y="670600"/>
                      <a:pt x="1083783" y="685800"/>
                      <a:pt x="1068582" y="699212"/>
                    </a:cubicBezTo>
                    <a:cubicBezTo>
                      <a:pt x="1065005" y="701000"/>
                      <a:pt x="1061428" y="697424"/>
                      <a:pt x="1060534" y="697424"/>
                    </a:cubicBezTo>
                    <a:cubicBezTo>
                      <a:pt x="1035496" y="705471"/>
                      <a:pt x="1016718" y="727824"/>
                      <a:pt x="991680" y="737660"/>
                    </a:cubicBezTo>
                    <a:lnTo>
                      <a:pt x="991680" y="734083"/>
                    </a:lnTo>
                    <a:cubicBezTo>
                      <a:pt x="981843" y="737660"/>
                      <a:pt x="972007" y="743919"/>
                      <a:pt x="961277" y="745707"/>
                    </a:cubicBezTo>
                    <a:cubicBezTo>
                      <a:pt x="946075" y="749283"/>
                      <a:pt x="932662" y="747495"/>
                      <a:pt x="919249" y="747495"/>
                    </a:cubicBezTo>
                    <a:cubicBezTo>
                      <a:pt x="898682" y="749283"/>
                      <a:pt x="878115" y="753754"/>
                      <a:pt x="857548" y="758225"/>
                    </a:cubicBezTo>
                    <a:cubicBezTo>
                      <a:pt x="856654" y="758225"/>
                      <a:pt x="856654" y="758225"/>
                      <a:pt x="855760" y="759119"/>
                    </a:cubicBezTo>
                    <a:cubicBezTo>
                      <a:pt x="845029" y="761801"/>
                      <a:pt x="834299" y="766272"/>
                      <a:pt x="824462" y="771637"/>
                    </a:cubicBezTo>
                    <a:lnTo>
                      <a:pt x="820885" y="775213"/>
                    </a:lnTo>
                    <a:cubicBezTo>
                      <a:pt x="817309" y="778790"/>
                      <a:pt x="813732" y="783261"/>
                      <a:pt x="809261" y="785049"/>
                    </a:cubicBezTo>
                    <a:cubicBezTo>
                      <a:pt x="798530" y="790414"/>
                      <a:pt x="790482" y="799355"/>
                      <a:pt x="781540" y="807402"/>
                    </a:cubicBezTo>
                    <a:cubicBezTo>
                      <a:pt x="780646" y="808296"/>
                      <a:pt x="779752" y="808296"/>
                      <a:pt x="778858" y="808296"/>
                    </a:cubicBezTo>
                    <a:cubicBezTo>
                      <a:pt x="769915" y="817238"/>
                      <a:pt x="760973" y="826179"/>
                      <a:pt x="752031" y="834226"/>
                    </a:cubicBezTo>
                    <a:cubicBezTo>
                      <a:pt x="751137" y="835120"/>
                      <a:pt x="748454" y="835120"/>
                      <a:pt x="746666" y="835120"/>
                    </a:cubicBezTo>
                    <a:cubicBezTo>
                      <a:pt x="746666" y="834226"/>
                      <a:pt x="747560" y="834226"/>
                      <a:pt x="747560" y="833332"/>
                    </a:cubicBezTo>
                    <a:cubicBezTo>
                      <a:pt x="749349" y="830650"/>
                      <a:pt x="750243" y="828861"/>
                      <a:pt x="752031" y="826179"/>
                    </a:cubicBezTo>
                    <a:lnTo>
                      <a:pt x="757396" y="818132"/>
                    </a:lnTo>
                    <a:cubicBezTo>
                      <a:pt x="760079" y="814555"/>
                      <a:pt x="761868" y="810979"/>
                      <a:pt x="764550" y="808296"/>
                    </a:cubicBezTo>
                    <a:cubicBezTo>
                      <a:pt x="765444" y="807402"/>
                      <a:pt x="765444" y="806508"/>
                      <a:pt x="764550" y="806508"/>
                    </a:cubicBezTo>
                    <a:cubicBezTo>
                      <a:pt x="763656" y="805614"/>
                      <a:pt x="762762" y="805614"/>
                      <a:pt x="761868" y="805614"/>
                    </a:cubicBezTo>
                    <a:cubicBezTo>
                      <a:pt x="769915" y="797567"/>
                      <a:pt x="780646" y="790414"/>
                      <a:pt x="790482" y="784155"/>
                    </a:cubicBezTo>
                    <a:cubicBezTo>
                      <a:pt x="789588" y="784155"/>
                      <a:pt x="787800" y="783261"/>
                      <a:pt x="788694" y="782366"/>
                    </a:cubicBezTo>
                    <a:cubicBezTo>
                      <a:pt x="789588" y="780578"/>
                      <a:pt x="790482" y="779684"/>
                      <a:pt x="791377" y="777896"/>
                    </a:cubicBezTo>
                    <a:cubicBezTo>
                      <a:pt x="791377" y="777002"/>
                      <a:pt x="791377" y="777002"/>
                      <a:pt x="792271" y="776107"/>
                    </a:cubicBezTo>
                    <a:cubicBezTo>
                      <a:pt x="792271" y="775213"/>
                      <a:pt x="791377" y="775213"/>
                      <a:pt x="791377" y="774319"/>
                    </a:cubicBezTo>
                    <a:lnTo>
                      <a:pt x="783329" y="779684"/>
                    </a:lnTo>
                    <a:cubicBezTo>
                      <a:pt x="778858" y="783261"/>
                      <a:pt x="776175" y="790414"/>
                      <a:pt x="769915" y="790414"/>
                    </a:cubicBezTo>
                    <a:lnTo>
                      <a:pt x="767233" y="790414"/>
                    </a:lnTo>
                    <a:cubicBezTo>
                      <a:pt x="766339" y="790414"/>
                      <a:pt x="765444" y="790414"/>
                      <a:pt x="765444" y="789519"/>
                    </a:cubicBezTo>
                    <a:lnTo>
                      <a:pt x="765444" y="788625"/>
                    </a:lnTo>
                    <a:cubicBezTo>
                      <a:pt x="765444" y="787731"/>
                      <a:pt x="766339" y="787731"/>
                      <a:pt x="766339" y="786837"/>
                    </a:cubicBezTo>
                    <a:cubicBezTo>
                      <a:pt x="766339" y="785943"/>
                      <a:pt x="767233" y="785943"/>
                      <a:pt x="767233" y="785049"/>
                    </a:cubicBezTo>
                    <a:cubicBezTo>
                      <a:pt x="767233" y="785049"/>
                      <a:pt x="767233" y="784155"/>
                      <a:pt x="768127" y="784155"/>
                    </a:cubicBezTo>
                    <a:cubicBezTo>
                      <a:pt x="768127" y="783261"/>
                      <a:pt x="769021" y="782366"/>
                      <a:pt x="769021" y="782366"/>
                    </a:cubicBezTo>
                    <a:cubicBezTo>
                      <a:pt x="769021" y="781472"/>
                      <a:pt x="769915" y="781472"/>
                      <a:pt x="769915" y="780578"/>
                    </a:cubicBezTo>
                    <a:cubicBezTo>
                      <a:pt x="770810" y="779684"/>
                      <a:pt x="771704" y="777896"/>
                      <a:pt x="771704" y="777002"/>
                    </a:cubicBezTo>
                    <a:cubicBezTo>
                      <a:pt x="771704" y="776107"/>
                      <a:pt x="772598" y="776107"/>
                      <a:pt x="772598" y="775213"/>
                    </a:cubicBezTo>
                    <a:cubicBezTo>
                      <a:pt x="773492" y="774319"/>
                      <a:pt x="773492" y="773425"/>
                      <a:pt x="774387" y="772531"/>
                    </a:cubicBezTo>
                    <a:cubicBezTo>
                      <a:pt x="775281" y="770743"/>
                      <a:pt x="774387" y="769849"/>
                      <a:pt x="773492" y="769849"/>
                    </a:cubicBezTo>
                    <a:cubicBezTo>
                      <a:pt x="776175" y="765378"/>
                      <a:pt x="780646" y="762695"/>
                      <a:pt x="785117" y="760013"/>
                    </a:cubicBezTo>
                    <a:lnTo>
                      <a:pt x="784223" y="760013"/>
                    </a:lnTo>
                    <a:cubicBezTo>
                      <a:pt x="790482" y="756437"/>
                      <a:pt x="797636" y="752860"/>
                      <a:pt x="803895" y="749283"/>
                    </a:cubicBezTo>
                    <a:lnTo>
                      <a:pt x="806578" y="746601"/>
                    </a:lnTo>
                    <a:cubicBezTo>
                      <a:pt x="796742" y="750178"/>
                      <a:pt x="788694" y="754648"/>
                      <a:pt x="779752" y="760013"/>
                    </a:cubicBezTo>
                    <a:cubicBezTo>
                      <a:pt x="779752" y="760013"/>
                      <a:pt x="777963" y="760907"/>
                      <a:pt x="777069" y="761801"/>
                    </a:cubicBezTo>
                    <a:cubicBezTo>
                      <a:pt x="777069" y="761801"/>
                      <a:pt x="775281" y="762695"/>
                      <a:pt x="772598" y="760013"/>
                    </a:cubicBezTo>
                    <a:lnTo>
                      <a:pt x="772598" y="759119"/>
                    </a:lnTo>
                    <a:cubicBezTo>
                      <a:pt x="774387" y="755542"/>
                      <a:pt x="779752" y="753754"/>
                      <a:pt x="782434" y="751072"/>
                    </a:cubicBezTo>
                    <a:cubicBezTo>
                      <a:pt x="784223" y="751072"/>
                      <a:pt x="786011" y="751072"/>
                      <a:pt x="786011" y="752860"/>
                    </a:cubicBezTo>
                    <a:cubicBezTo>
                      <a:pt x="840558" y="710836"/>
                      <a:pt x="914778" y="720671"/>
                      <a:pt x="977372" y="699212"/>
                    </a:cubicBezTo>
                    <a:cubicBezTo>
                      <a:pt x="982738" y="695635"/>
                      <a:pt x="987209" y="692059"/>
                      <a:pt x="992574" y="689377"/>
                    </a:cubicBezTo>
                    <a:cubicBezTo>
                      <a:pt x="1000622" y="685800"/>
                      <a:pt x="1007775" y="677753"/>
                      <a:pt x="1017612" y="672388"/>
                    </a:cubicBezTo>
                    <a:cubicBezTo>
                      <a:pt x="1031025" y="662553"/>
                      <a:pt x="1040861" y="650035"/>
                      <a:pt x="1046227" y="633940"/>
                    </a:cubicBezTo>
                    <a:cubicBezTo>
                      <a:pt x="1046227" y="632152"/>
                      <a:pt x="1044438" y="630364"/>
                      <a:pt x="1044438" y="630364"/>
                    </a:cubicBezTo>
                    <a:cubicBezTo>
                      <a:pt x="1022083" y="653611"/>
                      <a:pt x="997045" y="672388"/>
                      <a:pt x="970219" y="685800"/>
                    </a:cubicBezTo>
                    <a:cubicBezTo>
                      <a:pt x="934450" y="704577"/>
                      <a:pt x="895999" y="701000"/>
                      <a:pt x="858442" y="706365"/>
                    </a:cubicBezTo>
                    <a:cubicBezTo>
                      <a:pt x="860231" y="702789"/>
                      <a:pt x="863808" y="702789"/>
                      <a:pt x="866490" y="702789"/>
                    </a:cubicBezTo>
                    <a:cubicBezTo>
                      <a:pt x="866490" y="697424"/>
                      <a:pt x="870067" y="695635"/>
                      <a:pt x="873644" y="692953"/>
                    </a:cubicBezTo>
                    <a:lnTo>
                      <a:pt x="879009" y="692953"/>
                    </a:lnTo>
                    <a:cubicBezTo>
                      <a:pt x="880798" y="692953"/>
                      <a:pt x="880798" y="689377"/>
                      <a:pt x="882586" y="689377"/>
                    </a:cubicBezTo>
                    <a:cubicBezTo>
                      <a:pt x="886163" y="689377"/>
                      <a:pt x="891528" y="687588"/>
                      <a:pt x="889740" y="687588"/>
                    </a:cubicBezTo>
                    <a:cubicBezTo>
                      <a:pt x="884374" y="680435"/>
                      <a:pt x="874538" y="692953"/>
                      <a:pt x="866490" y="687588"/>
                    </a:cubicBezTo>
                    <a:cubicBezTo>
                      <a:pt x="870067" y="684012"/>
                      <a:pt x="868279" y="679541"/>
                      <a:pt x="871855" y="677753"/>
                    </a:cubicBezTo>
                    <a:lnTo>
                      <a:pt x="879009" y="677753"/>
                    </a:lnTo>
                    <a:cubicBezTo>
                      <a:pt x="879009" y="674176"/>
                      <a:pt x="882586" y="670600"/>
                      <a:pt x="882586" y="670600"/>
                    </a:cubicBezTo>
                    <a:cubicBezTo>
                      <a:pt x="907624" y="655400"/>
                      <a:pt x="931768" y="643776"/>
                      <a:pt x="955017" y="630364"/>
                    </a:cubicBezTo>
                    <a:cubicBezTo>
                      <a:pt x="949652" y="630364"/>
                      <a:pt x="946969" y="635729"/>
                      <a:pt x="941604" y="632152"/>
                    </a:cubicBezTo>
                    <a:cubicBezTo>
                      <a:pt x="945181" y="632152"/>
                      <a:pt x="941604" y="626787"/>
                      <a:pt x="945181" y="626787"/>
                    </a:cubicBezTo>
                    <a:cubicBezTo>
                      <a:pt x="963959" y="621422"/>
                      <a:pt x="979161" y="611587"/>
                      <a:pt x="997939" y="604434"/>
                    </a:cubicBezTo>
                    <a:cubicBezTo>
                      <a:pt x="990785" y="604434"/>
                      <a:pt x="986314" y="609799"/>
                      <a:pt x="979161" y="604434"/>
                    </a:cubicBezTo>
                    <a:cubicBezTo>
                      <a:pt x="982738" y="602646"/>
                      <a:pt x="984526" y="599069"/>
                      <a:pt x="988997" y="599069"/>
                    </a:cubicBezTo>
                    <a:lnTo>
                      <a:pt x="988997" y="593704"/>
                    </a:lnTo>
                    <a:cubicBezTo>
                      <a:pt x="988997" y="591916"/>
                      <a:pt x="990785" y="591916"/>
                      <a:pt x="992574" y="591916"/>
                    </a:cubicBezTo>
                    <a:cubicBezTo>
                      <a:pt x="990785" y="591916"/>
                      <a:pt x="988997" y="590128"/>
                      <a:pt x="988997" y="590128"/>
                    </a:cubicBezTo>
                    <a:cubicBezTo>
                      <a:pt x="990785" y="586551"/>
                      <a:pt x="996151" y="588340"/>
                      <a:pt x="998833" y="584763"/>
                    </a:cubicBezTo>
                    <a:cubicBezTo>
                      <a:pt x="997045" y="584763"/>
                      <a:pt x="993468" y="584763"/>
                      <a:pt x="993468" y="582975"/>
                    </a:cubicBezTo>
                    <a:cubicBezTo>
                      <a:pt x="998833" y="575822"/>
                      <a:pt x="1006881" y="574928"/>
                      <a:pt x="1015823" y="573139"/>
                    </a:cubicBezTo>
                    <a:cubicBezTo>
                      <a:pt x="1014035" y="569563"/>
                      <a:pt x="1008670" y="573139"/>
                      <a:pt x="1008670" y="569563"/>
                    </a:cubicBezTo>
                    <a:cubicBezTo>
                      <a:pt x="1008670" y="567774"/>
                      <a:pt x="1010458" y="567774"/>
                      <a:pt x="1012247" y="567774"/>
                    </a:cubicBezTo>
                    <a:lnTo>
                      <a:pt x="1008670" y="567774"/>
                    </a:lnTo>
                    <a:cubicBezTo>
                      <a:pt x="1005093" y="565986"/>
                      <a:pt x="1006881" y="562410"/>
                      <a:pt x="1006881" y="560621"/>
                    </a:cubicBezTo>
                    <a:cubicBezTo>
                      <a:pt x="1016718" y="548998"/>
                      <a:pt x="1016718" y="533797"/>
                      <a:pt x="1022083" y="520385"/>
                    </a:cubicBezTo>
                    <a:cubicBezTo>
                      <a:pt x="1020294" y="520385"/>
                      <a:pt x="1018506" y="520385"/>
                      <a:pt x="1018506" y="518597"/>
                    </a:cubicBezTo>
                    <a:cubicBezTo>
                      <a:pt x="1001516" y="537374"/>
                      <a:pt x="974690" y="543633"/>
                      <a:pt x="949652" y="550786"/>
                    </a:cubicBezTo>
                    <a:lnTo>
                      <a:pt x="938027" y="550786"/>
                    </a:lnTo>
                    <a:cubicBezTo>
                      <a:pt x="929979" y="554362"/>
                      <a:pt x="917460" y="554362"/>
                      <a:pt x="909412" y="548998"/>
                    </a:cubicBezTo>
                    <a:cubicBezTo>
                      <a:pt x="902259" y="545421"/>
                      <a:pt x="899576" y="540950"/>
                      <a:pt x="892422" y="535586"/>
                    </a:cubicBezTo>
                    <a:cubicBezTo>
                      <a:pt x="879009" y="527538"/>
                      <a:pt x="865596" y="520385"/>
                      <a:pt x="850394" y="515021"/>
                    </a:cubicBezTo>
                    <a:cubicBezTo>
                      <a:pt x="808367" y="501609"/>
                      <a:pt x="764550" y="494456"/>
                      <a:pt x="720734" y="496244"/>
                    </a:cubicBezTo>
                    <a:cubicBezTo>
                      <a:pt x="739512" y="486408"/>
                      <a:pt x="760079" y="485514"/>
                      <a:pt x="779752" y="479255"/>
                    </a:cubicBezTo>
                    <a:cubicBezTo>
                      <a:pt x="808367" y="471208"/>
                      <a:pt x="835193" y="460479"/>
                      <a:pt x="865596" y="462267"/>
                    </a:cubicBezTo>
                    <a:cubicBezTo>
                      <a:pt x="860231" y="460479"/>
                      <a:pt x="853971" y="462267"/>
                      <a:pt x="848606" y="462267"/>
                    </a:cubicBezTo>
                    <a:cubicBezTo>
                      <a:pt x="825357" y="460479"/>
                      <a:pt x="801213" y="467632"/>
                      <a:pt x="776175" y="472102"/>
                    </a:cubicBezTo>
                    <a:cubicBezTo>
                      <a:pt x="759185" y="475679"/>
                      <a:pt x="743983" y="481938"/>
                      <a:pt x="726993" y="485514"/>
                    </a:cubicBezTo>
                    <a:cubicBezTo>
                      <a:pt x="717157" y="489091"/>
                      <a:pt x="711792" y="498926"/>
                      <a:pt x="700167" y="497138"/>
                    </a:cubicBezTo>
                    <a:lnTo>
                      <a:pt x="700167" y="491773"/>
                    </a:lnTo>
                    <a:cubicBezTo>
                      <a:pt x="717157" y="471208"/>
                      <a:pt x="737724" y="451537"/>
                      <a:pt x="764550" y="449749"/>
                    </a:cubicBezTo>
                    <a:cubicBezTo>
                      <a:pt x="794953" y="444384"/>
                      <a:pt x="823568" y="449749"/>
                      <a:pt x="853971" y="453325"/>
                    </a:cubicBezTo>
                    <a:cubicBezTo>
                      <a:pt x="876327" y="455114"/>
                      <a:pt x="895999" y="460479"/>
                      <a:pt x="918354" y="464949"/>
                    </a:cubicBezTo>
                    <a:cubicBezTo>
                      <a:pt x="926402" y="464949"/>
                      <a:pt x="928191" y="478361"/>
                      <a:pt x="935344" y="480149"/>
                    </a:cubicBezTo>
                    <a:cubicBezTo>
                      <a:pt x="945181" y="483726"/>
                      <a:pt x="955911" y="480149"/>
                      <a:pt x="965748" y="487302"/>
                    </a:cubicBezTo>
                    <a:cubicBezTo>
                      <a:pt x="965748" y="483726"/>
                      <a:pt x="963959" y="480149"/>
                      <a:pt x="965748" y="477467"/>
                    </a:cubicBezTo>
                    <a:cubicBezTo>
                      <a:pt x="972901" y="470314"/>
                      <a:pt x="980949" y="479255"/>
                      <a:pt x="988103" y="475679"/>
                    </a:cubicBezTo>
                    <a:cubicBezTo>
                      <a:pt x="1001516" y="467632"/>
                      <a:pt x="976478" y="452431"/>
                      <a:pt x="969324" y="439913"/>
                    </a:cubicBezTo>
                    <a:cubicBezTo>
                      <a:pt x="969324" y="438125"/>
                      <a:pt x="971113" y="436337"/>
                      <a:pt x="971113" y="436337"/>
                    </a:cubicBezTo>
                    <a:cubicBezTo>
                      <a:pt x="984526" y="447961"/>
                      <a:pt x="994362" y="461373"/>
                      <a:pt x="1011352" y="470314"/>
                    </a:cubicBezTo>
                    <a:cubicBezTo>
                      <a:pt x="1019400" y="473890"/>
                      <a:pt x="1039967" y="478361"/>
                      <a:pt x="1036390" y="468526"/>
                    </a:cubicBezTo>
                    <a:cubicBezTo>
                      <a:pt x="1028342" y="449749"/>
                      <a:pt x="1011352" y="434549"/>
                      <a:pt x="997045" y="417560"/>
                    </a:cubicBezTo>
                    <a:lnTo>
                      <a:pt x="997045" y="410407"/>
                    </a:lnTo>
                    <a:cubicBezTo>
                      <a:pt x="993468" y="410407"/>
                      <a:pt x="993468" y="408619"/>
                      <a:pt x="991680" y="406831"/>
                    </a:cubicBezTo>
                    <a:lnTo>
                      <a:pt x="991680" y="399677"/>
                    </a:lnTo>
                    <a:cubicBezTo>
                      <a:pt x="984526" y="396101"/>
                      <a:pt x="986314" y="389842"/>
                      <a:pt x="983632" y="384477"/>
                    </a:cubicBezTo>
                    <a:cubicBezTo>
                      <a:pt x="978267" y="376430"/>
                      <a:pt x="981843" y="363912"/>
                      <a:pt x="978267" y="354077"/>
                    </a:cubicBezTo>
                    <a:cubicBezTo>
                      <a:pt x="974690" y="344241"/>
                      <a:pt x="972901" y="335300"/>
                      <a:pt x="971113" y="325464"/>
                    </a:cubicBezTo>
                    <a:cubicBezTo>
                      <a:pt x="965748" y="296852"/>
                      <a:pt x="959488" y="271816"/>
                      <a:pt x="955911" y="244098"/>
                    </a:cubicBezTo>
                    <a:cubicBezTo>
                      <a:pt x="952334" y="211910"/>
                      <a:pt x="974690" y="186874"/>
                      <a:pt x="989891" y="158262"/>
                    </a:cubicBezTo>
                    <a:cubicBezTo>
                      <a:pt x="1001516" y="137696"/>
                      <a:pt x="1014929" y="118026"/>
                      <a:pt x="1037284" y="104614"/>
                    </a:cubicBezTo>
                    <a:cubicBezTo>
                      <a:pt x="1042650" y="84049"/>
                      <a:pt x="1056063" y="67060"/>
                      <a:pt x="1069476" y="50966"/>
                    </a:cubicBezTo>
                    <a:cubicBezTo>
                      <a:pt x="1082889" y="34871"/>
                      <a:pt x="1105244" y="24142"/>
                      <a:pt x="1121340" y="16989"/>
                    </a:cubicBezTo>
                    <a:cubicBezTo>
                      <a:pt x="1144590" y="6259"/>
                      <a:pt x="1166051" y="0"/>
                      <a:pt x="1166051" y="0"/>
                    </a:cubicBezTo>
                    <a:lnTo>
                      <a:pt x="0" y="0"/>
                    </a:lnTo>
                    <a:lnTo>
                      <a:pt x="0" y="894133"/>
                    </a:lnTo>
                    <a:lnTo>
                      <a:pt x="828933" y="894133"/>
                    </a:lnTo>
                    <a:cubicBezTo>
                      <a:pt x="861125" y="870886"/>
                      <a:pt x="893317" y="860156"/>
                      <a:pt x="938027" y="837803"/>
                    </a:cubicBezTo>
                    <a:cubicBezTo>
                      <a:pt x="959488" y="828861"/>
                      <a:pt x="1007775" y="806508"/>
                      <a:pt x="1023871" y="790414"/>
                    </a:cubicBezTo>
                    <a:moveTo>
                      <a:pt x="764550" y="668812"/>
                    </a:moveTo>
                    <a:cubicBezTo>
                      <a:pt x="760973" y="668812"/>
                      <a:pt x="754714" y="670600"/>
                      <a:pt x="756502" y="667023"/>
                    </a:cubicBezTo>
                    <a:cubicBezTo>
                      <a:pt x="758291" y="658976"/>
                      <a:pt x="769915" y="658976"/>
                      <a:pt x="777069" y="655400"/>
                    </a:cubicBezTo>
                    <a:cubicBezTo>
                      <a:pt x="780646" y="653611"/>
                      <a:pt x="785117" y="650035"/>
                      <a:pt x="788694" y="651823"/>
                    </a:cubicBezTo>
                    <a:cubicBezTo>
                      <a:pt x="792271" y="657188"/>
                      <a:pt x="796742" y="655400"/>
                      <a:pt x="800319" y="658976"/>
                    </a:cubicBezTo>
                    <a:cubicBezTo>
                      <a:pt x="789588" y="668812"/>
                      <a:pt x="776175" y="664341"/>
                      <a:pt x="764550" y="668812"/>
                    </a:cubicBezTo>
                    <a:moveTo>
                      <a:pt x="505229" y="632152"/>
                    </a:moveTo>
                    <a:cubicBezTo>
                      <a:pt x="505229" y="632152"/>
                      <a:pt x="503441" y="630364"/>
                      <a:pt x="503441" y="628576"/>
                    </a:cubicBezTo>
                    <a:cubicBezTo>
                      <a:pt x="525796" y="599963"/>
                      <a:pt x="541892" y="573139"/>
                      <a:pt x="557988" y="542739"/>
                    </a:cubicBezTo>
                    <a:cubicBezTo>
                      <a:pt x="580343" y="531115"/>
                      <a:pt x="598227" y="514126"/>
                      <a:pt x="615217" y="495350"/>
                    </a:cubicBezTo>
                    <a:cubicBezTo>
                      <a:pt x="643832" y="464949"/>
                      <a:pt x="674235" y="438125"/>
                      <a:pt x="710003" y="421137"/>
                    </a:cubicBezTo>
                    <a:cubicBezTo>
                      <a:pt x="723416" y="415772"/>
                      <a:pt x="740406" y="417560"/>
                      <a:pt x="753820" y="422925"/>
                    </a:cubicBezTo>
                    <a:cubicBezTo>
                      <a:pt x="748454" y="430078"/>
                      <a:pt x="740406" y="428290"/>
                      <a:pt x="733253" y="432760"/>
                    </a:cubicBezTo>
                    <a:cubicBezTo>
                      <a:pt x="731464" y="432760"/>
                      <a:pt x="729676" y="432760"/>
                      <a:pt x="727888" y="430972"/>
                    </a:cubicBezTo>
                    <a:cubicBezTo>
                      <a:pt x="729676" y="429184"/>
                      <a:pt x="729676" y="427396"/>
                      <a:pt x="729676" y="425607"/>
                    </a:cubicBezTo>
                    <a:cubicBezTo>
                      <a:pt x="712686" y="444384"/>
                      <a:pt x="689436" y="452431"/>
                      <a:pt x="676023" y="474785"/>
                    </a:cubicBezTo>
                    <a:cubicBezTo>
                      <a:pt x="666187" y="491773"/>
                      <a:pt x="659033" y="513232"/>
                      <a:pt x="637572" y="518597"/>
                    </a:cubicBezTo>
                    <a:cubicBezTo>
                      <a:pt x="630419" y="520385"/>
                      <a:pt x="639361" y="513232"/>
                      <a:pt x="635784" y="515021"/>
                    </a:cubicBezTo>
                    <a:cubicBezTo>
                      <a:pt x="583025" y="547209"/>
                      <a:pt x="546363" y="586551"/>
                      <a:pt x="505229" y="632152"/>
                    </a:cubicBezTo>
                    <a:moveTo>
                      <a:pt x="645620" y="520385"/>
                    </a:moveTo>
                    <a:cubicBezTo>
                      <a:pt x="643832" y="523962"/>
                      <a:pt x="642043" y="523962"/>
                      <a:pt x="640255" y="527538"/>
                    </a:cubicBezTo>
                    <a:cubicBezTo>
                      <a:pt x="638466" y="531115"/>
                      <a:pt x="636678" y="532903"/>
                      <a:pt x="633101" y="534692"/>
                    </a:cubicBezTo>
                    <a:cubicBezTo>
                      <a:pt x="631313" y="534692"/>
                      <a:pt x="629524" y="534692"/>
                      <a:pt x="629524" y="532903"/>
                    </a:cubicBezTo>
                    <a:cubicBezTo>
                      <a:pt x="631313" y="525750"/>
                      <a:pt x="636678" y="519491"/>
                      <a:pt x="642938" y="517703"/>
                    </a:cubicBezTo>
                    <a:cubicBezTo>
                      <a:pt x="645620" y="516809"/>
                      <a:pt x="645620" y="518597"/>
                      <a:pt x="645620" y="520385"/>
                    </a:cubicBezTo>
                    <a:moveTo>
                      <a:pt x="724311" y="773425"/>
                    </a:moveTo>
                    <a:cubicBezTo>
                      <a:pt x="723416" y="775213"/>
                      <a:pt x="721628" y="777002"/>
                      <a:pt x="719840" y="778790"/>
                    </a:cubicBezTo>
                    <a:cubicBezTo>
                      <a:pt x="721628" y="778790"/>
                      <a:pt x="723416" y="780578"/>
                      <a:pt x="721628" y="781472"/>
                    </a:cubicBezTo>
                    <a:cubicBezTo>
                      <a:pt x="718051" y="785049"/>
                      <a:pt x="713580" y="788625"/>
                      <a:pt x="709109" y="790414"/>
                    </a:cubicBezTo>
                    <a:lnTo>
                      <a:pt x="706426" y="790414"/>
                    </a:lnTo>
                    <a:cubicBezTo>
                      <a:pt x="704638" y="792202"/>
                      <a:pt x="701955" y="793990"/>
                      <a:pt x="700167" y="796673"/>
                    </a:cubicBezTo>
                    <a:cubicBezTo>
                      <a:pt x="698379" y="798461"/>
                      <a:pt x="688542" y="797567"/>
                      <a:pt x="691225" y="794884"/>
                    </a:cubicBezTo>
                    <a:cubicBezTo>
                      <a:pt x="695696" y="791308"/>
                      <a:pt x="699273" y="786837"/>
                      <a:pt x="703744" y="783261"/>
                    </a:cubicBezTo>
                    <a:cubicBezTo>
                      <a:pt x="706426" y="781472"/>
                      <a:pt x="709109" y="778790"/>
                      <a:pt x="710898" y="776107"/>
                    </a:cubicBezTo>
                    <a:cubicBezTo>
                      <a:pt x="711792" y="774319"/>
                      <a:pt x="712686" y="773425"/>
                      <a:pt x="714474" y="772531"/>
                    </a:cubicBezTo>
                    <a:cubicBezTo>
                      <a:pt x="717157" y="770743"/>
                      <a:pt x="726099" y="769849"/>
                      <a:pt x="724311" y="773425"/>
                    </a:cubicBezTo>
                    <a:moveTo>
                      <a:pt x="693908" y="760013"/>
                    </a:moveTo>
                    <a:cubicBezTo>
                      <a:pt x="686754" y="764484"/>
                      <a:pt x="680494" y="768954"/>
                      <a:pt x="674235" y="773425"/>
                    </a:cubicBezTo>
                    <a:cubicBezTo>
                      <a:pt x="667081" y="777896"/>
                      <a:pt x="659033" y="780578"/>
                      <a:pt x="651880" y="784155"/>
                    </a:cubicBezTo>
                    <a:cubicBezTo>
                      <a:pt x="650985" y="783261"/>
                      <a:pt x="650091" y="783261"/>
                      <a:pt x="649197" y="783261"/>
                    </a:cubicBezTo>
                    <a:cubicBezTo>
                      <a:pt x="642938" y="786837"/>
                      <a:pt x="637572" y="791308"/>
                      <a:pt x="632207" y="796673"/>
                    </a:cubicBezTo>
                    <a:lnTo>
                      <a:pt x="629524" y="799355"/>
                    </a:lnTo>
                    <a:lnTo>
                      <a:pt x="626842" y="802037"/>
                    </a:lnTo>
                    <a:lnTo>
                      <a:pt x="623265" y="805614"/>
                    </a:lnTo>
                    <a:cubicBezTo>
                      <a:pt x="622371" y="806508"/>
                      <a:pt x="622371" y="807402"/>
                      <a:pt x="620582" y="808296"/>
                    </a:cubicBezTo>
                    <a:cubicBezTo>
                      <a:pt x="619688" y="809190"/>
                      <a:pt x="617005" y="809190"/>
                      <a:pt x="617005" y="807402"/>
                    </a:cubicBezTo>
                    <a:cubicBezTo>
                      <a:pt x="616111" y="808296"/>
                      <a:pt x="615217" y="808296"/>
                      <a:pt x="614323" y="809190"/>
                    </a:cubicBezTo>
                    <a:cubicBezTo>
                      <a:pt x="613429" y="810085"/>
                      <a:pt x="612534" y="810085"/>
                      <a:pt x="611640" y="810979"/>
                    </a:cubicBezTo>
                    <a:lnTo>
                      <a:pt x="609852" y="810979"/>
                    </a:lnTo>
                    <a:cubicBezTo>
                      <a:pt x="608063" y="812767"/>
                      <a:pt x="605381" y="814555"/>
                      <a:pt x="603592" y="816343"/>
                    </a:cubicBezTo>
                    <a:cubicBezTo>
                      <a:pt x="600015" y="819920"/>
                      <a:pt x="596439" y="822602"/>
                      <a:pt x="593756" y="827073"/>
                    </a:cubicBezTo>
                    <a:lnTo>
                      <a:pt x="593756" y="827967"/>
                    </a:lnTo>
                    <a:lnTo>
                      <a:pt x="592862" y="828861"/>
                    </a:lnTo>
                    <a:cubicBezTo>
                      <a:pt x="592862" y="828861"/>
                      <a:pt x="592862" y="829755"/>
                      <a:pt x="591968" y="829755"/>
                    </a:cubicBezTo>
                    <a:cubicBezTo>
                      <a:pt x="591968" y="830650"/>
                      <a:pt x="591073" y="830650"/>
                      <a:pt x="591073" y="831544"/>
                    </a:cubicBezTo>
                    <a:cubicBezTo>
                      <a:pt x="591073" y="831544"/>
                      <a:pt x="590179" y="832438"/>
                      <a:pt x="589285" y="832438"/>
                    </a:cubicBezTo>
                    <a:lnTo>
                      <a:pt x="588391" y="831544"/>
                    </a:lnTo>
                    <a:cubicBezTo>
                      <a:pt x="588391" y="831544"/>
                      <a:pt x="588391" y="830650"/>
                      <a:pt x="587496" y="830650"/>
                    </a:cubicBezTo>
                    <a:cubicBezTo>
                      <a:pt x="586602" y="829755"/>
                      <a:pt x="586602" y="828861"/>
                      <a:pt x="585708" y="827967"/>
                    </a:cubicBezTo>
                    <a:lnTo>
                      <a:pt x="585708" y="827073"/>
                    </a:lnTo>
                    <a:cubicBezTo>
                      <a:pt x="587496" y="825285"/>
                      <a:pt x="589285" y="823497"/>
                      <a:pt x="591073" y="820814"/>
                    </a:cubicBezTo>
                    <a:cubicBezTo>
                      <a:pt x="591968" y="819920"/>
                      <a:pt x="591968" y="819026"/>
                      <a:pt x="592862" y="819026"/>
                    </a:cubicBezTo>
                    <a:cubicBezTo>
                      <a:pt x="593756" y="818132"/>
                      <a:pt x="594650" y="816343"/>
                      <a:pt x="595544" y="815449"/>
                    </a:cubicBezTo>
                    <a:cubicBezTo>
                      <a:pt x="595544" y="814555"/>
                      <a:pt x="596439" y="814555"/>
                      <a:pt x="596439" y="813661"/>
                    </a:cubicBezTo>
                    <a:cubicBezTo>
                      <a:pt x="598227" y="810979"/>
                      <a:pt x="600015" y="809190"/>
                      <a:pt x="601804" y="806508"/>
                    </a:cubicBezTo>
                    <a:lnTo>
                      <a:pt x="602698" y="805614"/>
                    </a:lnTo>
                    <a:cubicBezTo>
                      <a:pt x="603592" y="804720"/>
                      <a:pt x="604486" y="802931"/>
                      <a:pt x="605381" y="802037"/>
                    </a:cubicBezTo>
                    <a:cubicBezTo>
                      <a:pt x="606275" y="801143"/>
                      <a:pt x="606275" y="800249"/>
                      <a:pt x="607169" y="798461"/>
                    </a:cubicBezTo>
                    <a:lnTo>
                      <a:pt x="607169" y="797567"/>
                    </a:lnTo>
                    <a:cubicBezTo>
                      <a:pt x="608063" y="795778"/>
                      <a:pt x="608063" y="794884"/>
                      <a:pt x="608958" y="793990"/>
                    </a:cubicBezTo>
                    <a:lnTo>
                      <a:pt x="608958" y="793096"/>
                    </a:lnTo>
                    <a:cubicBezTo>
                      <a:pt x="608958" y="792202"/>
                      <a:pt x="608958" y="792202"/>
                      <a:pt x="609852" y="791308"/>
                    </a:cubicBezTo>
                    <a:cubicBezTo>
                      <a:pt x="609852" y="790414"/>
                      <a:pt x="609852" y="789519"/>
                      <a:pt x="610746" y="788625"/>
                    </a:cubicBezTo>
                    <a:lnTo>
                      <a:pt x="610746" y="787731"/>
                    </a:lnTo>
                    <a:cubicBezTo>
                      <a:pt x="612534" y="784155"/>
                      <a:pt x="615217" y="781472"/>
                      <a:pt x="617900" y="778790"/>
                    </a:cubicBezTo>
                    <a:lnTo>
                      <a:pt x="617005" y="778790"/>
                    </a:lnTo>
                    <a:cubicBezTo>
                      <a:pt x="614323" y="780578"/>
                      <a:pt x="612534" y="782366"/>
                      <a:pt x="610746" y="784155"/>
                    </a:cubicBezTo>
                    <a:cubicBezTo>
                      <a:pt x="608958" y="785943"/>
                      <a:pt x="605381" y="783261"/>
                      <a:pt x="608063" y="781472"/>
                    </a:cubicBezTo>
                    <a:cubicBezTo>
                      <a:pt x="609852" y="780578"/>
                      <a:pt x="610746" y="778790"/>
                      <a:pt x="611640" y="777896"/>
                    </a:cubicBezTo>
                    <a:cubicBezTo>
                      <a:pt x="614323" y="775213"/>
                      <a:pt x="617005" y="771637"/>
                      <a:pt x="620582" y="768954"/>
                    </a:cubicBezTo>
                    <a:cubicBezTo>
                      <a:pt x="622371" y="767166"/>
                      <a:pt x="624159" y="766272"/>
                      <a:pt x="625948" y="765378"/>
                    </a:cubicBezTo>
                    <a:lnTo>
                      <a:pt x="626842" y="764484"/>
                    </a:lnTo>
                    <a:cubicBezTo>
                      <a:pt x="627736" y="762695"/>
                      <a:pt x="629524" y="761801"/>
                      <a:pt x="630419" y="760013"/>
                    </a:cubicBezTo>
                    <a:cubicBezTo>
                      <a:pt x="646514" y="744813"/>
                      <a:pt x="674235" y="744813"/>
                      <a:pt x="694802" y="734977"/>
                    </a:cubicBezTo>
                    <a:cubicBezTo>
                      <a:pt x="702850" y="731401"/>
                      <a:pt x="713580" y="736766"/>
                      <a:pt x="721628" y="734977"/>
                    </a:cubicBezTo>
                    <a:cubicBezTo>
                      <a:pt x="726993" y="734977"/>
                      <a:pt x="731464" y="734977"/>
                      <a:pt x="736830" y="738554"/>
                    </a:cubicBezTo>
                    <a:cubicBezTo>
                      <a:pt x="721628" y="741236"/>
                      <a:pt x="708215" y="751072"/>
                      <a:pt x="693908" y="760013"/>
                    </a:cubicBezTo>
                    <a:moveTo>
                      <a:pt x="728782" y="641988"/>
                    </a:moveTo>
                    <a:cubicBezTo>
                      <a:pt x="726993" y="640199"/>
                      <a:pt x="734147" y="641988"/>
                      <a:pt x="735935" y="638411"/>
                    </a:cubicBezTo>
                    <a:lnTo>
                      <a:pt x="722522" y="638411"/>
                    </a:lnTo>
                    <a:cubicBezTo>
                      <a:pt x="720734" y="638411"/>
                      <a:pt x="720734" y="636623"/>
                      <a:pt x="720734" y="634834"/>
                    </a:cubicBezTo>
                    <a:cubicBezTo>
                      <a:pt x="712686" y="636623"/>
                      <a:pt x="701955" y="640199"/>
                      <a:pt x="693908" y="641988"/>
                    </a:cubicBezTo>
                    <a:cubicBezTo>
                      <a:pt x="682283" y="645564"/>
                      <a:pt x="671552" y="653611"/>
                      <a:pt x="658139" y="657188"/>
                    </a:cubicBezTo>
                    <a:cubicBezTo>
                      <a:pt x="639361" y="664341"/>
                      <a:pt x="624159" y="679541"/>
                      <a:pt x="604486" y="685800"/>
                    </a:cubicBezTo>
                    <a:cubicBezTo>
                      <a:pt x="602698" y="685800"/>
                      <a:pt x="602698" y="684012"/>
                      <a:pt x="602698" y="682223"/>
                    </a:cubicBezTo>
                    <a:cubicBezTo>
                      <a:pt x="604486" y="676859"/>
                      <a:pt x="610746" y="675070"/>
                      <a:pt x="614323" y="670600"/>
                    </a:cubicBezTo>
                    <a:cubicBezTo>
                      <a:pt x="614323" y="668812"/>
                      <a:pt x="614323" y="667023"/>
                      <a:pt x="612534" y="667023"/>
                    </a:cubicBezTo>
                    <a:cubicBezTo>
                      <a:pt x="625948" y="648246"/>
                      <a:pt x="644726" y="638411"/>
                      <a:pt x="661716" y="623211"/>
                    </a:cubicBezTo>
                    <a:lnTo>
                      <a:pt x="661716" y="617846"/>
                    </a:lnTo>
                    <a:cubicBezTo>
                      <a:pt x="667081" y="610693"/>
                      <a:pt x="675129" y="608010"/>
                      <a:pt x="678706" y="599069"/>
                    </a:cubicBezTo>
                    <a:cubicBezTo>
                      <a:pt x="680494" y="593704"/>
                      <a:pt x="687648" y="587445"/>
                      <a:pt x="695696" y="583869"/>
                    </a:cubicBezTo>
                    <a:cubicBezTo>
                      <a:pt x="693908" y="582081"/>
                      <a:pt x="690331" y="582081"/>
                      <a:pt x="690331" y="578504"/>
                    </a:cubicBezTo>
                    <a:cubicBezTo>
                      <a:pt x="683177" y="578504"/>
                      <a:pt x="676918" y="582081"/>
                      <a:pt x="669764" y="576716"/>
                    </a:cubicBezTo>
                    <a:cubicBezTo>
                      <a:pt x="673341" y="574033"/>
                      <a:pt x="676918" y="572245"/>
                      <a:pt x="680494" y="570457"/>
                    </a:cubicBezTo>
                    <a:cubicBezTo>
                      <a:pt x="678706" y="570457"/>
                      <a:pt x="677812" y="569563"/>
                      <a:pt x="676918" y="567774"/>
                    </a:cubicBezTo>
                    <a:cubicBezTo>
                      <a:pt x="675129" y="564198"/>
                      <a:pt x="680494" y="560621"/>
                      <a:pt x="684965" y="559727"/>
                    </a:cubicBezTo>
                    <a:cubicBezTo>
                      <a:pt x="692119" y="557939"/>
                      <a:pt x="700167" y="557939"/>
                      <a:pt x="705532" y="552574"/>
                    </a:cubicBezTo>
                    <a:cubicBezTo>
                      <a:pt x="693908" y="550786"/>
                      <a:pt x="680494" y="556151"/>
                      <a:pt x="667975" y="548998"/>
                    </a:cubicBezTo>
                    <a:cubicBezTo>
                      <a:pt x="676023" y="526644"/>
                      <a:pt x="690331" y="508762"/>
                      <a:pt x="710003" y="498032"/>
                    </a:cubicBezTo>
                    <a:cubicBezTo>
                      <a:pt x="711792" y="498032"/>
                      <a:pt x="715369" y="498032"/>
                      <a:pt x="715369" y="499820"/>
                    </a:cubicBezTo>
                    <a:cubicBezTo>
                      <a:pt x="715369" y="507868"/>
                      <a:pt x="710003" y="515021"/>
                      <a:pt x="701955" y="516809"/>
                    </a:cubicBezTo>
                    <a:cubicBezTo>
                      <a:pt x="715369" y="520385"/>
                      <a:pt x="728782" y="520385"/>
                      <a:pt x="742195" y="526644"/>
                    </a:cubicBezTo>
                    <a:cubicBezTo>
                      <a:pt x="740406" y="530221"/>
                      <a:pt x="736830" y="528433"/>
                      <a:pt x="735041" y="528433"/>
                    </a:cubicBezTo>
                    <a:cubicBezTo>
                      <a:pt x="743089" y="533797"/>
                      <a:pt x="753820" y="530221"/>
                      <a:pt x="761868" y="536480"/>
                    </a:cubicBezTo>
                    <a:cubicBezTo>
                      <a:pt x="756502" y="541845"/>
                      <a:pt x="752031" y="536480"/>
                      <a:pt x="746666" y="536480"/>
                    </a:cubicBezTo>
                    <a:cubicBezTo>
                      <a:pt x="799424" y="551680"/>
                      <a:pt x="854865" y="563304"/>
                      <a:pt x="898682" y="597281"/>
                    </a:cubicBezTo>
                    <a:cubicBezTo>
                      <a:pt x="861125" y="616058"/>
                      <a:pt x="822674" y="624105"/>
                      <a:pt x="782434" y="633046"/>
                    </a:cubicBezTo>
                    <a:cubicBezTo>
                      <a:pt x="777069" y="633046"/>
                      <a:pt x="774387" y="633046"/>
                      <a:pt x="769021" y="631258"/>
                    </a:cubicBezTo>
                    <a:cubicBezTo>
                      <a:pt x="769021" y="633046"/>
                      <a:pt x="769021" y="636623"/>
                      <a:pt x="767233" y="636623"/>
                    </a:cubicBezTo>
                    <a:cubicBezTo>
                      <a:pt x="760079" y="636623"/>
                      <a:pt x="755608" y="636623"/>
                      <a:pt x="750243" y="640199"/>
                    </a:cubicBezTo>
                    <a:cubicBezTo>
                      <a:pt x="743983" y="645564"/>
                      <a:pt x="734147" y="647352"/>
                      <a:pt x="728782" y="641988"/>
                    </a:cubicBezTo>
                  </a:path>
                </a:pathLst>
              </a:custGeom>
              <a:solidFill>
                <a:srgbClr val="000091"/>
              </a:solidFill>
              <a:ln w="893" cap="flat">
                <a:noFill/>
                <a:prstDash val="solid"/>
                <a:miter/>
              </a:ln>
            </p:spPr>
            <p:txBody>
              <a:bodyPr rtlCol="0" anchor="ctr"/>
              <a:lstStyle/>
              <a:p>
                <a:endParaRPr lang="fr-FR"/>
              </a:p>
            </p:txBody>
          </p:sp>
          <p:sp>
            <p:nvSpPr>
              <p:cNvPr id="63" name="Forme libre 62">
                <a:extLst>
                  <a:ext uri="{FF2B5EF4-FFF2-40B4-BE49-F238E27FC236}">
                    <a16:creationId xmlns:a16="http://schemas.microsoft.com/office/drawing/2014/main" id="{B4F883C2-212D-B627-13CB-8C849DE88486}"/>
                  </a:ext>
                </a:extLst>
              </p:cNvPr>
              <p:cNvSpPr/>
              <p:nvPr/>
            </p:nvSpPr>
            <p:spPr>
              <a:xfrm>
                <a:off x="4569124" y="894132"/>
                <a:ext cx="1085135" cy="894132"/>
              </a:xfrm>
              <a:custGeom>
                <a:avLst/>
                <a:gdLst>
                  <a:gd name="connsiteX0" fmla="*/ 1084241 w 1085135"/>
                  <a:gd name="connsiteY0" fmla="*/ 0 h 894132"/>
                  <a:gd name="connsiteX1" fmla="*/ 123859 w 1085135"/>
                  <a:gd name="connsiteY1" fmla="*/ 0 h 894132"/>
                  <a:gd name="connsiteX2" fmla="*/ 132801 w 1085135"/>
                  <a:gd name="connsiteY2" fmla="*/ 4471 h 894132"/>
                  <a:gd name="connsiteX3" fmla="*/ 156945 w 1085135"/>
                  <a:gd name="connsiteY3" fmla="*/ 16989 h 894132"/>
                  <a:gd name="connsiteX4" fmla="*/ 189136 w 1085135"/>
                  <a:gd name="connsiteY4" fmla="*/ 43813 h 894132"/>
                  <a:gd name="connsiteX5" fmla="*/ 194501 w 1085135"/>
                  <a:gd name="connsiteY5" fmla="*/ 66166 h 894132"/>
                  <a:gd name="connsiteX6" fmla="*/ 181088 w 1085135"/>
                  <a:gd name="connsiteY6" fmla="*/ 91202 h 894132"/>
                  <a:gd name="connsiteX7" fmla="*/ 145320 w 1085135"/>
                  <a:gd name="connsiteY7" fmla="*/ 94778 h 894132"/>
                  <a:gd name="connsiteX8" fmla="*/ 124753 w 1085135"/>
                  <a:gd name="connsiteY8" fmla="*/ 91202 h 894132"/>
                  <a:gd name="connsiteX9" fmla="*/ 190925 w 1085135"/>
                  <a:gd name="connsiteY9" fmla="*/ 136802 h 894132"/>
                  <a:gd name="connsiteX10" fmla="*/ 206126 w 1085135"/>
                  <a:gd name="connsiteY10" fmla="*/ 142167 h 894132"/>
                  <a:gd name="connsiteX11" fmla="*/ 207915 w 1085135"/>
                  <a:gd name="connsiteY11" fmla="*/ 147532 h 894132"/>
                  <a:gd name="connsiteX12" fmla="*/ 202549 w 1085135"/>
                  <a:gd name="connsiteY12" fmla="*/ 157367 h 894132"/>
                  <a:gd name="connsiteX13" fmla="*/ 207915 w 1085135"/>
                  <a:gd name="connsiteY13" fmla="*/ 157367 h 894132"/>
                  <a:gd name="connsiteX14" fmla="*/ 226693 w 1085135"/>
                  <a:gd name="connsiteY14" fmla="*/ 142167 h 894132"/>
                  <a:gd name="connsiteX15" fmla="*/ 233847 w 1085135"/>
                  <a:gd name="connsiteY15" fmla="*/ 167203 h 894132"/>
                  <a:gd name="connsiteX16" fmla="*/ 213280 w 1085135"/>
                  <a:gd name="connsiteY16" fmla="*/ 184191 h 894132"/>
                  <a:gd name="connsiteX17" fmla="*/ 213280 w 1085135"/>
                  <a:gd name="connsiteY17" fmla="*/ 195815 h 894132"/>
                  <a:gd name="connsiteX18" fmla="*/ 221328 w 1085135"/>
                  <a:gd name="connsiteY18" fmla="*/ 216380 h 894132"/>
                  <a:gd name="connsiteX19" fmla="*/ 232952 w 1085135"/>
                  <a:gd name="connsiteY19" fmla="*/ 253934 h 894132"/>
                  <a:gd name="connsiteX20" fmla="*/ 244577 w 1085135"/>
                  <a:gd name="connsiteY20" fmla="*/ 329935 h 894132"/>
                  <a:gd name="connsiteX21" fmla="*/ 242789 w 1085135"/>
                  <a:gd name="connsiteY21" fmla="*/ 368383 h 894132"/>
                  <a:gd name="connsiteX22" fmla="*/ 261567 w 1085135"/>
                  <a:gd name="connsiteY22" fmla="*/ 404148 h 894132"/>
                  <a:gd name="connsiteX23" fmla="*/ 280346 w 1085135"/>
                  <a:gd name="connsiteY23" fmla="*/ 430972 h 894132"/>
                  <a:gd name="connsiteX24" fmla="*/ 300912 w 1085135"/>
                  <a:gd name="connsiteY24" fmla="*/ 484620 h 894132"/>
                  <a:gd name="connsiteX25" fmla="*/ 265144 w 1085135"/>
                  <a:gd name="connsiteY25" fmla="*/ 501609 h 894132"/>
                  <a:gd name="connsiteX26" fmla="*/ 268721 w 1085135"/>
                  <a:gd name="connsiteY26" fmla="*/ 532009 h 894132"/>
                  <a:gd name="connsiteX27" fmla="*/ 246366 w 1085135"/>
                  <a:gd name="connsiteY27" fmla="*/ 561516 h 894132"/>
                  <a:gd name="connsiteX28" fmla="*/ 257990 w 1085135"/>
                  <a:gd name="connsiteY28" fmla="*/ 568669 h 894132"/>
                  <a:gd name="connsiteX29" fmla="*/ 263356 w 1085135"/>
                  <a:gd name="connsiteY29" fmla="*/ 591022 h 894132"/>
                  <a:gd name="connsiteX30" fmla="*/ 246366 w 1085135"/>
                  <a:gd name="connsiteY30" fmla="*/ 621422 h 894132"/>
                  <a:gd name="connsiteX31" fmla="*/ 244577 w 1085135"/>
                  <a:gd name="connsiteY31" fmla="*/ 658976 h 894132"/>
                  <a:gd name="connsiteX32" fmla="*/ 214174 w 1085135"/>
                  <a:gd name="connsiteY32" fmla="*/ 684012 h 894132"/>
                  <a:gd name="connsiteX33" fmla="*/ 181982 w 1085135"/>
                  <a:gd name="connsiteY33" fmla="*/ 685800 h 894132"/>
                  <a:gd name="connsiteX34" fmla="*/ 172146 w 1085135"/>
                  <a:gd name="connsiteY34" fmla="*/ 682223 h 894132"/>
                  <a:gd name="connsiteX35" fmla="*/ 86302 w 1085135"/>
                  <a:gd name="connsiteY35" fmla="*/ 670600 h 894132"/>
                  <a:gd name="connsiteX36" fmla="*/ 63052 w 1085135"/>
                  <a:gd name="connsiteY36" fmla="*/ 676859 h 894132"/>
                  <a:gd name="connsiteX37" fmla="*/ 42486 w 1085135"/>
                  <a:gd name="connsiteY37" fmla="*/ 694741 h 894132"/>
                  <a:gd name="connsiteX38" fmla="*/ 38909 w 1085135"/>
                  <a:gd name="connsiteY38" fmla="*/ 699212 h 894132"/>
                  <a:gd name="connsiteX39" fmla="*/ 37120 w 1085135"/>
                  <a:gd name="connsiteY39" fmla="*/ 701894 h 894132"/>
                  <a:gd name="connsiteX40" fmla="*/ 35332 w 1085135"/>
                  <a:gd name="connsiteY40" fmla="*/ 703683 h 894132"/>
                  <a:gd name="connsiteX41" fmla="*/ 21919 w 1085135"/>
                  <a:gd name="connsiteY41" fmla="*/ 723354 h 894132"/>
                  <a:gd name="connsiteX42" fmla="*/ 21024 w 1085135"/>
                  <a:gd name="connsiteY42" fmla="*/ 724248 h 894132"/>
                  <a:gd name="connsiteX43" fmla="*/ 19236 w 1085135"/>
                  <a:gd name="connsiteY43" fmla="*/ 726930 h 894132"/>
                  <a:gd name="connsiteX44" fmla="*/ 6717 w 1085135"/>
                  <a:gd name="connsiteY44" fmla="*/ 758225 h 894132"/>
                  <a:gd name="connsiteX45" fmla="*/ 8506 w 1085135"/>
                  <a:gd name="connsiteY45" fmla="*/ 837803 h 894132"/>
                  <a:gd name="connsiteX46" fmla="*/ 101503 w 1085135"/>
                  <a:gd name="connsiteY46" fmla="*/ 873568 h 894132"/>
                  <a:gd name="connsiteX47" fmla="*/ 141743 w 1085135"/>
                  <a:gd name="connsiteY47" fmla="*/ 894133 h 894132"/>
                  <a:gd name="connsiteX48" fmla="*/ 1085135 w 1085135"/>
                  <a:gd name="connsiteY48" fmla="*/ 894133 h 894132"/>
                  <a:gd name="connsiteX49" fmla="*/ 1085135 w 1085135"/>
                  <a:gd name="connsiteY49" fmla="*/ 0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135" h="894132">
                    <a:moveTo>
                      <a:pt x="1084241" y="0"/>
                    </a:moveTo>
                    <a:lnTo>
                      <a:pt x="123859" y="0"/>
                    </a:lnTo>
                    <a:cubicBezTo>
                      <a:pt x="123859" y="0"/>
                      <a:pt x="125647" y="0"/>
                      <a:pt x="132801" y="4471"/>
                    </a:cubicBezTo>
                    <a:cubicBezTo>
                      <a:pt x="140849" y="8941"/>
                      <a:pt x="150685" y="14306"/>
                      <a:pt x="156945" y="16989"/>
                    </a:cubicBezTo>
                    <a:cubicBezTo>
                      <a:pt x="169463" y="23247"/>
                      <a:pt x="181088" y="31295"/>
                      <a:pt x="189136" y="43813"/>
                    </a:cubicBezTo>
                    <a:cubicBezTo>
                      <a:pt x="192713" y="49177"/>
                      <a:pt x="197184" y="59013"/>
                      <a:pt x="194501" y="66166"/>
                    </a:cubicBezTo>
                    <a:cubicBezTo>
                      <a:pt x="190925" y="74213"/>
                      <a:pt x="189136" y="88519"/>
                      <a:pt x="181088" y="91202"/>
                    </a:cubicBezTo>
                    <a:cubicBezTo>
                      <a:pt x="171252" y="96566"/>
                      <a:pt x="157839" y="96566"/>
                      <a:pt x="145320" y="94778"/>
                    </a:cubicBezTo>
                    <a:cubicBezTo>
                      <a:pt x="138166" y="94778"/>
                      <a:pt x="131907" y="92990"/>
                      <a:pt x="124753" y="91202"/>
                    </a:cubicBezTo>
                    <a:cubicBezTo>
                      <a:pt x="149791" y="101037"/>
                      <a:pt x="173935" y="113555"/>
                      <a:pt x="190925" y="136802"/>
                    </a:cubicBezTo>
                    <a:cubicBezTo>
                      <a:pt x="192713" y="140379"/>
                      <a:pt x="198972" y="142167"/>
                      <a:pt x="206126" y="142167"/>
                    </a:cubicBezTo>
                    <a:cubicBezTo>
                      <a:pt x="207915" y="142167"/>
                      <a:pt x="207915" y="145744"/>
                      <a:pt x="207915" y="147532"/>
                    </a:cubicBezTo>
                    <a:cubicBezTo>
                      <a:pt x="204338" y="151108"/>
                      <a:pt x="200761" y="152897"/>
                      <a:pt x="202549" y="157367"/>
                    </a:cubicBezTo>
                    <a:lnTo>
                      <a:pt x="207915" y="157367"/>
                    </a:lnTo>
                    <a:cubicBezTo>
                      <a:pt x="215962" y="153791"/>
                      <a:pt x="215068" y="136802"/>
                      <a:pt x="226693" y="142167"/>
                    </a:cubicBezTo>
                    <a:cubicBezTo>
                      <a:pt x="234741" y="147532"/>
                      <a:pt x="238318" y="159156"/>
                      <a:pt x="233847" y="167203"/>
                    </a:cubicBezTo>
                    <a:cubicBezTo>
                      <a:pt x="226693" y="174356"/>
                      <a:pt x="220433" y="178827"/>
                      <a:pt x="213280" y="184191"/>
                    </a:cubicBezTo>
                    <a:cubicBezTo>
                      <a:pt x="211491" y="187768"/>
                      <a:pt x="211491" y="192239"/>
                      <a:pt x="213280" y="195815"/>
                    </a:cubicBezTo>
                    <a:cubicBezTo>
                      <a:pt x="218645" y="202968"/>
                      <a:pt x="220433" y="209227"/>
                      <a:pt x="221328" y="216380"/>
                    </a:cubicBezTo>
                    <a:cubicBezTo>
                      <a:pt x="226693" y="228004"/>
                      <a:pt x="228481" y="241416"/>
                      <a:pt x="232952" y="253934"/>
                    </a:cubicBezTo>
                    <a:cubicBezTo>
                      <a:pt x="240106" y="278970"/>
                      <a:pt x="246366" y="304899"/>
                      <a:pt x="244577" y="329935"/>
                    </a:cubicBezTo>
                    <a:cubicBezTo>
                      <a:pt x="244577" y="343347"/>
                      <a:pt x="237423" y="354971"/>
                      <a:pt x="242789" y="368383"/>
                    </a:cubicBezTo>
                    <a:cubicBezTo>
                      <a:pt x="246366" y="381795"/>
                      <a:pt x="254413" y="391630"/>
                      <a:pt x="261567" y="404148"/>
                    </a:cubicBezTo>
                    <a:cubicBezTo>
                      <a:pt x="268721" y="413984"/>
                      <a:pt x="274980" y="421137"/>
                      <a:pt x="280346" y="430972"/>
                    </a:cubicBezTo>
                    <a:cubicBezTo>
                      <a:pt x="290182" y="447961"/>
                      <a:pt x="308960" y="464949"/>
                      <a:pt x="300912" y="484620"/>
                    </a:cubicBezTo>
                    <a:cubicBezTo>
                      <a:pt x="295547" y="496244"/>
                      <a:pt x="277663" y="494456"/>
                      <a:pt x="265144" y="501609"/>
                    </a:cubicBezTo>
                    <a:cubicBezTo>
                      <a:pt x="255308" y="509656"/>
                      <a:pt x="263356" y="523962"/>
                      <a:pt x="268721" y="532009"/>
                    </a:cubicBezTo>
                    <a:cubicBezTo>
                      <a:pt x="276769" y="547209"/>
                      <a:pt x="258885" y="557045"/>
                      <a:pt x="246366" y="561516"/>
                    </a:cubicBezTo>
                    <a:cubicBezTo>
                      <a:pt x="249942" y="566880"/>
                      <a:pt x="256202" y="565092"/>
                      <a:pt x="257990" y="568669"/>
                    </a:cubicBezTo>
                    <a:cubicBezTo>
                      <a:pt x="259779" y="576716"/>
                      <a:pt x="267827" y="582081"/>
                      <a:pt x="263356" y="591022"/>
                    </a:cubicBezTo>
                    <a:cubicBezTo>
                      <a:pt x="256202" y="600857"/>
                      <a:pt x="236529" y="606222"/>
                      <a:pt x="246366" y="621422"/>
                    </a:cubicBezTo>
                    <a:cubicBezTo>
                      <a:pt x="253519" y="633046"/>
                      <a:pt x="249048" y="646458"/>
                      <a:pt x="244577" y="658976"/>
                    </a:cubicBezTo>
                    <a:cubicBezTo>
                      <a:pt x="239212" y="672388"/>
                      <a:pt x="227587" y="681329"/>
                      <a:pt x="214174" y="684012"/>
                    </a:cubicBezTo>
                    <a:cubicBezTo>
                      <a:pt x="204338" y="687588"/>
                      <a:pt x="191819" y="687588"/>
                      <a:pt x="181982" y="685800"/>
                    </a:cubicBezTo>
                    <a:cubicBezTo>
                      <a:pt x="178406" y="684012"/>
                      <a:pt x="174829" y="682223"/>
                      <a:pt x="172146" y="682223"/>
                    </a:cubicBezTo>
                    <a:cubicBezTo>
                      <a:pt x="143531" y="678647"/>
                      <a:pt x="114917" y="670600"/>
                      <a:pt x="86302" y="670600"/>
                    </a:cubicBezTo>
                    <a:cubicBezTo>
                      <a:pt x="78254" y="672388"/>
                      <a:pt x="69312" y="674176"/>
                      <a:pt x="63052" y="676859"/>
                    </a:cubicBezTo>
                    <a:cubicBezTo>
                      <a:pt x="55899" y="682223"/>
                      <a:pt x="48745" y="688482"/>
                      <a:pt x="42486" y="694741"/>
                    </a:cubicBezTo>
                    <a:cubicBezTo>
                      <a:pt x="41591" y="696530"/>
                      <a:pt x="39803" y="697424"/>
                      <a:pt x="38909" y="699212"/>
                    </a:cubicBezTo>
                    <a:cubicBezTo>
                      <a:pt x="38014" y="700106"/>
                      <a:pt x="37120" y="701000"/>
                      <a:pt x="37120" y="701894"/>
                    </a:cubicBezTo>
                    <a:lnTo>
                      <a:pt x="35332" y="703683"/>
                    </a:lnTo>
                    <a:cubicBezTo>
                      <a:pt x="29967" y="709942"/>
                      <a:pt x="26390" y="716201"/>
                      <a:pt x="21919" y="723354"/>
                    </a:cubicBezTo>
                    <a:cubicBezTo>
                      <a:pt x="21919" y="724248"/>
                      <a:pt x="21024" y="724248"/>
                      <a:pt x="21024" y="724248"/>
                    </a:cubicBezTo>
                    <a:cubicBezTo>
                      <a:pt x="21024" y="725142"/>
                      <a:pt x="20130" y="726036"/>
                      <a:pt x="19236" y="726930"/>
                    </a:cubicBezTo>
                    <a:cubicBezTo>
                      <a:pt x="13871" y="736766"/>
                      <a:pt x="9400" y="747495"/>
                      <a:pt x="6717" y="758225"/>
                    </a:cubicBezTo>
                    <a:cubicBezTo>
                      <a:pt x="-4908" y="796673"/>
                      <a:pt x="458" y="829755"/>
                      <a:pt x="8506" y="837803"/>
                    </a:cubicBezTo>
                    <a:cubicBezTo>
                      <a:pt x="10294" y="839591"/>
                      <a:pt x="63947" y="856579"/>
                      <a:pt x="101503" y="873568"/>
                    </a:cubicBezTo>
                    <a:cubicBezTo>
                      <a:pt x="119388" y="881615"/>
                      <a:pt x="131012" y="886980"/>
                      <a:pt x="141743" y="894133"/>
                    </a:cubicBezTo>
                    <a:lnTo>
                      <a:pt x="1085135" y="894133"/>
                    </a:lnTo>
                    <a:lnTo>
                      <a:pt x="1085135" y="0"/>
                    </a:lnTo>
                    <a:close/>
                  </a:path>
                </a:pathLst>
              </a:custGeom>
              <a:solidFill>
                <a:srgbClr val="E1000F"/>
              </a:solidFill>
              <a:ln w="893" cap="flat">
                <a:noFill/>
                <a:prstDash val="solid"/>
                <a:miter/>
              </a:ln>
            </p:spPr>
            <p:txBody>
              <a:bodyPr rtlCol="0" anchor="ctr"/>
              <a:lstStyle/>
              <a:p>
                <a:endParaRPr lang="fr-FR"/>
              </a:p>
            </p:txBody>
          </p:sp>
          <p:sp>
            <p:nvSpPr>
              <p:cNvPr id="64" name="Forme libre 63">
                <a:extLst>
                  <a:ext uri="{FF2B5EF4-FFF2-40B4-BE49-F238E27FC236}">
                    <a16:creationId xmlns:a16="http://schemas.microsoft.com/office/drawing/2014/main" id="{1882FA65-38E4-B7CC-52E0-5F8A2C7AD656}"/>
                  </a:ext>
                </a:extLst>
              </p:cNvPr>
              <p:cNvSpPr/>
              <p:nvPr/>
            </p:nvSpPr>
            <p:spPr>
              <a:xfrm>
                <a:off x="4684935" y="1205549"/>
                <a:ext cx="109897" cy="97202"/>
              </a:xfrm>
              <a:custGeom>
                <a:avLst/>
                <a:gdLst>
                  <a:gd name="connsiteX0" fmla="*/ 65277 w 109897"/>
                  <a:gd name="connsiteY0" fmla="*/ 15836 h 97202"/>
                  <a:gd name="connsiteX1" fmla="*/ 82267 w 109897"/>
                  <a:gd name="connsiteY1" fmla="*/ 21201 h 97202"/>
                  <a:gd name="connsiteX2" fmla="*/ 48287 w 109897"/>
                  <a:gd name="connsiteY2" fmla="*/ 51602 h 97202"/>
                  <a:gd name="connsiteX3" fmla="*/ 42922 w 109897"/>
                  <a:gd name="connsiteY3" fmla="*/ 51602 h 97202"/>
                  <a:gd name="connsiteX4" fmla="*/ 34874 w 109897"/>
                  <a:gd name="connsiteY4" fmla="*/ 63225 h 97202"/>
                  <a:gd name="connsiteX5" fmla="*/ 19673 w 109897"/>
                  <a:gd name="connsiteY5" fmla="*/ 65014 h 97202"/>
                  <a:gd name="connsiteX6" fmla="*/ 44711 w 109897"/>
                  <a:gd name="connsiteY6" fmla="*/ 74849 h 97202"/>
                  <a:gd name="connsiteX7" fmla="*/ 50076 w 109897"/>
                  <a:gd name="connsiteY7" fmla="*/ 82002 h 97202"/>
                  <a:gd name="connsiteX8" fmla="*/ 53653 w 109897"/>
                  <a:gd name="connsiteY8" fmla="*/ 80214 h 97202"/>
                  <a:gd name="connsiteX9" fmla="*/ 57229 w 109897"/>
                  <a:gd name="connsiteY9" fmla="*/ 82002 h 97202"/>
                  <a:gd name="connsiteX10" fmla="*/ 57229 w 109897"/>
                  <a:gd name="connsiteY10" fmla="*/ 89155 h 97202"/>
                  <a:gd name="connsiteX11" fmla="*/ 36663 w 109897"/>
                  <a:gd name="connsiteY11" fmla="*/ 94520 h 97202"/>
                  <a:gd name="connsiteX12" fmla="*/ 76008 w 109897"/>
                  <a:gd name="connsiteY12" fmla="*/ 94520 h 97202"/>
                  <a:gd name="connsiteX13" fmla="*/ 83162 w 109897"/>
                  <a:gd name="connsiteY13" fmla="*/ 65908 h 97202"/>
                  <a:gd name="connsiteX14" fmla="*/ 79585 w 109897"/>
                  <a:gd name="connsiteY14" fmla="*/ 60543 h 97202"/>
                  <a:gd name="connsiteX15" fmla="*/ 89421 w 109897"/>
                  <a:gd name="connsiteY15" fmla="*/ 50708 h 97202"/>
                  <a:gd name="connsiteX16" fmla="*/ 99257 w 109897"/>
                  <a:gd name="connsiteY16" fmla="*/ 45343 h 97202"/>
                  <a:gd name="connsiteX17" fmla="*/ 93892 w 109897"/>
                  <a:gd name="connsiteY17" fmla="*/ 37296 h 97202"/>
                  <a:gd name="connsiteX18" fmla="*/ 109094 w 109897"/>
                  <a:gd name="connsiteY18" fmla="*/ 10472 h 97202"/>
                  <a:gd name="connsiteX19" fmla="*/ 85844 w 109897"/>
                  <a:gd name="connsiteY19" fmla="*/ 1530 h 97202"/>
                  <a:gd name="connsiteX20" fmla="*/ 57229 w 109897"/>
                  <a:gd name="connsiteY20" fmla="*/ 3319 h 97202"/>
                  <a:gd name="connsiteX21" fmla="*/ 32192 w 109897"/>
                  <a:gd name="connsiteY21" fmla="*/ 10472 h 97202"/>
                  <a:gd name="connsiteX22" fmla="*/ 0 w 109897"/>
                  <a:gd name="connsiteY22" fmla="*/ 27460 h 97202"/>
                  <a:gd name="connsiteX23" fmla="*/ 36663 w 109897"/>
                  <a:gd name="connsiteY23" fmla="*/ 17625 h 97202"/>
                  <a:gd name="connsiteX24" fmla="*/ 65277 w 109897"/>
                  <a:gd name="connsiteY24" fmla="*/ 15836 h 9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897" h="97202">
                    <a:moveTo>
                      <a:pt x="65277" y="15836"/>
                    </a:moveTo>
                    <a:cubicBezTo>
                      <a:pt x="72431" y="17625"/>
                      <a:pt x="82267" y="17625"/>
                      <a:pt x="82267" y="21201"/>
                    </a:cubicBezTo>
                    <a:cubicBezTo>
                      <a:pt x="78691" y="34613"/>
                      <a:pt x="59018" y="38190"/>
                      <a:pt x="48287" y="51602"/>
                    </a:cubicBezTo>
                    <a:lnTo>
                      <a:pt x="42922" y="51602"/>
                    </a:lnTo>
                    <a:cubicBezTo>
                      <a:pt x="37557" y="55178"/>
                      <a:pt x="39345" y="63225"/>
                      <a:pt x="34874" y="63225"/>
                    </a:cubicBezTo>
                    <a:cubicBezTo>
                      <a:pt x="29509" y="61437"/>
                      <a:pt x="25038" y="63225"/>
                      <a:pt x="19673" y="65014"/>
                    </a:cubicBezTo>
                    <a:cubicBezTo>
                      <a:pt x="26826" y="72167"/>
                      <a:pt x="34874" y="76637"/>
                      <a:pt x="44711" y="74849"/>
                    </a:cubicBezTo>
                    <a:cubicBezTo>
                      <a:pt x="46499" y="74849"/>
                      <a:pt x="50076" y="78426"/>
                      <a:pt x="50076" y="82002"/>
                    </a:cubicBezTo>
                    <a:cubicBezTo>
                      <a:pt x="50076" y="82002"/>
                      <a:pt x="51864" y="82002"/>
                      <a:pt x="53653" y="80214"/>
                    </a:cubicBezTo>
                    <a:cubicBezTo>
                      <a:pt x="55441" y="80214"/>
                      <a:pt x="57229" y="80214"/>
                      <a:pt x="57229" y="82002"/>
                    </a:cubicBezTo>
                    <a:lnTo>
                      <a:pt x="57229" y="89155"/>
                    </a:lnTo>
                    <a:cubicBezTo>
                      <a:pt x="51864" y="96308"/>
                      <a:pt x="43816" y="92732"/>
                      <a:pt x="36663" y="94520"/>
                    </a:cubicBezTo>
                    <a:cubicBezTo>
                      <a:pt x="50076" y="98097"/>
                      <a:pt x="63489" y="98097"/>
                      <a:pt x="76008" y="94520"/>
                    </a:cubicBezTo>
                    <a:cubicBezTo>
                      <a:pt x="85844" y="90944"/>
                      <a:pt x="76008" y="73955"/>
                      <a:pt x="83162" y="65908"/>
                    </a:cubicBezTo>
                    <a:cubicBezTo>
                      <a:pt x="79585" y="65908"/>
                      <a:pt x="83162" y="60543"/>
                      <a:pt x="79585" y="60543"/>
                    </a:cubicBezTo>
                    <a:cubicBezTo>
                      <a:pt x="83162" y="56967"/>
                      <a:pt x="86738" y="52496"/>
                      <a:pt x="89421" y="50708"/>
                    </a:cubicBezTo>
                    <a:cubicBezTo>
                      <a:pt x="92998" y="50708"/>
                      <a:pt x="97469" y="48919"/>
                      <a:pt x="99257" y="45343"/>
                    </a:cubicBezTo>
                    <a:cubicBezTo>
                      <a:pt x="99257" y="41766"/>
                      <a:pt x="92104" y="39978"/>
                      <a:pt x="93892" y="37296"/>
                    </a:cubicBezTo>
                    <a:cubicBezTo>
                      <a:pt x="103728" y="30143"/>
                      <a:pt x="112671" y="20307"/>
                      <a:pt x="109094" y="10472"/>
                    </a:cubicBezTo>
                    <a:cubicBezTo>
                      <a:pt x="107305" y="5107"/>
                      <a:pt x="93892" y="5107"/>
                      <a:pt x="85844" y="1530"/>
                    </a:cubicBezTo>
                    <a:cubicBezTo>
                      <a:pt x="77796" y="-2046"/>
                      <a:pt x="67066" y="1530"/>
                      <a:pt x="57229" y="3319"/>
                    </a:cubicBezTo>
                    <a:cubicBezTo>
                      <a:pt x="49182" y="3319"/>
                      <a:pt x="40239" y="8683"/>
                      <a:pt x="32192" y="10472"/>
                    </a:cubicBezTo>
                    <a:cubicBezTo>
                      <a:pt x="20567" y="14048"/>
                      <a:pt x="9836" y="20307"/>
                      <a:pt x="0" y="27460"/>
                    </a:cubicBezTo>
                    <a:cubicBezTo>
                      <a:pt x="11625" y="22095"/>
                      <a:pt x="23249" y="20307"/>
                      <a:pt x="36663" y="17625"/>
                    </a:cubicBezTo>
                    <a:cubicBezTo>
                      <a:pt x="46499" y="15836"/>
                      <a:pt x="54547" y="14048"/>
                      <a:pt x="65277" y="15836"/>
                    </a:cubicBezTo>
                  </a:path>
                </a:pathLst>
              </a:custGeom>
              <a:solidFill>
                <a:srgbClr val="808080"/>
              </a:solidFill>
              <a:ln w="893" cap="flat">
                <a:noFill/>
                <a:prstDash val="solid"/>
                <a:miter/>
              </a:ln>
            </p:spPr>
            <p:txBody>
              <a:bodyPr rtlCol="0" anchor="ctr"/>
              <a:lstStyle/>
              <a:p>
                <a:endParaRPr lang="fr-FR"/>
              </a:p>
            </p:txBody>
          </p:sp>
        </p:grpSp>
        <p:sp>
          <p:nvSpPr>
            <p:cNvPr id="60" name="Forme libre 59">
              <a:extLst>
                <a:ext uri="{FF2B5EF4-FFF2-40B4-BE49-F238E27FC236}">
                  <a16:creationId xmlns:a16="http://schemas.microsoft.com/office/drawing/2014/main" id="{B664CACB-77F3-F987-1723-74C2CAFF7160}"/>
                </a:ext>
              </a:extLst>
            </p:cNvPr>
            <p:cNvSpPr/>
            <p:nvPr/>
          </p:nvSpPr>
          <p:spPr>
            <a:xfrm>
              <a:off x="3189814" y="2048458"/>
              <a:ext cx="5812369" cy="1982292"/>
            </a:xfrm>
            <a:custGeom>
              <a:avLst/>
              <a:gdLst>
                <a:gd name="connsiteX0" fmla="*/ 0 w 5812369"/>
                <a:gd name="connsiteY0" fmla="*/ 857474 h 1982292"/>
                <a:gd name="connsiteX1" fmla="*/ 0 w 5812369"/>
                <a:gd name="connsiteY1" fmla="*/ 186874 h 1982292"/>
                <a:gd name="connsiteX2" fmla="*/ 203880 w 5812369"/>
                <a:gd name="connsiteY2" fmla="*/ 186874 h 1982292"/>
                <a:gd name="connsiteX3" fmla="*/ 377357 w 5812369"/>
                <a:gd name="connsiteY3" fmla="*/ 240522 h 1982292"/>
                <a:gd name="connsiteX4" fmla="*/ 441740 w 5812369"/>
                <a:gd name="connsiteY4" fmla="*/ 387160 h 1982292"/>
                <a:gd name="connsiteX5" fmla="*/ 414020 w 5812369"/>
                <a:gd name="connsiteY5" fmla="*/ 490879 h 1982292"/>
                <a:gd name="connsiteX6" fmla="*/ 335329 w 5812369"/>
                <a:gd name="connsiteY6" fmla="*/ 560621 h 1982292"/>
                <a:gd name="connsiteX7" fmla="*/ 544574 w 5812369"/>
                <a:gd name="connsiteY7" fmla="*/ 857474 h 1982292"/>
                <a:gd name="connsiteX8" fmla="*/ 382722 w 5812369"/>
                <a:gd name="connsiteY8" fmla="*/ 857474 h 1982292"/>
                <a:gd name="connsiteX9" fmla="*/ 204774 w 5812369"/>
                <a:gd name="connsiteY9" fmla="*/ 586551 h 1982292"/>
                <a:gd name="connsiteX10" fmla="*/ 135920 w 5812369"/>
                <a:gd name="connsiteY10" fmla="*/ 586551 h 1982292"/>
                <a:gd name="connsiteX11" fmla="*/ 135920 w 5812369"/>
                <a:gd name="connsiteY11" fmla="*/ 857474 h 1982292"/>
                <a:gd name="connsiteX12" fmla="*/ 135920 w 5812369"/>
                <a:gd name="connsiteY12" fmla="*/ 471208 h 1982292"/>
                <a:gd name="connsiteX13" fmla="*/ 211928 w 5812369"/>
                <a:gd name="connsiteY13" fmla="*/ 471208 h 1982292"/>
                <a:gd name="connsiteX14" fmla="*/ 278100 w 5812369"/>
                <a:gd name="connsiteY14" fmla="*/ 448855 h 1982292"/>
                <a:gd name="connsiteX15" fmla="*/ 302243 w 5812369"/>
                <a:gd name="connsiteY15" fmla="*/ 385371 h 1982292"/>
                <a:gd name="connsiteX16" fmla="*/ 278100 w 5812369"/>
                <a:gd name="connsiteY16" fmla="*/ 324570 h 1982292"/>
                <a:gd name="connsiteX17" fmla="*/ 211928 w 5812369"/>
                <a:gd name="connsiteY17" fmla="*/ 303111 h 1982292"/>
                <a:gd name="connsiteX18" fmla="*/ 135920 w 5812369"/>
                <a:gd name="connsiteY18" fmla="*/ 303111 h 1982292"/>
                <a:gd name="connsiteX19" fmla="*/ 639361 w 5812369"/>
                <a:gd name="connsiteY19" fmla="*/ 857474 h 1982292"/>
                <a:gd name="connsiteX20" fmla="*/ 639361 w 5812369"/>
                <a:gd name="connsiteY20" fmla="*/ 186874 h 1982292"/>
                <a:gd name="connsiteX21" fmla="*/ 1028342 w 5812369"/>
                <a:gd name="connsiteY21" fmla="*/ 186874 h 1982292"/>
                <a:gd name="connsiteX22" fmla="*/ 1028342 w 5812369"/>
                <a:gd name="connsiteY22" fmla="*/ 303111 h 1982292"/>
                <a:gd name="connsiteX23" fmla="*/ 774387 w 5812369"/>
                <a:gd name="connsiteY23" fmla="*/ 303111 h 1982292"/>
                <a:gd name="connsiteX24" fmla="*/ 774387 w 5812369"/>
                <a:gd name="connsiteY24" fmla="*/ 457796 h 1982292"/>
                <a:gd name="connsiteX25" fmla="*/ 989891 w 5812369"/>
                <a:gd name="connsiteY25" fmla="*/ 457796 h 1982292"/>
                <a:gd name="connsiteX26" fmla="*/ 989891 w 5812369"/>
                <a:gd name="connsiteY26" fmla="*/ 574033 h 1982292"/>
                <a:gd name="connsiteX27" fmla="*/ 774387 w 5812369"/>
                <a:gd name="connsiteY27" fmla="*/ 574033 h 1982292"/>
                <a:gd name="connsiteX28" fmla="*/ 774387 w 5812369"/>
                <a:gd name="connsiteY28" fmla="*/ 741236 h 1982292"/>
                <a:gd name="connsiteX29" fmla="*/ 1028342 w 5812369"/>
                <a:gd name="connsiteY29" fmla="*/ 741236 h 1982292"/>
                <a:gd name="connsiteX30" fmla="*/ 1028342 w 5812369"/>
                <a:gd name="connsiteY30" fmla="*/ 857474 h 1982292"/>
                <a:gd name="connsiteX31" fmla="*/ 770810 w 5812369"/>
                <a:gd name="connsiteY31" fmla="*/ 129649 h 1982292"/>
                <a:gd name="connsiteX32" fmla="*/ 878115 w 5812369"/>
                <a:gd name="connsiteY32" fmla="*/ 0 h 1982292"/>
                <a:gd name="connsiteX33" fmla="*/ 1017612 w 5812369"/>
                <a:gd name="connsiteY33" fmla="*/ 0 h 1982292"/>
                <a:gd name="connsiteX34" fmla="*/ 894211 w 5812369"/>
                <a:gd name="connsiteY34" fmla="*/ 129649 h 1982292"/>
                <a:gd name="connsiteX35" fmla="*/ 1193771 w 5812369"/>
                <a:gd name="connsiteY35" fmla="*/ 857474 h 1982292"/>
                <a:gd name="connsiteX36" fmla="*/ 1193771 w 5812369"/>
                <a:gd name="connsiteY36" fmla="*/ 186874 h 1982292"/>
                <a:gd name="connsiteX37" fmla="*/ 1414641 w 5812369"/>
                <a:gd name="connsiteY37" fmla="*/ 186874 h 1982292"/>
                <a:gd name="connsiteX38" fmla="*/ 1587224 w 5812369"/>
                <a:gd name="connsiteY38" fmla="*/ 240522 h 1982292"/>
                <a:gd name="connsiteX39" fmla="*/ 1650713 w 5812369"/>
                <a:gd name="connsiteY39" fmla="*/ 387160 h 1982292"/>
                <a:gd name="connsiteX40" fmla="*/ 1587224 w 5812369"/>
                <a:gd name="connsiteY40" fmla="*/ 532903 h 1982292"/>
                <a:gd name="connsiteX41" fmla="*/ 1414641 w 5812369"/>
                <a:gd name="connsiteY41" fmla="*/ 586551 h 1982292"/>
                <a:gd name="connsiteX42" fmla="*/ 1329691 w 5812369"/>
                <a:gd name="connsiteY42" fmla="*/ 586551 h 1982292"/>
                <a:gd name="connsiteX43" fmla="*/ 1329691 w 5812369"/>
                <a:gd name="connsiteY43" fmla="*/ 857474 h 1982292"/>
                <a:gd name="connsiteX44" fmla="*/ 1329691 w 5812369"/>
                <a:gd name="connsiteY44" fmla="*/ 471208 h 1982292"/>
                <a:gd name="connsiteX45" fmla="*/ 1420007 w 5812369"/>
                <a:gd name="connsiteY45" fmla="*/ 471208 h 1982292"/>
                <a:gd name="connsiteX46" fmla="*/ 1487967 w 5812369"/>
                <a:gd name="connsiteY46" fmla="*/ 447961 h 1982292"/>
                <a:gd name="connsiteX47" fmla="*/ 1512110 w 5812369"/>
                <a:gd name="connsiteY47" fmla="*/ 385371 h 1982292"/>
                <a:gd name="connsiteX48" fmla="*/ 1487072 w 5812369"/>
                <a:gd name="connsiteY48" fmla="*/ 324570 h 1982292"/>
                <a:gd name="connsiteX49" fmla="*/ 1420007 w 5812369"/>
                <a:gd name="connsiteY49" fmla="*/ 303111 h 1982292"/>
                <a:gd name="connsiteX50" fmla="*/ 1329691 w 5812369"/>
                <a:gd name="connsiteY50" fmla="*/ 303111 h 1982292"/>
                <a:gd name="connsiteX51" fmla="*/ 1759807 w 5812369"/>
                <a:gd name="connsiteY51" fmla="*/ 595493 h 1982292"/>
                <a:gd name="connsiteX52" fmla="*/ 1759807 w 5812369"/>
                <a:gd name="connsiteY52" fmla="*/ 186874 h 1982292"/>
                <a:gd name="connsiteX53" fmla="*/ 1895727 w 5812369"/>
                <a:gd name="connsiteY53" fmla="*/ 186874 h 1982292"/>
                <a:gd name="connsiteX54" fmla="*/ 1895727 w 5812369"/>
                <a:gd name="connsiteY54" fmla="*/ 606222 h 1982292"/>
                <a:gd name="connsiteX55" fmla="*/ 1931495 w 5812369"/>
                <a:gd name="connsiteY55" fmla="*/ 711730 h 1982292"/>
                <a:gd name="connsiteX56" fmla="*/ 2030753 w 5812369"/>
                <a:gd name="connsiteY56" fmla="*/ 749283 h 1982292"/>
                <a:gd name="connsiteX57" fmla="*/ 2129116 w 5812369"/>
                <a:gd name="connsiteY57" fmla="*/ 711730 h 1982292"/>
                <a:gd name="connsiteX58" fmla="*/ 2164884 w 5812369"/>
                <a:gd name="connsiteY58" fmla="*/ 606222 h 1982292"/>
                <a:gd name="connsiteX59" fmla="*/ 2164884 w 5812369"/>
                <a:gd name="connsiteY59" fmla="*/ 186874 h 1982292"/>
                <a:gd name="connsiteX60" fmla="*/ 2300804 w 5812369"/>
                <a:gd name="connsiteY60" fmla="*/ 186874 h 1982292"/>
                <a:gd name="connsiteX61" fmla="*/ 2300804 w 5812369"/>
                <a:gd name="connsiteY61" fmla="*/ 595493 h 1982292"/>
                <a:gd name="connsiteX62" fmla="*/ 2228373 w 5812369"/>
                <a:gd name="connsiteY62" fmla="*/ 802037 h 1982292"/>
                <a:gd name="connsiteX63" fmla="*/ 2029858 w 5812369"/>
                <a:gd name="connsiteY63" fmla="*/ 876250 h 1982292"/>
                <a:gd name="connsiteX64" fmla="*/ 1832238 w 5812369"/>
                <a:gd name="connsiteY64" fmla="*/ 802037 h 1982292"/>
                <a:gd name="connsiteX65" fmla="*/ 1759807 w 5812369"/>
                <a:gd name="connsiteY65" fmla="*/ 595493 h 1982292"/>
                <a:gd name="connsiteX66" fmla="*/ 2477858 w 5812369"/>
                <a:gd name="connsiteY66" fmla="*/ 857474 h 1982292"/>
                <a:gd name="connsiteX67" fmla="*/ 2477858 w 5812369"/>
                <a:gd name="connsiteY67" fmla="*/ 186874 h 1982292"/>
                <a:gd name="connsiteX68" fmla="*/ 2667431 w 5812369"/>
                <a:gd name="connsiteY68" fmla="*/ 186874 h 1982292"/>
                <a:gd name="connsiteX69" fmla="*/ 2831071 w 5812369"/>
                <a:gd name="connsiteY69" fmla="*/ 235157 h 1982292"/>
                <a:gd name="connsiteX70" fmla="*/ 2890983 w 5812369"/>
                <a:gd name="connsiteY70" fmla="*/ 369277 h 1982292"/>
                <a:gd name="connsiteX71" fmla="*/ 2820341 w 5812369"/>
                <a:gd name="connsiteY71" fmla="*/ 501609 h 1982292"/>
                <a:gd name="connsiteX72" fmla="*/ 2901714 w 5812369"/>
                <a:gd name="connsiteY72" fmla="*/ 565986 h 1982292"/>
                <a:gd name="connsiteX73" fmla="*/ 2930329 w 5812369"/>
                <a:gd name="connsiteY73" fmla="*/ 659870 h 1982292"/>
                <a:gd name="connsiteX74" fmla="*/ 2863263 w 5812369"/>
                <a:gd name="connsiteY74" fmla="*/ 804720 h 1982292"/>
                <a:gd name="connsiteX75" fmla="*/ 2681738 w 5812369"/>
                <a:gd name="connsiteY75" fmla="*/ 857474 h 1982292"/>
                <a:gd name="connsiteX76" fmla="*/ 2612884 w 5812369"/>
                <a:gd name="connsiteY76" fmla="*/ 741236 h 1982292"/>
                <a:gd name="connsiteX77" fmla="*/ 2689786 w 5812369"/>
                <a:gd name="connsiteY77" fmla="*/ 741236 h 1982292"/>
                <a:gd name="connsiteX78" fmla="*/ 2764005 w 5812369"/>
                <a:gd name="connsiteY78" fmla="*/ 717989 h 1982292"/>
                <a:gd name="connsiteX79" fmla="*/ 2790832 w 5812369"/>
                <a:gd name="connsiteY79" fmla="*/ 652717 h 1982292"/>
                <a:gd name="connsiteX80" fmla="*/ 2764005 w 5812369"/>
                <a:gd name="connsiteY80" fmla="*/ 588340 h 1982292"/>
                <a:gd name="connsiteX81" fmla="*/ 2689786 w 5812369"/>
                <a:gd name="connsiteY81" fmla="*/ 565986 h 1982292"/>
                <a:gd name="connsiteX82" fmla="*/ 2612884 w 5812369"/>
                <a:gd name="connsiteY82" fmla="*/ 565986 h 1982292"/>
                <a:gd name="connsiteX83" fmla="*/ 2612884 w 5812369"/>
                <a:gd name="connsiteY83" fmla="*/ 449749 h 1982292"/>
                <a:gd name="connsiteX84" fmla="*/ 2670113 w 5812369"/>
                <a:gd name="connsiteY84" fmla="*/ 449749 h 1982292"/>
                <a:gd name="connsiteX85" fmla="*/ 2730025 w 5812369"/>
                <a:gd name="connsiteY85" fmla="*/ 430078 h 1982292"/>
                <a:gd name="connsiteX86" fmla="*/ 2751486 w 5812369"/>
                <a:gd name="connsiteY86" fmla="*/ 375536 h 1982292"/>
                <a:gd name="connsiteX87" fmla="*/ 2730025 w 5812369"/>
                <a:gd name="connsiteY87" fmla="*/ 322782 h 1982292"/>
                <a:gd name="connsiteX88" fmla="*/ 2670113 w 5812369"/>
                <a:gd name="connsiteY88" fmla="*/ 303111 h 1982292"/>
                <a:gd name="connsiteX89" fmla="*/ 2612884 w 5812369"/>
                <a:gd name="connsiteY89" fmla="*/ 303111 h 1982292"/>
                <a:gd name="connsiteX90" fmla="*/ 3077873 w 5812369"/>
                <a:gd name="connsiteY90" fmla="*/ 857474 h 1982292"/>
                <a:gd name="connsiteX91" fmla="*/ 3077873 w 5812369"/>
                <a:gd name="connsiteY91" fmla="*/ 186874 h 1982292"/>
                <a:gd name="connsiteX92" fmla="*/ 3212899 w 5812369"/>
                <a:gd name="connsiteY92" fmla="*/ 186874 h 1982292"/>
                <a:gd name="connsiteX93" fmla="*/ 3212899 w 5812369"/>
                <a:gd name="connsiteY93" fmla="*/ 734083 h 1982292"/>
                <a:gd name="connsiteX94" fmla="*/ 3466855 w 5812369"/>
                <a:gd name="connsiteY94" fmla="*/ 734083 h 1982292"/>
                <a:gd name="connsiteX95" fmla="*/ 3466855 w 5812369"/>
                <a:gd name="connsiteY95" fmla="*/ 857474 h 1982292"/>
                <a:gd name="connsiteX96" fmla="*/ 3595621 w 5812369"/>
                <a:gd name="connsiteY96" fmla="*/ 857474 h 1982292"/>
                <a:gd name="connsiteX97" fmla="*/ 3595621 w 5812369"/>
                <a:gd name="connsiteY97" fmla="*/ 186874 h 1982292"/>
                <a:gd name="connsiteX98" fmla="*/ 3730647 w 5812369"/>
                <a:gd name="connsiteY98" fmla="*/ 186874 h 1982292"/>
                <a:gd name="connsiteX99" fmla="*/ 3730647 w 5812369"/>
                <a:gd name="connsiteY99" fmla="*/ 857474 h 1982292"/>
                <a:gd name="connsiteX100" fmla="*/ 3896076 w 5812369"/>
                <a:gd name="connsiteY100" fmla="*/ 658976 h 1982292"/>
                <a:gd name="connsiteX101" fmla="*/ 3870144 w 5812369"/>
                <a:gd name="connsiteY101" fmla="*/ 522174 h 1982292"/>
                <a:gd name="connsiteX102" fmla="*/ 3896076 w 5812369"/>
                <a:gd name="connsiteY102" fmla="*/ 386265 h 1982292"/>
                <a:gd name="connsiteX103" fmla="*/ 3967613 w 5812369"/>
                <a:gd name="connsiteY103" fmla="*/ 272711 h 1982292"/>
                <a:gd name="connsiteX104" fmla="*/ 4080284 w 5812369"/>
                <a:gd name="connsiteY104" fmla="*/ 195815 h 1982292"/>
                <a:gd name="connsiteX105" fmla="*/ 4224252 w 5812369"/>
                <a:gd name="connsiteY105" fmla="*/ 167203 h 1982292"/>
                <a:gd name="connsiteX106" fmla="*/ 4368220 w 5812369"/>
                <a:gd name="connsiteY106" fmla="*/ 195815 h 1982292"/>
                <a:gd name="connsiteX107" fmla="*/ 4480890 w 5812369"/>
                <a:gd name="connsiteY107" fmla="*/ 272711 h 1982292"/>
                <a:gd name="connsiteX108" fmla="*/ 4552427 w 5812369"/>
                <a:gd name="connsiteY108" fmla="*/ 386265 h 1982292"/>
                <a:gd name="connsiteX109" fmla="*/ 4578359 w 5812369"/>
                <a:gd name="connsiteY109" fmla="*/ 522174 h 1982292"/>
                <a:gd name="connsiteX110" fmla="*/ 4543485 w 5812369"/>
                <a:gd name="connsiteY110" fmla="*/ 679541 h 1982292"/>
                <a:gd name="connsiteX111" fmla="*/ 4446910 w 5812369"/>
                <a:gd name="connsiteY111" fmla="*/ 802037 h 1982292"/>
                <a:gd name="connsiteX112" fmla="*/ 4487150 w 5812369"/>
                <a:gd name="connsiteY112" fmla="*/ 840485 h 1982292"/>
                <a:gd name="connsiteX113" fmla="*/ 4626646 w 5812369"/>
                <a:gd name="connsiteY113" fmla="*/ 903968 h 1982292"/>
                <a:gd name="connsiteX114" fmla="*/ 4674934 w 5812369"/>
                <a:gd name="connsiteY114" fmla="*/ 896815 h 1982292"/>
                <a:gd name="connsiteX115" fmla="*/ 4674934 w 5812369"/>
                <a:gd name="connsiteY115" fmla="*/ 1012159 h 1982292"/>
                <a:gd name="connsiteX116" fmla="*/ 4604291 w 5812369"/>
                <a:gd name="connsiteY116" fmla="*/ 1023782 h 1982292"/>
                <a:gd name="connsiteX117" fmla="*/ 4395940 w 5812369"/>
                <a:gd name="connsiteY117" fmla="*/ 936157 h 1982292"/>
                <a:gd name="connsiteX118" fmla="*/ 4316355 w 5812369"/>
                <a:gd name="connsiteY118" fmla="*/ 864627 h 1982292"/>
                <a:gd name="connsiteX119" fmla="*/ 4224252 w 5812369"/>
                <a:gd name="connsiteY119" fmla="*/ 876250 h 1982292"/>
                <a:gd name="connsiteX120" fmla="*/ 4080284 w 5812369"/>
                <a:gd name="connsiteY120" fmla="*/ 847638 h 1982292"/>
                <a:gd name="connsiteX121" fmla="*/ 3967613 w 5812369"/>
                <a:gd name="connsiteY121" fmla="*/ 771637 h 1982292"/>
                <a:gd name="connsiteX122" fmla="*/ 3896076 w 5812369"/>
                <a:gd name="connsiteY122" fmla="*/ 658976 h 1982292"/>
                <a:gd name="connsiteX123" fmla="*/ 4070447 w 5812369"/>
                <a:gd name="connsiteY123" fmla="*/ 360336 h 1982292"/>
                <a:gd name="connsiteX124" fmla="*/ 4008747 w 5812369"/>
                <a:gd name="connsiteY124" fmla="*/ 522174 h 1982292"/>
                <a:gd name="connsiteX125" fmla="*/ 4070447 w 5812369"/>
                <a:gd name="connsiteY125" fmla="*/ 684012 h 1982292"/>
                <a:gd name="connsiteX126" fmla="*/ 4225146 w 5812369"/>
                <a:gd name="connsiteY126" fmla="*/ 749283 h 1982292"/>
                <a:gd name="connsiteX127" fmla="*/ 4335134 w 5812369"/>
                <a:gd name="connsiteY127" fmla="*/ 719777 h 1982292"/>
                <a:gd name="connsiteX128" fmla="*/ 4412036 w 5812369"/>
                <a:gd name="connsiteY128" fmla="*/ 637517 h 1982292"/>
                <a:gd name="connsiteX129" fmla="*/ 4439756 w 5812369"/>
                <a:gd name="connsiteY129" fmla="*/ 522174 h 1982292"/>
                <a:gd name="connsiteX130" fmla="*/ 4378056 w 5812369"/>
                <a:gd name="connsiteY130" fmla="*/ 360336 h 1982292"/>
                <a:gd name="connsiteX131" fmla="*/ 4224252 w 5812369"/>
                <a:gd name="connsiteY131" fmla="*/ 295064 h 1982292"/>
                <a:gd name="connsiteX132" fmla="*/ 4069553 w 5812369"/>
                <a:gd name="connsiteY132" fmla="*/ 360336 h 1982292"/>
                <a:gd name="connsiteX133" fmla="*/ 4705337 w 5812369"/>
                <a:gd name="connsiteY133" fmla="*/ 595493 h 1982292"/>
                <a:gd name="connsiteX134" fmla="*/ 4705337 w 5812369"/>
                <a:gd name="connsiteY134" fmla="*/ 186874 h 1982292"/>
                <a:gd name="connsiteX135" fmla="*/ 4841257 w 5812369"/>
                <a:gd name="connsiteY135" fmla="*/ 186874 h 1982292"/>
                <a:gd name="connsiteX136" fmla="*/ 4841257 w 5812369"/>
                <a:gd name="connsiteY136" fmla="*/ 606222 h 1982292"/>
                <a:gd name="connsiteX137" fmla="*/ 4877025 w 5812369"/>
                <a:gd name="connsiteY137" fmla="*/ 711730 h 1982292"/>
                <a:gd name="connsiteX138" fmla="*/ 4976283 w 5812369"/>
                <a:gd name="connsiteY138" fmla="*/ 749283 h 1982292"/>
                <a:gd name="connsiteX139" fmla="*/ 5074646 w 5812369"/>
                <a:gd name="connsiteY139" fmla="*/ 711730 h 1982292"/>
                <a:gd name="connsiteX140" fmla="*/ 5110414 w 5812369"/>
                <a:gd name="connsiteY140" fmla="*/ 606222 h 1982292"/>
                <a:gd name="connsiteX141" fmla="*/ 5110414 w 5812369"/>
                <a:gd name="connsiteY141" fmla="*/ 186874 h 1982292"/>
                <a:gd name="connsiteX142" fmla="*/ 5246334 w 5812369"/>
                <a:gd name="connsiteY142" fmla="*/ 186874 h 1982292"/>
                <a:gd name="connsiteX143" fmla="*/ 5246334 w 5812369"/>
                <a:gd name="connsiteY143" fmla="*/ 595493 h 1982292"/>
                <a:gd name="connsiteX144" fmla="*/ 5173903 w 5812369"/>
                <a:gd name="connsiteY144" fmla="*/ 802037 h 1982292"/>
                <a:gd name="connsiteX145" fmla="*/ 4975389 w 5812369"/>
                <a:gd name="connsiteY145" fmla="*/ 876250 h 1982292"/>
                <a:gd name="connsiteX146" fmla="*/ 4777768 w 5812369"/>
                <a:gd name="connsiteY146" fmla="*/ 802037 h 1982292"/>
                <a:gd name="connsiteX147" fmla="*/ 4705337 w 5812369"/>
                <a:gd name="connsiteY147" fmla="*/ 595493 h 1982292"/>
                <a:gd name="connsiteX148" fmla="*/ 5423388 w 5812369"/>
                <a:gd name="connsiteY148" fmla="*/ 857474 h 1982292"/>
                <a:gd name="connsiteX149" fmla="*/ 5423388 w 5812369"/>
                <a:gd name="connsiteY149" fmla="*/ 186874 h 1982292"/>
                <a:gd name="connsiteX150" fmla="*/ 5812370 w 5812369"/>
                <a:gd name="connsiteY150" fmla="*/ 186874 h 1982292"/>
                <a:gd name="connsiteX151" fmla="*/ 5812370 w 5812369"/>
                <a:gd name="connsiteY151" fmla="*/ 303111 h 1982292"/>
                <a:gd name="connsiteX152" fmla="*/ 5558414 w 5812369"/>
                <a:gd name="connsiteY152" fmla="*/ 303111 h 1982292"/>
                <a:gd name="connsiteX153" fmla="*/ 5558414 w 5812369"/>
                <a:gd name="connsiteY153" fmla="*/ 457796 h 1982292"/>
                <a:gd name="connsiteX154" fmla="*/ 5773919 w 5812369"/>
                <a:gd name="connsiteY154" fmla="*/ 457796 h 1982292"/>
                <a:gd name="connsiteX155" fmla="*/ 5773919 w 5812369"/>
                <a:gd name="connsiteY155" fmla="*/ 574033 h 1982292"/>
                <a:gd name="connsiteX156" fmla="*/ 5558414 w 5812369"/>
                <a:gd name="connsiteY156" fmla="*/ 574033 h 1982292"/>
                <a:gd name="connsiteX157" fmla="*/ 5558414 w 5812369"/>
                <a:gd name="connsiteY157" fmla="*/ 741236 h 1982292"/>
                <a:gd name="connsiteX158" fmla="*/ 5812370 w 5812369"/>
                <a:gd name="connsiteY158" fmla="*/ 741236 h 1982292"/>
                <a:gd name="connsiteX159" fmla="*/ 5812370 w 5812369"/>
                <a:gd name="connsiteY159" fmla="*/ 857474 h 1982292"/>
                <a:gd name="connsiteX160" fmla="*/ 0 w 5812369"/>
                <a:gd name="connsiteY160" fmla="*/ 1827608 h 1982292"/>
                <a:gd name="connsiteX161" fmla="*/ 0 w 5812369"/>
                <a:gd name="connsiteY161" fmla="*/ 1157008 h 1982292"/>
                <a:gd name="connsiteX162" fmla="*/ 388982 w 5812369"/>
                <a:gd name="connsiteY162" fmla="*/ 1157008 h 1982292"/>
                <a:gd name="connsiteX163" fmla="*/ 388982 w 5812369"/>
                <a:gd name="connsiteY163" fmla="*/ 1273245 h 1982292"/>
                <a:gd name="connsiteX164" fmla="*/ 135920 w 5812369"/>
                <a:gd name="connsiteY164" fmla="*/ 1273245 h 1982292"/>
                <a:gd name="connsiteX165" fmla="*/ 135920 w 5812369"/>
                <a:gd name="connsiteY165" fmla="*/ 1427930 h 1982292"/>
                <a:gd name="connsiteX166" fmla="*/ 351425 w 5812369"/>
                <a:gd name="connsiteY166" fmla="*/ 1427930 h 1982292"/>
                <a:gd name="connsiteX167" fmla="*/ 351425 w 5812369"/>
                <a:gd name="connsiteY167" fmla="*/ 1544168 h 1982292"/>
                <a:gd name="connsiteX168" fmla="*/ 135920 w 5812369"/>
                <a:gd name="connsiteY168" fmla="*/ 1544168 h 1982292"/>
                <a:gd name="connsiteX169" fmla="*/ 135920 w 5812369"/>
                <a:gd name="connsiteY169" fmla="*/ 1827608 h 1982292"/>
                <a:gd name="connsiteX170" fmla="*/ 517748 w 5812369"/>
                <a:gd name="connsiteY170" fmla="*/ 1827608 h 1982292"/>
                <a:gd name="connsiteX171" fmla="*/ 517748 w 5812369"/>
                <a:gd name="connsiteY171" fmla="*/ 1157008 h 1982292"/>
                <a:gd name="connsiteX172" fmla="*/ 721628 w 5812369"/>
                <a:gd name="connsiteY172" fmla="*/ 1157008 h 1982292"/>
                <a:gd name="connsiteX173" fmla="*/ 895999 w 5812369"/>
                <a:gd name="connsiteY173" fmla="*/ 1210656 h 1982292"/>
                <a:gd name="connsiteX174" fmla="*/ 959488 w 5812369"/>
                <a:gd name="connsiteY174" fmla="*/ 1357294 h 1982292"/>
                <a:gd name="connsiteX175" fmla="*/ 931768 w 5812369"/>
                <a:gd name="connsiteY175" fmla="*/ 1461907 h 1982292"/>
                <a:gd name="connsiteX176" fmla="*/ 853077 w 5812369"/>
                <a:gd name="connsiteY176" fmla="*/ 1530756 h 1982292"/>
                <a:gd name="connsiteX177" fmla="*/ 1062322 w 5812369"/>
                <a:gd name="connsiteY177" fmla="*/ 1827608 h 1982292"/>
                <a:gd name="connsiteX178" fmla="*/ 900470 w 5812369"/>
                <a:gd name="connsiteY178" fmla="*/ 1827608 h 1982292"/>
                <a:gd name="connsiteX179" fmla="*/ 722522 w 5812369"/>
                <a:gd name="connsiteY179" fmla="*/ 1556686 h 1982292"/>
                <a:gd name="connsiteX180" fmla="*/ 653668 w 5812369"/>
                <a:gd name="connsiteY180" fmla="*/ 1556686 h 1982292"/>
                <a:gd name="connsiteX181" fmla="*/ 653668 w 5812369"/>
                <a:gd name="connsiteY181" fmla="*/ 1827608 h 1982292"/>
                <a:gd name="connsiteX182" fmla="*/ 653668 w 5812369"/>
                <a:gd name="connsiteY182" fmla="*/ 1441342 h 1982292"/>
                <a:gd name="connsiteX183" fmla="*/ 729676 w 5812369"/>
                <a:gd name="connsiteY183" fmla="*/ 1441342 h 1982292"/>
                <a:gd name="connsiteX184" fmla="*/ 796742 w 5812369"/>
                <a:gd name="connsiteY184" fmla="*/ 1418989 h 1982292"/>
                <a:gd name="connsiteX185" fmla="*/ 819991 w 5812369"/>
                <a:gd name="connsiteY185" fmla="*/ 1355506 h 1982292"/>
                <a:gd name="connsiteX186" fmla="*/ 796742 w 5812369"/>
                <a:gd name="connsiteY186" fmla="*/ 1294705 h 1982292"/>
                <a:gd name="connsiteX187" fmla="*/ 729676 w 5812369"/>
                <a:gd name="connsiteY187" fmla="*/ 1273245 h 1982292"/>
                <a:gd name="connsiteX188" fmla="*/ 653668 w 5812369"/>
                <a:gd name="connsiteY188" fmla="*/ 1273245 h 1982292"/>
                <a:gd name="connsiteX189" fmla="*/ 1100773 w 5812369"/>
                <a:gd name="connsiteY189" fmla="*/ 1827608 h 1982292"/>
                <a:gd name="connsiteX190" fmla="*/ 1353835 w 5812369"/>
                <a:gd name="connsiteY190" fmla="*/ 1157008 h 1982292"/>
                <a:gd name="connsiteX191" fmla="*/ 1530889 w 5812369"/>
                <a:gd name="connsiteY191" fmla="*/ 1157008 h 1982292"/>
                <a:gd name="connsiteX192" fmla="*/ 1783950 w 5812369"/>
                <a:gd name="connsiteY192" fmla="*/ 1827608 h 1982292"/>
                <a:gd name="connsiteX193" fmla="*/ 1639982 w 5812369"/>
                <a:gd name="connsiteY193" fmla="*/ 1827608 h 1982292"/>
                <a:gd name="connsiteX194" fmla="*/ 1575599 w 5812369"/>
                <a:gd name="connsiteY194" fmla="*/ 1653252 h 1982292"/>
                <a:gd name="connsiteX195" fmla="*/ 1308230 w 5812369"/>
                <a:gd name="connsiteY195" fmla="*/ 1653252 h 1982292"/>
                <a:gd name="connsiteX196" fmla="*/ 1244741 w 5812369"/>
                <a:gd name="connsiteY196" fmla="*/ 1827608 h 1982292"/>
                <a:gd name="connsiteX197" fmla="*/ 1350258 w 5812369"/>
                <a:gd name="connsiteY197" fmla="*/ 1537015 h 1982292"/>
                <a:gd name="connsiteX198" fmla="*/ 1534466 w 5812369"/>
                <a:gd name="connsiteY198" fmla="*/ 1537015 h 1982292"/>
                <a:gd name="connsiteX199" fmla="*/ 1442362 w 5812369"/>
                <a:gd name="connsiteY199" fmla="*/ 1285763 h 1982292"/>
                <a:gd name="connsiteX200" fmla="*/ 1896621 w 5812369"/>
                <a:gd name="connsiteY200" fmla="*/ 1827608 h 1982292"/>
                <a:gd name="connsiteX201" fmla="*/ 1896621 w 5812369"/>
                <a:gd name="connsiteY201" fmla="*/ 1157008 h 1982292"/>
                <a:gd name="connsiteX202" fmla="*/ 2070098 w 5812369"/>
                <a:gd name="connsiteY202" fmla="*/ 1157008 h 1982292"/>
                <a:gd name="connsiteX203" fmla="*/ 2368764 w 5812369"/>
                <a:gd name="connsiteY203" fmla="*/ 1637158 h 1982292"/>
                <a:gd name="connsiteX204" fmla="*/ 2368764 w 5812369"/>
                <a:gd name="connsiteY204" fmla="*/ 1157008 h 1982292"/>
                <a:gd name="connsiteX205" fmla="*/ 2503790 w 5812369"/>
                <a:gd name="connsiteY205" fmla="*/ 1157008 h 1982292"/>
                <a:gd name="connsiteX206" fmla="*/ 2503790 w 5812369"/>
                <a:gd name="connsiteY206" fmla="*/ 1827608 h 1982292"/>
                <a:gd name="connsiteX207" fmla="*/ 2330313 w 5812369"/>
                <a:gd name="connsiteY207" fmla="*/ 1827608 h 1982292"/>
                <a:gd name="connsiteX208" fmla="*/ 2031647 w 5812369"/>
                <a:gd name="connsiteY208" fmla="*/ 1345670 h 1982292"/>
                <a:gd name="connsiteX209" fmla="*/ 2031647 w 5812369"/>
                <a:gd name="connsiteY209" fmla="*/ 1827608 h 1982292"/>
                <a:gd name="connsiteX210" fmla="*/ 2644181 w 5812369"/>
                <a:gd name="connsiteY210" fmla="*/ 1492308 h 1982292"/>
                <a:gd name="connsiteX211" fmla="*/ 2670113 w 5812369"/>
                <a:gd name="connsiteY211" fmla="*/ 1356400 h 1982292"/>
                <a:gd name="connsiteX212" fmla="*/ 2741650 w 5812369"/>
                <a:gd name="connsiteY212" fmla="*/ 1242845 h 1982292"/>
                <a:gd name="connsiteX213" fmla="*/ 2854321 w 5812369"/>
                <a:gd name="connsiteY213" fmla="*/ 1166844 h 1982292"/>
                <a:gd name="connsiteX214" fmla="*/ 2999183 w 5812369"/>
                <a:gd name="connsiteY214" fmla="*/ 1138231 h 1982292"/>
                <a:gd name="connsiteX215" fmla="*/ 3160141 w 5812369"/>
                <a:gd name="connsiteY215" fmla="*/ 1173997 h 1982292"/>
                <a:gd name="connsiteX216" fmla="*/ 3279965 w 5812369"/>
                <a:gd name="connsiteY216" fmla="*/ 1274140 h 1982292"/>
                <a:gd name="connsiteX217" fmla="*/ 3173554 w 5812369"/>
                <a:gd name="connsiteY217" fmla="*/ 1357294 h 1982292"/>
                <a:gd name="connsiteX218" fmla="*/ 3099334 w 5812369"/>
                <a:gd name="connsiteY218" fmla="*/ 1290234 h 1982292"/>
                <a:gd name="connsiteX219" fmla="*/ 2999183 w 5812369"/>
                <a:gd name="connsiteY219" fmla="*/ 1265198 h 1982292"/>
                <a:gd name="connsiteX220" fmla="*/ 2844484 w 5812369"/>
                <a:gd name="connsiteY220" fmla="*/ 1330470 h 1982292"/>
                <a:gd name="connsiteX221" fmla="*/ 2782784 w 5812369"/>
                <a:gd name="connsiteY221" fmla="*/ 1492308 h 1982292"/>
                <a:gd name="connsiteX222" fmla="*/ 2844484 w 5812369"/>
                <a:gd name="connsiteY222" fmla="*/ 1655040 h 1982292"/>
                <a:gd name="connsiteX223" fmla="*/ 2999183 w 5812369"/>
                <a:gd name="connsiteY223" fmla="*/ 1719418 h 1982292"/>
                <a:gd name="connsiteX224" fmla="*/ 3099334 w 5812369"/>
                <a:gd name="connsiteY224" fmla="*/ 1695276 h 1982292"/>
                <a:gd name="connsiteX225" fmla="*/ 3173554 w 5812369"/>
                <a:gd name="connsiteY225" fmla="*/ 1627322 h 1982292"/>
                <a:gd name="connsiteX226" fmla="*/ 3279965 w 5812369"/>
                <a:gd name="connsiteY226" fmla="*/ 1709582 h 1982292"/>
                <a:gd name="connsiteX227" fmla="*/ 3181602 w 5812369"/>
                <a:gd name="connsiteY227" fmla="*/ 1798996 h 1982292"/>
                <a:gd name="connsiteX228" fmla="*/ 3051047 w 5812369"/>
                <a:gd name="connsiteY228" fmla="*/ 1842808 h 1982292"/>
                <a:gd name="connsiteX229" fmla="*/ 2967885 w 5812369"/>
                <a:gd name="connsiteY229" fmla="*/ 1982293 h 1982292"/>
                <a:gd name="connsiteX230" fmla="*/ 2848061 w 5812369"/>
                <a:gd name="connsiteY230" fmla="*/ 1982293 h 1982292"/>
                <a:gd name="connsiteX231" fmla="*/ 2932117 w 5812369"/>
                <a:gd name="connsiteY231" fmla="*/ 1841020 h 1982292"/>
                <a:gd name="connsiteX232" fmla="*/ 2780995 w 5812369"/>
                <a:gd name="connsiteY232" fmla="*/ 1775748 h 1982292"/>
                <a:gd name="connsiteX233" fmla="*/ 2679055 w 5812369"/>
                <a:gd name="connsiteY233" fmla="*/ 1651464 h 1982292"/>
                <a:gd name="connsiteX234" fmla="*/ 2644181 w 5812369"/>
                <a:gd name="connsiteY234" fmla="*/ 1492308 h 1982292"/>
                <a:gd name="connsiteX235" fmla="*/ 3319310 w 5812369"/>
                <a:gd name="connsiteY235" fmla="*/ 1827608 h 1982292"/>
                <a:gd name="connsiteX236" fmla="*/ 3572372 w 5812369"/>
                <a:gd name="connsiteY236" fmla="*/ 1157008 h 1982292"/>
                <a:gd name="connsiteX237" fmla="*/ 3749426 w 5812369"/>
                <a:gd name="connsiteY237" fmla="*/ 1157008 h 1982292"/>
                <a:gd name="connsiteX238" fmla="*/ 4002487 w 5812369"/>
                <a:gd name="connsiteY238" fmla="*/ 1827608 h 1982292"/>
                <a:gd name="connsiteX239" fmla="*/ 3858519 w 5812369"/>
                <a:gd name="connsiteY239" fmla="*/ 1827608 h 1982292"/>
                <a:gd name="connsiteX240" fmla="*/ 3795030 w 5812369"/>
                <a:gd name="connsiteY240" fmla="*/ 1653252 h 1982292"/>
                <a:gd name="connsiteX241" fmla="*/ 3527661 w 5812369"/>
                <a:gd name="connsiteY241" fmla="*/ 1653252 h 1982292"/>
                <a:gd name="connsiteX242" fmla="*/ 3463278 w 5812369"/>
                <a:gd name="connsiteY242" fmla="*/ 1827608 h 1982292"/>
                <a:gd name="connsiteX243" fmla="*/ 3569689 w 5812369"/>
                <a:gd name="connsiteY243" fmla="*/ 1537015 h 1982292"/>
                <a:gd name="connsiteX244" fmla="*/ 3753002 w 5812369"/>
                <a:gd name="connsiteY244" fmla="*/ 1537015 h 1982292"/>
                <a:gd name="connsiteX245" fmla="*/ 3660899 w 5812369"/>
                <a:gd name="connsiteY245" fmla="*/ 1285763 h 1982292"/>
                <a:gd name="connsiteX246" fmla="*/ 4115158 w 5812369"/>
                <a:gd name="connsiteY246" fmla="*/ 1827608 h 1982292"/>
                <a:gd name="connsiteX247" fmla="*/ 4115158 w 5812369"/>
                <a:gd name="connsiteY247" fmla="*/ 1157008 h 1982292"/>
                <a:gd name="connsiteX248" fmla="*/ 4251078 w 5812369"/>
                <a:gd name="connsiteY248" fmla="*/ 1157008 h 1982292"/>
                <a:gd name="connsiteX249" fmla="*/ 4251078 w 5812369"/>
                <a:gd name="connsiteY249" fmla="*/ 1827608 h 1982292"/>
                <a:gd name="connsiteX250" fmla="*/ 4386998 w 5812369"/>
                <a:gd name="connsiteY250" fmla="*/ 1734618 h 1982292"/>
                <a:gd name="connsiteX251" fmla="*/ 4485361 w 5812369"/>
                <a:gd name="connsiteY251" fmla="*/ 1644311 h 1982292"/>
                <a:gd name="connsiteX252" fmla="*/ 4553321 w 5812369"/>
                <a:gd name="connsiteY252" fmla="*/ 1705112 h 1982292"/>
                <a:gd name="connsiteX253" fmla="*/ 4632906 w 5812369"/>
                <a:gd name="connsiteY253" fmla="*/ 1726571 h 1982292"/>
                <a:gd name="connsiteX254" fmla="*/ 4695501 w 5812369"/>
                <a:gd name="connsiteY254" fmla="*/ 1706006 h 1982292"/>
                <a:gd name="connsiteX255" fmla="*/ 4718750 w 5812369"/>
                <a:gd name="connsiteY255" fmla="*/ 1648781 h 1982292"/>
                <a:gd name="connsiteX256" fmla="*/ 4706231 w 5812369"/>
                <a:gd name="connsiteY256" fmla="*/ 1609439 h 1982292"/>
                <a:gd name="connsiteX257" fmla="*/ 4671357 w 5812369"/>
                <a:gd name="connsiteY257" fmla="*/ 1579933 h 1982292"/>
                <a:gd name="connsiteX258" fmla="*/ 4622175 w 5812369"/>
                <a:gd name="connsiteY258" fmla="*/ 1554897 h 1982292"/>
                <a:gd name="connsiteX259" fmla="*/ 4565840 w 5812369"/>
                <a:gd name="connsiteY259" fmla="*/ 1528967 h 1982292"/>
                <a:gd name="connsiteX260" fmla="*/ 4510399 w 5812369"/>
                <a:gd name="connsiteY260" fmla="*/ 1498567 h 1982292"/>
                <a:gd name="connsiteX261" fmla="*/ 4461217 w 5812369"/>
                <a:gd name="connsiteY261" fmla="*/ 1459225 h 1982292"/>
                <a:gd name="connsiteX262" fmla="*/ 4426343 w 5812369"/>
                <a:gd name="connsiteY262" fmla="*/ 1404683 h 1982292"/>
                <a:gd name="connsiteX263" fmla="*/ 4412930 w 5812369"/>
                <a:gd name="connsiteY263" fmla="*/ 1332258 h 1982292"/>
                <a:gd name="connsiteX264" fmla="*/ 4473736 w 5812369"/>
                <a:gd name="connsiteY264" fmla="*/ 1194562 h 1982292"/>
                <a:gd name="connsiteX265" fmla="*/ 4627541 w 5812369"/>
                <a:gd name="connsiteY265" fmla="*/ 1138231 h 1982292"/>
                <a:gd name="connsiteX266" fmla="*/ 4860930 w 5812369"/>
                <a:gd name="connsiteY266" fmla="*/ 1250892 h 1982292"/>
                <a:gd name="connsiteX267" fmla="*/ 4761672 w 5812369"/>
                <a:gd name="connsiteY267" fmla="*/ 1340305 h 1982292"/>
                <a:gd name="connsiteX268" fmla="*/ 4628435 w 5812369"/>
                <a:gd name="connsiteY268" fmla="*/ 1256257 h 1982292"/>
                <a:gd name="connsiteX269" fmla="*/ 4572100 w 5812369"/>
                <a:gd name="connsiteY269" fmla="*/ 1276822 h 1982292"/>
                <a:gd name="connsiteX270" fmla="*/ 4550639 w 5812369"/>
                <a:gd name="connsiteY270" fmla="*/ 1326893 h 1982292"/>
                <a:gd name="connsiteX271" fmla="*/ 4561369 w 5812369"/>
                <a:gd name="connsiteY271" fmla="*/ 1361765 h 1982292"/>
                <a:gd name="connsiteX272" fmla="*/ 4589090 w 5812369"/>
                <a:gd name="connsiteY272" fmla="*/ 1389483 h 1982292"/>
                <a:gd name="connsiteX273" fmla="*/ 4630223 w 5812369"/>
                <a:gd name="connsiteY273" fmla="*/ 1412730 h 1982292"/>
                <a:gd name="connsiteX274" fmla="*/ 4677616 w 5812369"/>
                <a:gd name="connsiteY274" fmla="*/ 1435084 h 1982292"/>
                <a:gd name="connsiteX275" fmla="*/ 4728586 w 5812369"/>
                <a:gd name="connsiteY275" fmla="*/ 1458331 h 1982292"/>
                <a:gd name="connsiteX276" fmla="*/ 4776874 w 5812369"/>
                <a:gd name="connsiteY276" fmla="*/ 1488731 h 1982292"/>
                <a:gd name="connsiteX277" fmla="*/ 4818008 w 5812369"/>
                <a:gd name="connsiteY277" fmla="*/ 1528073 h 1982292"/>
                <a:gd name="connsiteX278" fmla="*/ 4845728 w 5812369"/>
                <a:gd name="connsiteY278" fmla="*/ 1579039 h 1982292"/>
                <a:gd name="connsiteX279" fmla="*/ 4856459 w 5812369"/>
                <a:gd name="connsiteY279" fmla="*/ 1646099 h 1982292"/>
                <a:gd name="connsiteX280" fmla="*/ 4791181 w 5812369"/>
                <a:gd name="connsiteY280" fmla="*/ 1791843 h 1982292"/>
                <a:gd name="connsiteX281" fmla="*/ 4634694 w 5812369"/>
                <a:gd name="connsiteY281" fmla="*/ 1846385 h 1982292"/>
                <a:gd name="connsiteX282" fmla="*/ 4492515 w 5812369"/>
                <a:gd name="connsiteY282" fmla="*/ 1818667 h 1982292"/>
                <a:gd name="connsiteX283" fmla="*/ 4386998 w 5812369"/>
                <a:gd name="connsiteY283" fmla="*/ 1734618 h 1982292"/>
                <a:gd name="connsiteX284" fmla="*/ 5007580 w 5812369"/>
                <a:gd name="connsiteY284" fmla="*/ 1827608 h 1982292"/>
                <a:gd name="connsiteX285" fmla="*/ 5007580 w 5812369"/>
                <a:gd name="connsiteY285" fmla="*/ 1157008 h 1982292"/>
                <a:gd name="connsiteX286" fmla="*/ 5396562 w 5812369"/>
                <a:gd name="connsiteY286" fmla="*/ 1157008 h 1982292"/>
                <a:gd name="connsiteX287" fmla="*/ 5396562 w 5812369"/>
                <a:gd name="connsiteY287" fmla="*/ 1273245 h 1982292"/>
                <a:gd name="connsiteX288" fmla="*/ 5143500 w 5812369"/>
                <a:gd name="connsiteY288" fmla="*/ 1273245 h 1982292"/>
                <a:gd name="connsiteX289" fmla="*/ 5143500 w 5812369"/>
                <a:gd name="connsiteY289" fmla="*/ 1427930 h 1982292"/>
                <a:gd name="connsiteX290" fmla="*/ 5359005 w 5812369"/>
                <a:gd name="connsiteY290" fmla="*/ 1427930 h 1982292"/>
                <a:gd name="connsiteX291" fmla="*/ 5359005 w 5812369"/>
                <a:gd name="connsiteY291" fmla="*/ 1544168 h 1982292"/>
                <a:gd name="connsiteX292" fmla="*/ 5143500 w 5812369"/>
                <a:gd name="connsiteY292" fmla="*/ 1544168 h 1982292"/>
                <a:gd name="connsiteX293" fmla="*/ 5143500 w 5812369"/>
                <a:gd name="connsiteY293" fmla="*/ 1711371 h 1982292"/>
                <a:gd name="connsiteX294" fmla="*/ 5396562 w 5812369"/>
                <a:gd name="connsiteY294" fmla="*/ 1711371 h 1982292"/>
                <a:gd name="connsiteX295" fmla="*/ 5396562 w 5812369"/>
                <a:gd name="connsiteY295" fmla="*/ 1827608 h 198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812369" h="1982292">
                  <a:moveTo>
                    <a:pt x="0" y="857474"/>
                  </a:moveTo>
                  <a:lnTo>
                    <a:pt x="0" y="186874"/>
                  </a:lnTo>
                  <a:lnTo>
                    <a:pt x="203880" y="186874"/>
                  </a:lnTo>
                  <a:cubicBezTo>
                    <a:pt x="277804" y="186874"/>
                    <a:pt x="335624" y="204756"/>
                    <a:pt x="377357" y="240522"/>
                  </a:cubicBezTo>
                  <a:cubicBezTo>
                    <a:pt x="419680" y="276287"/>
                    <a:pt x="441141" y="325169"/>
                    <a:pt x="441740" y="387160"/>
                  </a:cubicBezTo>
                  <a:cubicBezTo>
                    <a:pt x="441740" y="427100"/>
                    <a:pt x="432503" y="461668"/>
                    <a:pt x="414020" y="490879"/>
                  </a:cubicBezTo>
                  <a:cubicBezTo>
                    <a:pt x="395536" y="520681"/>
                    <a:pt x="369309" y="543928"/>
                    <a:pt x="335329" y="560621"/>
                  </a:cubicBezTo>
                  <a:lnTo>
                    <a:pt x="544574" y="857474"/>
                  </a:lnTo>
                  <a:lnTo>
                    <a:pt x="382722" y="857474"/>
                  </a:lnTo>
                  <a:lnTo>
                    <a:pt x="204774" y="586551"/>
                  </a:lnTo>
                  <a:lnTo>
                    <a:pt x="135920" y="586551"/>
                  </a:lnTo>
                  <a:lnTo>
                    <a:pt x="135920" y="857474"/>
                  </a:lnTo>
                  <a:close/>
                  <a:moveTo>
                    <a:pt x="135920" y="471208"/>
                  </a:moveTo>
                  <a:lnTo>
                    <a:pt x="211928" y="471208"/>
                  </a:lnTo>
                  <a:cubicBezTo>
                    <a:pt x="240543" y="471208"/>
                    <a:pt x="262603" y="463760"/>
                    <a:pt x="278100" y="448855"/>
                  </a:cubicBezTo>
                  <a:cubicBezTo>
                    <a:pt x="294195" y="433950"/>
                    <a:pt x="302243" y="412794"/>
                    <a:pt x="302243" y="385371"/>
                  </a:cubicBezTo>
                  <a:cubicBezTo>
                    <a:pt x="302243" y="359737"/>
                    <a:pt x="294195" y="339475"/>
                    <a:pt x="278100" y="324570"/>
                  </a:cubicBezTo>
                  <a:cubicBezTo>
                    <a:pt x="262004" y="309665"/>
                    <a:pt x="239944" y="302512"/>
                    <a:pt x="211928" y="303111"/>
                  </a:cubicBezTo>
                  <a:lnTo>
                    <a:pt x="135920" y="303111"/>
                  </a:lnTo>
                  <a:close/>
                  <a:moveTo>
                    <a:pt x="639361" y="857474"/>
                  </a:moveTo>
                  <a:lnTo>
                    <a:pt x="639361" y="186874"/>
                  </a:lnTo>
                  <a:lnTo>
                    <a:pt x="1028342" y="186874"/>
                  </a:lnTo>
                  <a:lnTo>
                    <a:pt x="1028342" y="303111"/>
                  </a:lnTo>
                  <a:lnTo>
                    <a:pt x="774387" y="303111"/>
                  </a:lnTo>
                  <a:lnTo>
                    <a:pt x="774387" y="457796"/>
                  </a:lnTo>
                  <a:lnTo>
                    <a:pt x="989891" y="457796"/>
                  </a:lnTo>
                  <a:lnTo>
                    <a:pt x="989891" y="574033"/>
                  </a:lnTo>
                  <a:lnTo>
                    <a:pt x="774387" y="574033"/>
                  </a:lnTo>
                  <a:lnTo>
                    <a:pt x="774387" y="741236"/>
                  </a:lnTo>
                  <a:lnTo>
                    <a:pt x="1028342" y="741236"/>
                  </a:lnTo>
                  <a:lnTo>
                    <a:pt x="1028342" y="857474"/>
                  </a:lnTo>
                  <a:close/>
                  <a:moveTo>
                    <a:pt x="770810" y="129649"/>
                  </a:moveTo>
                  <a:lnTo>
                    <a:pt x="878115" y="0"/>
                  </a:lnTo>
                  <a:lnTo>
                    <a:pt x="1017612" y="0"/>
                  </a:lnTo>
                  <a:lnTo>
                    <a:pt x="894211" y="129649"/>
                  </a:lnTo>
                  <a:close/>
                  <a:moveTo>
                    <a:pt x="1193771" y="857474"/>
                  </a:moveTo>
                  <a:lnTo>
                    <a:pt x="1193771" y="186874"/>
                  </a:lnTo>
                  <a:lnTo>
                    <a:pt x="1414641" y="186874"/>
                  </a:lnTo>
                  <a:cubicBezTo>
                    <a:pt x="1487967" y="186874"/>
                    <a:pt x="1545491" y="204756"/>
                    <a:pt x="1587224" y="240522"/>
                  </a:cubicBezTo>
                  <a:cubicBezTo>
                    <a:pt x="1629547" y="276287"/>
                    <a:pt x="1650713" y="325169"/>
                    <a:pt x="1650713" y="387160"/>
                  </a:cubicBezTo>
                  <a:cubicBezTo>
                    <a:pt x="1650713" y="449150"/>
                    <a:pt x="1629547" y="497737"/>
                    <a:pt x="1587224" y="532903"/>
                  </a:cubicBezTo>
                  <a:cubicBezTo>
                    <a:pt x="1544901" y="568669"/>
                    <a:pt x="1487368" y="586551"/>
                    <a:pt x="1414641" y="586551"/>
                  </a:cubicBezTo>
                  <a:lnTo>
                    <a:pt x="1329691" y="586551"/>
                  </a:lnTo>
                  <a:lnTo>
                    <a:pt x="1329691" y="857474"/>
                  </a:lnTo>
                  <a:close/>
                  <a:moveTo>
                    <a:pt x="1329691" y="471208"/>
                  </a:moveTo>
                  <a:lnTo>
                    <a:pt x="1420007" y="471208"/>
                  </a:lnTo>
                  <a:cubicBezTo>
                    <a:pt x="1449220" y="471208"/>
                    <a:pt x="1471871" y="463456"/>
                    <a:pt x="1487967" y="447961"/>
                  </a:cubicBezTo>
                  <a:cubicBezTo>
                    <a:pt x="1504062" y="433056"/>
                    <a:pt x="1512110" y="412195"/>
                    <a:pt x="1512110" y="385371"/>
                  </a:cubicBezTo>
                  <a:cubicBezTo>
                    <a:pt x="1512110" y="359737"/>
                    <a:pt x="1503767" y="339475"/>
                    <a:pt x="1487072" y="324570"/>
                  </a:cubicBezTo>
                  <a:cubicBezTo>
                    <a:pt x="1470977" y="309665"/>
                    <a:pt x="1448621" y="302512"/>
                    <a:pt x="1420007" y="303111"/>
                  </a:cubicBezTo>
                  <a:lnTo>
                    <a:pt x="1329691" y="303111"/>
                  </a:lnTo>
                  <a:close/>
                  <a:moveTo>
                    <a:pt x="1759807" y="595493"/>
                  </a:moveTo>
                  <a:lnTo>
                    <a:pt x="1759807" y="186874"/>
                  </a:lnTo>
                  <a:lnTo>
                    <a:pt x="1895727" y="186874"/>
                  </a:lnTo>
                  <a:lnTo>
                    <a:pt x="1895727" y="606222"/>
                  </a:lnTo>
                  <a:cubicBezTo>
                    <a:pt x="1895727" y="650929"/>
                    <a:pt x="1907647" y="686095"/>
                    <a:pt x="1931495" y="711730"/>
                  </a:cubicBezTo>
                  <a:cubicBezTo>
                    <a:pt x="1955344" y="736766"/>
                    <a:pt x="1988430" y="749283"/>
                    <a:pt x="2030753" y="749283"/>
                  </a:cubicBezTo>
                  <a:cubicBezTo>
                    <a:pt x="2072485" y="749283"/>
                    <a:pt x="2105267" y="736766"/>
                    <a:pt x="2129116" y="711730"/>
                  </a:cubicBezTo>
                  <a:cubicBezTo>
                    <a:pt x="2152964" y="686694"/>
                    <a:pt x="2164884" y="651528"/>
                    <a:pt x="2164884" y="606222"/>
                  </a:cubicBezTo>
                  <a:lnTo>
                    <a:pt x="2164884" y="186874"/>
                  </a:lnTo>
                  <a:lnTo>
                    <a:pt x="2300804" y="186874"/>
                  </a:lnTo>
                  <a:lnTo>
                    <a:pt x="2300804" y="595493"/>
                  </a:lnTo>
                  <a:cubicBezTo>
                    <a:pt x="2300804" y="683717"/>
                    <a:pt x="2276661" y="752565"/>
                    <a:pt x="2228373" y="802037"/>
                  </a:cubicBezTo>
                  <a:cubicBezTo>
                    <a:pt x="2180086" y="851510"/>
                    <a:pt x="2113914" y="876250"/>
                    <a:pt x="2029858" y="876250"/>
                  </a:cubicBezTo>
                  <a:cubicBezTo>
                    <a:pt x="1946402" y="876250"/>
                    <a:pt x="1880525" y="851510"/>
                    <a:pt x="1832238" y="802037"/>
                  </a:cubicBezTo>
                  <a:cubicBezTo>
                    <a:pt x="1783950" y="751966"/>
                    <a:pt x="1759807" y="683118"/>
                    <a:pt x="1759807" y="595493"/>
                  </a:cubicBezTo>
                  <a:close/>
                  <a:moveTo>
                    <a:pt x="2477858" y="857474"/>
                  </a:moveTo>
                  <a:lnTo>
                    <a:pt x="2477858" y="186874"/>
                  </a:lnTo>
                  <a:lnTo>
                    <a:pt x="2667431" y="186874"/>
                  </a:lnTo>
                  <a:cubicBezTo>
                    <a:pt x="2737179" y="186874"/>
                    <a:pt x="2791726" y="202968"/>
                    <a:pt x="2831071" y="235157"/>
                  </a:cubicBezTo>
                  <a:cubicBezTo>
                    <a:pt x="2871016" y="267346"/>
                    <a:pt x="2890983" y="312052"/>
                    <a:pt x="2890983" y="369277"/>
                  </a:cubicBezTo>
                  <a:cubicBezTo>
                    <a:pt x="2890983" y="424713"/>
                    <a:pt x="2867439" y="468821"/>
                    <a:pt x="2820341" y="501609"/>
                  </a:cubicBezTo>
                  <a:cubicBezTo>
                    <a:pt x="2855510" y="517703"/>
                    <a:pt x="2882640" y="539162"/>
                    <a:pt x="2901714" y="565986"/>
                  </a:cubicBezTo>
                  <a:cubicBezTo>
                    <a:pt x="2920787" y="593409"/>
                    <a:pt x="2930329" y="624704"/>
                    <a:pt x="2930329" y="659870"/>
                  </a:cubicBezTo>
                  <a:cubicBezTo>
                    <a:pt x="2930329" y="721270"/>
                    <a:pt x="2907973" y="769553"/>
                    <a:pt x="2863263" y="804720"/>
                  </a:cubicBezTo>
                  <a:cubicBezTo>
                    <a:pt x="2819151" y="839886"/>
                    <a:pt x="2758640" y="857474"/>
                    <a:pt x="2681738" y="857474"/>
                  </a:cubicBezTo>
                  <a:close/>
                  <a:moveTo>
                    <a:pt x="2612884" y="741236"/>
                  </a:moveTo>
                  <a:lnTo>
                    <a:pt x="2689786" y="741236"/>
                  </a:lnTo>
                  <a:cubicBezTo>
                    <a:pt x="2721378" y="741236"/>
                    <a:pt x="2746121" y="733484"/>
                    <a:pt x="2764005" y="717989"/>
                  </a:cubicBezTo>
                  <a:cubicBezTo>
                    <a:pt x="2781890" y="701894"/>
                    <a:pt x="2790832" y="680140"/>
                    <a:pt x="2790832" y="652717"/>
                  </a:cubicBezTo>
                  <a:cubicBezTo>
                    <a:pt x="2790832" y="625294"/>
                    <a:pt x="2781890" y="603835"/>
                    <a:pt x="2764005" y="588340"/>
                  </a:cubicBezTo>
                  <a:cubicBezTo>
                    <a:pt x="2746121" y="573434"/>
                    <a:pt x="2721378" y="565986"/>
                    <a:pt x="2689786" y="565986"/>
                  </a:cubicBezTo>
                  <a:lnTo>
                    <a:pt x="2612884" y="565986"/>
                  </a:lnTo>
                  <a:close/>
                  <a:moveTo>
                    <a:pt x="2612884" y="449749"/>
                  </a:moveTo>
                  <a:lnTo>
                    <a:pt x="2670113" y="449749"/>
                  </a:lnTo>
                  <a:cubicBezTo>
                    <a:pt x="2695750" y="449749"/>
                    <a:pt x="2715718" y="443195"/>
                    <a:pt x="2730025" y="430078"/>
                  </a:cubicBezTo>
                  <a:cubicBezTo>
                    <a:pt x="2744333" y="417560"/>
                    <a:pt x="2751486" y="399382"/>
                    <a:pt x="2751486" y="375536"/>
                  </a:cubicBezTo>
                  <a:cubicBezTo>
                    <a:pt x="2751486" y="352887"/>
                    <a:pt x="2744333" y="335300"/>
                    <a:pt x="2730025" y="322782"/>
                  </a:cubicBezTo>
                  <a:cubicBezTo>
                    <a:pt x="2716317" y="309665"/>
                    <a:pt x="2696341" y="303111"/>
                    <a:pt x="2670113" y="303111"/>
                  </a:cubicBezTo>
                  <a:lnTo>
                    <a:pt x="2612884" y="303111"/>
                  </a:lnTo>
                  <a:close/>
                  <a:moveTo>
                    <a:pt x="3077873" y="857474"/>
                  </a:moveTo>
                  <a:lnTo>
                    <a:pt x="3077873" y="186874"/>
                  </a:lnTo>
                  <a:lnTo>
                    <a:pt x="3212899" y="186874"/>
                  </a:lnTo>
                  <a:lnTo>
                    <a:pt x="3212899" y="734083"/>
                  </a:lnTo>
                  <a:lnTo>
                    <a:pt x="3466855" y="734083"/>
                  </a:lnTo>
                  <a:lnTo>
                    <a:pt x="3466855" y="857474"/>
                  </a:lnTo>
                  <a:close/>
                  <a:moveTo>
                    <a:pt x="3595621" y="857474"/>
                  </a:moveTo>
                  <a:lnTo>
                    <a:pt x="3595621" y="186874"/>
                  </a:lnTo>
                  <a:lnTo>
                    <a:pt x="3730647" y="186874"/>
                  </a:lnTo>
                  <a:lnTo>
                    <a:pt x="3730647" y="857474"/>
                  </a:lnTo>
                  <a:close/>
                  <a:moveTo>
                    <a:pt x="3896076" y="658976"/>
                  </a:moveTo>
                  <a:cubicBezTo>
                    <a:pt x="3878791" y="615459"/>
                    <a:pt x="3870144" y="569858"/>
                    <a:pt x="3870144" y="522174"/>
                  </a:cubicBezTo>
                  <a:cubicBezTo>
                    <a:pt x="3870144" y="474489"/>
                    <a:pt x="3878791" y="429184"/>
                    <a:pt x="3896076" y="386265"/>
                  </a:cubicBezTo>
                  <a:cubicBezTo>
                    <a:pt x="3913361" y="342748"/>
                    <a:pt x="3937210" y="304899"/>
                    <a:pt x="3967613" y="272711"/>
                  </a:cubicBezTo>
                  <a:cubicBezTo>
                    <a:pt x="3998615" y="240522"/>
                    <a:pt x="4036172" y="214887"/>
                    <a:pt x="4080284" y="195815"/>
                  </a:cubicBezTo>
                  <a:cubicBezTo>
                    <a:pt x="4124994" y="176743"/>
                    <a:pt x="4172986" y="167203"/>
                    <a:pt x="4224252" y="167203"/>
                  </a:cubicBezTo>
                  <a:cubicBezTo>
                    <a:pt x="4275517" y="167203"/>
                    <a:pt x="4323509" y="176743"/>
                    <a:pt x="4368220" y="195815"/>
                  </a:cubicBezTo>
                  <a:cubicBezTo>
                    <a:pt x="4412930" y="214887"/>
                    <a:pt x="4450487" y="240522"/>
                    <a:pt x="4480890" y="272711"/>
                  </a:cubicBezTo>
                  <a:cubicBezTo>
                    <a:pt x="4511293" y="304899"/>
                    <a:pt x="4535142" y="342748"/>
                    <a:pt x="4552427" y="386265"/>
                  </a:cubicBezTo>
                  <a:cubicBezTo>
                    <a:pt x="4569712" y="429184"/>
                    <a:pt x="4578359" y="474489"/>
                    <a:pt x="4578359" y="522174"/>
                  </a:cubicBezTo>
                  <a:cubicBezTo>
                    <a:pt x="4578359" y="578209"/>
                    <a:pt x="4566734" y="630659"/>
                    <a:pt x="4543485" y="679541"/>
                  </a:cubicBezTo>
                  <a:cubicBezTo>
                    <a:pt x="4520235" y="728423"/>
                    <a:pt x="4488044" y="769250"/>
                    <a:pt x="4446910" y="802037"/>
                  </a:cubicBezTo>
                  <a:lnTo>
                    <a:pt x="4487150" y="840485"/>
                  </a:lnTo>
                  <a:cubicBezTo>
                    <a:pt x="4534248" y="883403"/>
                    <a:pt x="4580747" y="904567"/>
                    <a:pt x="4626646" y="903968"/>
                  </a:cubicBezTo>
                  <a:cubicBezTo>
                    <a:pt x="4645720" y="903968"/>
                    <a:pt x="4661816" y="901581"/>
                    <a:pt x="4674934" y="896815"/>
                  </a:cubicBezTo>
                  <a:lnTo>
                    <a:pt x="4674934" y="1012159"/>
                  </a:lnTo>
                  <a:cubicBezTo>
                    <a:pt x="4654072" y="1020501"/>
                    <a:pt x="4630518" y="1024381"/>
                    <a:pt x="4604291" y="1023782"/>
                  </a:cubicBezTo>
                  <a:cubicBezTo>
                    <a:pt x="4532155" y="1023782"/>
                    <a:pt x="4462711" y="994571"/>
                    <a:pt x="4395940" y="936157"/>
                  </a:cubicBezTo>
                  <a:lnTo>
                    <a:pt x="4316355" y="864627"/>
                  </a:lnTo>
                  <a:cubicBezTo>
                    <a:pt x="4287142" y="872379"/>
                    <a:pt x="4256443" y="876250"/>
                    <a:pt x="4224252" y="876250"/>
                  </a:cubicBezTo>
                  <a:cubicBezTo>
                    <a:pt x="4172986" y="876250"/>
                    <a:pt x="4124994" y="866710"/>
                    <a:pt x="4080284" y="847638"/>
                  </a:cubicBezTo>
                  <a:cubicBezTo>
                    <a:pt x="4036172" y="828566"/>
                    <a:pt x="3998615" y="803227"/>
                    <a:pt x="3967613" y="771637"/>
                  </a:cubicBezTo>
                  <a:cubicBezTo>
                    <a:pt x="3937210" y="739448"/>
                    <a:pt x="3913361" y="701894"/>
                    <a:pt x="3896076" y="658976"/>
                  </a:cubicBezTo>
                  <a:close/>
                  <a:moveTo>
                    <a:pt x="4070447" y="360336"/>
                  </a:moveTo>
                  <a:cubicBezTo>
                    <a:pt x="4029913" y="403853"/>
                    <a:pt x="4009346" y="457796"/>
                    <a:pt x="4008747" y="522174"/>
                  </a:cubicBezTo>
                  <a:cubicBezTo>
                    <a:pt x="4008747" y="586551"/>
                    <a:pt x="4029314" y="640494"/>
                    <a:pt x="4070447" y="684012"/>
                  </a:cubicBezTo>
                  <a:cubicBezTo>
                    <a:pt x="4110982" y="727529"/>
                    <a:pt x="4162551" y="749283"/>
                    <a:pt x="4225146" y="749283"/>
                  </a:cubicBezTo>
                  <a:cubicBezTo>
                    <a:pt x="4266280" y="749283"/>
                    <a:pt x="4302942" y="739448"/>
                    <a:pt x="4335134" y="719777"/>
                  </a:cubicBezTo>
                  <a:cubicBezTo>
                    <a:pt x="4367924" y="700106"/>
                    <a:pt x="4393553" y="672683"/>
                    <a:pt x="4412036" y="637517"/>
                  </a:cubicBezTo>
                  <a:cubicBezTo>
                    <a:pt x="4430519" y="602941"/>
                    <a:pt x="4439756" y="564493"/>
                    <a:pt x="4439756" y="522174"/>
                  </a:cubicBezTo>
                  <a:cubicBezTo>
                    <a:pt x="4439756" y="457796"/>
                    <a:pt x="4419190" y="403853"/>
                    <a:pt x="4378056" y="360336"/>
                  </a:cubicBezTo>
                  <a:cubicBezTo>
                    <a:pt x="4337521" y="316818"/>
                    <a:pt x="4286247" y="295064"/>
                    <a:pt x="4224252" y="295064"/>
                  </a:cubicBezTo>
                  <a:cubicBezTo>
                    <a:pt x="4161657" y="295064"/>
                    <a:pt x="4110088" y="316818"/>
                    <a:pt x="4069553" y="360336"/>
                  </a:cubicBezTo>
                  <a:close/>
                  <a:moveTo>
                    <a:pt x="4705337" y="595493"/>
                  </a:moveTo>
                  <a:lnTo>
                    <a:pt x="4705337" y="186874"/>
                  </a:lnTo>
                  <a:lnTo>
                    <a:pt x="4841257" y="186874"/>
                  </a:lnTo>
                  <a:lnTo>
                    <a:pt x="4841257" y="606222"/>
                  </a:lnTo>
                  <a:cubicBezTo>
                    <a:pt x="4841257" y="650929"/>
                    <a:pt x="4853177" y="686095"/>
                    <a:pt x="4877025" y="711730"/>
                  </a:cubicBezTo>
                  <a:cubicBezTo>
                    <a:pt x="4900874" y="736766"/>
                    <a:pt x="4933960" y="749283"/>
                    <a:pt x="4976283" y="749283"/>
                  </a:cubicBezTo>
                  <a:cubicBezTo>
                    <a:pt x="5018016" y="749283"/>
                    <a:pt x="5050797" y="736766"/>
                    <a:pt x="5074646" y="711730"/>
                  </a:cubicBezTo>
                  <a:cubicBezTo>
                    <a:pt x="5098495" y="686694"/>
                    <a:pt x="5110414" y="651528"/>
                    <a:pt x="5110414" y="606222"/>
                  </a:cubicBezTo>
                  <a:lnTo>
                    <a:pt x="5110414" y="186874"/>
                  </a:lnTo>
                  <a:lnTo>
                    <a:pt x="5246334" y="186874"/>
                  </a:lnTo>
                  <a:lnTo>
                    <a:pt x="5246334" y="595493"/>
                  </a:lnTo>
                  <a:cubicBezTo>
                    <a:pt x="5246334" y="683717"/>
                    <a:pt x="5222191" y="752565"/>
                    <a:pt x="5173903" y="802037"/>
                  </a:cubicBezTo>
                  <a:cubicBezTo>
                    <a:pt x="5125616" y="852109"/>
                    <a:pt x="5059444" y="876849"/>
                    <a:pt x="4975389" y="876250"/>
                  </a:cubicBezTo>
                  <a:cubicBezTo>
                    <a:pt x="4891932" y="876250"/>
                    <a:pt x="4826055" y="851510"/>
                    <a:pt x="4777768" y="802037"/>
                  </a:cubicBezTo>
                  <a:cubicBezTo>
                    <a:pt x="4729481" y="751966"/>
                    <a:pt x="4705337" y="683118"/>
                    <a:pt x="4705337" y="595493"/>
                  </a:cubicBezTo>
                  <a:close/>
                  <a:moveTo>
                    <a:pt x="5423388" y="857474"/>
                  </a:moveTo>
                  <a:lnTo>
                    <a:pt x="5423388" y="186874"/>
                  </a:lnTo>
                  <a:lnTo>
                    <a:pt x="5812370" y="186874"/>
                  </a:lnTo>
                  <a:lnTo>
                    <a:pt x="5812370" y="303111"/>
                  </a:lnTo>
                  <a:lnTo>
                    <a:pt x="5558414" y="303111"/>
                  </a:lnTo>
                  <a:lnTo>
                    <a:pt x="5558414" y="457796"/>
                  </a:lnTo>
                  <a:lnTo>
                    <a:pt x="5773919" y="457796"/>
                  </a:lnTo>
                  <a:lnTo>
                    <a:pt x="5773919" y="574033"/>
                  </a:lnTo>
                  <a:lnTo>
                    <a:pt x="5558414" y="574033"/>
                  </a:lnTo>
                  <a:lnTo>
                    <a:pt x="5558414" y="741236"/>
                  </a:lnTo>
                  <a:lnTo>
                    <a:pt x="5812370" y="741236"/>
                  </a:lnTo>
                  <a:lnTo>
                    <a:pt x="5812370" y="857474"/>
                  </a:lnTo>
                  <a:close/>
                  <a:moveTo>
                    <a:pt x="0" y="1827608"/>
                  </a:moveTo>
                  <a:lnTo>
                    <a:pt x="0" y="1157008"/>
                  </a:lnTo>
                  <a:lnTo>
                    <a:pt x="388982" y="1157008"/>
                  </a:lnTo>
                  <a:lnTo>
                    <a:pt x="388982" y="1273245"/>
                  </a:lnTo>
                  <a:lnTo>
                    <a:pt x="135920" y="1273245"/>
                  </a:lnTo>
                  <a:lnTo>
                    <a:pt x="135920" y="1427930"/>
                  </a:lnTo>
                  <a:lnTo>
                    <a:pt x="351425" y="1427930"/>
                  </a:lnTo>
                  <a:lnTo>
                    <a:pt x="351425" y="1544168"/>
                  </a:lnTo>
                  <a:lnTo>
                    <a:pt x="135920" y="1544168"/>
                  </a:lnTo>
                  <a:lnTo>
                    <a:pt x="135920" y="1827608"/>
                  </a:lnTo>
                  <a:close/>
                  <a:moveTo>
                    <a:pt x="517748" y="1827608"/>
                  </a:moveTo>
                  <a:lnTo>
                    <a:pt x="517748" y="1157008"/>
                  </a:lnTo>
                  <a:lnTo>
                    <a:pt x="721628" y="1157008"/>
                  </a:lnTo>
                  <a:cubicBezTo>
                    <a:pt x="794953" y="1157008"/>
                    <a:pt x="853077" y="1174891"/>
                    <a:pt x="895999" y="1210656"/>
                  </a:cubicBezTo>
                  <a:cubicBezTo>
                    <a:pt x="938322" y="1246421"/>
                    <a:pt x="959488" y="1295304"/>
                    <a:pt x="959488" y="1357294"/>
                  </a:cubicBezTo>
                  <a:cubicBezTo>
                    <a:pt x="959488" y="1397235"/>
                    <a:pt x="950251" y="1432106"/>
                    <a:pt x="931768" y="1461907"/>
                  </a:cubicBezTo>
                  <a:cubicBezTo>
                    <a:pt x="913284" y="1491709"/>
                    <a:pt x="887057" y="1514661"/>
                    <a:pt x="853077" y="1530756"/>
                  </a:cubicBezTo>
                  <a:lnTo>
                    <a:pt x="1062322" y="1827608"/>
                  </a:lnTo>
                  <a:lnTo>
                    <a:pt x="900470" y="1827608"/>
                  </a:lnTo>
                  <a:lnTo>
                    <a:pt x="722522" y="1556686"/>
                  </a:lnTo>
                  <a:lnTo>
                    <a:pt x="653668" y="1556686"/>
                  </a:lnTo>
                  <a:lnTo>
                    <a:pt x="653668" y="1827608"/>
                  </a:lnTo>
                  <a:close/>
                  <a:moveTo>
                    <a:pt x="653668" y="1441342"/>
                  </a:moveTo>
                  <a:lnTo>
                    <a:pt x="729676" y="1441342"/>
                  </a:lnTo>
                  <a:cubicBezTo>
                    <a:pt x="758291" y="1441342"/>
                    <a:pt x="780646" y="1433894"/>
                    <a:pt x="796742" y="1418989"/>
                  </a:cubicBezTo>
                  <a:cubicBezTo>
                    <a:pt x="812838" y="1404084"/>
                    <a:pt x="820590" y="1382929"/>
                    <a:pt x="819991" y="1355506"/>
                  </a:cubicBezTo>
                  <a:cubicBezTo>
                    <a:pt x="819991" y="1329871"/>
                    <a:pt x="812238" y="1309610"/>
                    <a:pt x="796742" y="1294705"/>
                  </a:cubicBezTo>
                  <a:cubicBezTo>
                    <a:pt x="781245" y="1279799"/>
                    <a:pt x="758890" y="1272646"/>
                    <a:pt x="729676" y="1273245"/>
                  </a:cubicBezTo>
                  <a:lnTo>
                    <a:pt x="653668" y="1273245"/>
                  </a:lnTo>
                  <a:close/>
                  <a:moveTo>
                    <a:pt x="1100773" y="1827608"/>
                  </a:moveTo>
                  <a:lnTo>
                    <a:pt x="1353835" y="1157008"/>
                  </a:lnTo>
                  <a:lnTo>
                    <a:pt x="1530889" y="1157008"/>
                  </a:lnTo>
                  <a:lnTo>
                    <a:pt x="1783950" y="1827608"/>
                  </a:lnTo>
                  <a:lnTo>
                    <a:pt x="1639982" y="1827608"/>
                  </a:lnTo>
                  <a:lnTo>
                    <a:pt x="1575599" y="1653252"/>
                  </a:lnTo>
                  <a:lnTo>
                    <a:pt x="1308230" y="1653252"/>
                  </a:lnTo>
                  <a:lnTo>
                    <a:pt x="1244741" y="1827608"/>
                  </a:lnTo>
                  <a:close/>
                  <a:moveTo>
                    <a:pt x="1350258" y="1537015"/>
                  </a:moveTo>
                  <a:lnTo>
                    <a:pt x="1534466" y="1537015"/>
                  </a:lnTo>
                  <a:lnTo>
                    <a:pt x="1442362" y="1285763"/>
                  </a:lnTo>
                  <a:close/>
                  <a:moveTo>
                    <a:pt x="1896621" y="1827608"/>
                  </a:moveTo>
                  <a:lnTo>
                    <a:pt x="1896621" y="1157008"/>
                  </a:lnTo>
                  <a:lnTo>
                    <a:pt x="2070098" y="1157008"/>
                  </a:lnTo>
                  <a:lnTo>
                    <a:pt x="2368764" y="1637158"/>
                  </a:lnTo>
                  <a:lnTo>
                    <a:pt x="2368764" y="1157008"/>
                  </a:lnTo>
                  <a:lnTo>
                    <a:pt x="2503790" y="1157008"/>
                  </a:lnTo>
                  <a:lnTo>
                    <a:pt x="2503790" y="1827608"/>
                  </a:lnTo>
                  <a:lnTo>
                    <a:pt x="2330313" y="1827608"/>
                  </a:lnTo>
                  <a:lnTo>
                    <a:pt x="2031647" y="1345670"/>
                  </a:lnTo>
                  <a:lnTo>
                    <a:pt x="2031647" y="1827608"/>
                  </a:lnTo>
                  <a:close/>
                  <a:moveTo>
                    <a:pt x="2644181" y="1492308"/>
                  </a:moveTo>
                  <a:cubicBezTo>
                    <a:pt x="2644181" y="1444624"/>
                    <a:pt x="2652828" y="1399318"/>
                    <a:pt x="2670113" y="1356400"/>
                  </a:cubicBezTo>
                  <a:cubicBezTo>
                    <a:pt x="2687398" y="1312882"/>
                    <a:pt x="2711247" y="1275034"/>
                    <a:pt x="2741650" y="1242845"/>
                  </a:cubicBezTo>
                  <a:cubicBezTo>
                    <a:pt x="2772652" y="1210656"/>
                    <a:pt x="2810209" y="1185325"/>
                    <a:pt x="2854321" y="1166844"/>
                  </a:cubicBezTo>
                  <a:cubicBezTo>
                    <a:pt x="2899031" y="1147772"/>
                    <a:pt x="2947319" y="1138231"/>
                    <a:pt x="2999183" y="1138231"/>
                  </a:cubicBezTo>
                  <a:cubicBezTo>
                    <a:pt x="3058201" y="1138231"/>
                    <a:pt x="3111853" y="1150150"/>
                    <a:pt x="3160141" y="1173997"/>
                  </a:cubicBezTo>
                  <a:cubicBezTo>
                    <a:pt x="3209027" y="1198433"/>
                    <a:pt x="3248963" y="1231820"/>
                    <a:pt x="3279965" y="1274140"/>
                  </a:cubicBezTo>
                  <a:lnTo>
                    <a:pt x="3173554" y="1357294"/>
                  </a:lnTo>
                  <a:cubicBezTo>
                    <a:pt x="3153881" y="1329281"/>
                    <a:pt x="3129139" y="1306927"/>
                    <a:pt x="3099334" y="1290234"/>
                  </a:cubicBezTo>
                  <a:cubicBezTo>
                    <a:pt x="3069530" y="1273541"/>
                    <a:pt x="3036141" y="1265198"/>
                    <a:pt x="2999183" y="1265198"/>
                  </a:cubicBezTo>
                  <a:cubicBezTo>
                    <a:pt x="2936588" y="1265198"/>
                    <a:pt x="2885019" y="1286953"/>
                    <a:pt x="2844484" y="1330470"/>
                  </a:cubicBezTo>
                  <a:cubicBezTo>
                    <a:pt x="2803950" y="1373987"/>
                    <a:pt x="2783383" y="1427930"/>
                    <a:pt x="2782784" y="1492308"/>
                  </a:cubicBezTo>
                  <a:cubicBezTo>
                    <a:pt x="2782784" y="1556686"/>
                    <a:pt x="2803351" y="1610933"/>
                    <a:pt x="2844484" y="1655040"/>
                  </a:cubicBezTo>
                  <a:cubicBezTo>
                    <a:pt x="2885019" y="1698558"/>
                    <a:pt x="2936588" y="1720017"/>
                    <a:pt x="2999183" y="1719418"/>
                  </a:cubicBezTo>
                  <a:cubicBezTo>
                    <a:pt x="3036141" y="1719418"/>
                    <a:pt x="3069530" y="1711371"/>
                    <a:pt x="3099334" y="1695276"/>
                  </a:cubicBezTo>
                  <a:cubicBezTo>
                    <a:pt x="3129139" y="1678583"/>
                    <a:pt x="3153881" y="1655934"/>
                    <a:pt x="3173554" y="1627322"/>
                  </a:cubicBezTo>
                  <a:lnTo>
                    <a:pt x="3279965" y="1709582"/>
                  </a:lnTo>
                  <a:cubicBezTo>
                    <a:pt x="3253738" y="1745947"/>
                    <a:pt x="3220947" y="1775748"/>
                    <a:pt x="3181602" y="1798996"/>
                  </a:cubicBezTo>
                  <a:cubicBezTo>
                    <a:pt x="3142257" y="1822243"/>
                    <a:pt x="3098735" y="1836844"/>
                    <a:pt x="3051047" y="1842808"/>
                  </a:cubicBezTo>
                  <a:lnTo>
                    <a:pt x="2967885" y="1982293"/>
                  </a:lnTo>
                  <a:lnTo>
                    <a:pt x="2848061" y="1982293"/>
                  </a:lnTo>
                  <a:lnTo>
                    <a:pt x="2932117" y="1841020"/>
                  </a:lnTo>
                  <a:cubicBezTo>
                    <a:pt x="2875487" y="1830889"/>
                    <a:pt x="2825107" y="1809126"/>
                    <a:pt x="2780995" y="1775748"/>
                  </a:cubicBezTo>
                  <a:cubicBezTo>
                    <a:pt x="2736884" y="1742370"/>
                    <a:pt x="2702904" y="1700936"/>
                    <a:pt x="2679055" y="1651464"/>
                  </a:cubicBezTo>
                  <a:cubicBezTo>
                    <a:pt x="2655207" y="1601991"/>
                    <a:pt x="2643582" y="1548934"/>
                    <a:pt x="2644181" y="1492308"/>
                  </a:cubicBezTo>
                  <a:close/>
                  <a:moveTo>
                    <a:pt x="3319310" y="1827608"/>
                  </a:moveTo>
                  <a:lnTo>
                    <a:pt x="3572372" y="1157008"/>
                  </a:lnTo>
                  <a:lnTo>
                    <a:pt x="3749426" y="1157008"/>
                  </a:lnTo>
                  <a:lnTo>
                    <a:pt x="4002487" y="1827608"/>
                  </a:lnTo>
                  <a:lnTo>
                    <a:pt x="3858519" y="1827608"/>
                  </a:lnTo>
                  <a:lnTo>
                    <a:pt x="3795030" y="1653252"/>
                  </a:lnTo>
                  <a:lnTo>
                    <a:pt x="3527661" y="1653252"/>
                  </a:lnTo>
                  <a:lnTo>
                    <a:pt x="3463278" y="1827608"/>
                  </a:lnTo>
                  <a:close/>
                  <a:moveTo>
                    <a:pt x="3569689" y="1537015"/>
                  </a:moveTo>
                  <a:lnTo>
                    <a:pt x="3753002" y="1537015"/>
                  </a:lnTo>
                  <a:lnTo>
                    <a:pt x="3660899" y="1285763"/>
                  </a:lnTo>
                  <a:close/>
                  <a:moveTo>
                    <a:pt x="4115158" y="1827608"/>
                  </a:moveTo>
                  <a:lnTo>
                    <a:pt x="4115158" y="1157008"/>
                  </a:lnTo>
                  <a:lnTo>
                    <a:pt x="4251078" y="1157008"/>
                  </a:lnTo>
                  <a:lnTo>
                    <a:pt x="4251078" y="1827608"/>
                  </a:lnTo>
                  <a:close/>
                  <a:moveTo>
                    <a:pt x="4386998" y="1734618"/>
                  </a:moveTo>
                  <a:lnTo>
                    <a:pt x="4485361" y="1644311"/>
                  </a:lnTo>
                  <a:cubicBezTo>
                    <a:pt x="4505633" y="1670536"/>
                    <a:pt x="4528283" y="1690806"/>
                    <a:pt x="4553321" y="1705112"/>
                  </a:cubicBezTo>
                  <a:cubicBezTo>
                    <a:pt x="4578958" y="1719418"/>
                    <a:pt x="4605481" y="1726571"/>
                    <a:pt x="4632906" y="1726571"/>
                  </a:cubicBezTo>
                  <a:cubicBezTo>
                    <a:pt x="4659732" y="1726571"/>
                    <a:pt x="4680594" y="1719713"/>
                    <a:pt x="4695501" y="1706006"/>
                  </a:cubicBezTo>
                  <a:cubicBezTo>
                    <a:pt x="4710997" y="1692299"/>
                    <a:pt x="4718750" y="1673218"/>
                    <a:pt x="4718750" y="1648781"/>
                  </a:cubicBezTo>
                  <a:cubicBezTo>
                    <a:pt x="4718750" y="1634475"/>
                    <a:pt x="4714574" y="1621358"/>
                    <a:pt x="4706231" y="1609439"/>
                  </a:cubicBezTo>
                  <a:cubicBezTo>
                    <a:pt x="4697289" y="1597521"/>
                    <a:pt x="4685664" y="1587685"/>
                    <a:pt x="4671357" y="1579933"/>
                  </a:cubicBezTo>
                  <a:cubicBezTo>
                    <a:pt x="4657050" y="1571591"/>
                    <a:pt x="4640659" y="1563240"/>
                    <a:pt x="4622175" y="1554897"/>
                  </a:cubicBezTo>
                  <a:cubicBezTo>
                    <a:pt x="4603692" y="1545956"/>
                    <a:pt x="4584914" y="1537310"/>
                    <a:pt x="4565840" y="1528967"/>
                  </a:cubicBezTo>
                  <a:cubicBezTo>
                    <a:pt x="4546767" y="1520625"/>
                    <a:pt x="4528283" y="1510486"/>
                    <a:pt x="4510399" y="1498567"/>
                  </a:cubicBezTo>
                  <a:cubicBezTo>
                    <a:pt x="4491916" y="1486648"/>
                    <a:pt x="4475525" y="1473531"/>
                    <a:pt x="4461217" y="1459225"/>
                  </a:cubicBezTo>
                  <a:cubicBezTo>
                    <a:pt x="4446910" y="1444919"/>
                    <a:pt x="4435285" y="1426741"/>
                    <a:pt x="4426343" y="1404683"/>
                  </a:cubicBezTo>
                  <a:cubicBezTo>
                    <a:pt x="4417401" y="1382625"/>
                    <a:pt x="4412930" y="1358483"/>
                    <a:pt x="4412930" y="1332258"/>
                  </a:cubicBezTo>
                  <a:cubicBezTo>
                    <a:pt x="4412930" y="1278011"/>
                    <a:pt x="4433202" y="1232115"/>
                    <a:pt x="4473736" y="1194562"/>
                  </a:cubicBezTo>
                  <a:cubicBezTo>
                    <a:pt x="4514271" y="1157008"/>
                    <a:pt x="4565545" y="1138231"/>
                    <a:pt x="4627541" y="1138231"/>
                  </a:cubicBezTo>
                  <a:cubicBezTo>
                    <a:pt x="4720539" y="1138231"/>
                    <a:pt x="4798335" y="1175785"/>
                    <a:pt x="4860930" y="1250892"/>
                  </a:cubicBezTo>
                  <a:lnTo>
                    <a:pt x="4761672" y="1340305"/>
                  </a:lnTo>
                  <a:cubicBezTo>
                    <a:pt x="4718750" y="1284270"/>
                    <a:pt x="4674335" y="1256257"/>
                    <a:pt x="4628435" y="1256257"/>
                  </a:cubicBezTo>
                  <a:cubicBezTo>
                    <a:pt x="4605784" y="1256257"/>
                    <a:pt x="4587006" y="1263115"/>
                    <a:pt x="4572100" y="1276822"/>
                  </a:cubicBezTo>
                  <a:cubicBezTo>
                    <a:pt x="4557193" y="1290529"/>
                    <a:pt x="4550039" y="1307222"/>
                    <a:pt x="4550639" y="1326893"/>
                  </a:cubicBezTo>
                  <a:cubicBezTo>
                    <a:pt x="4550639" y="1339411"/>
                    <a:pt x="4554215" y="1351035"/>
                    <a:pt x="4561369" y="1361765"/>
                  </a:cubicBezTo>
                  <a:cubicBezTo>
                    <a:pt x="4568523" y="1371895"/>
                    <a:pt x="4577760" y="1381140"/>
                    <a:pt x="4589090" y="1389483"/>
                  </a:cubicBezTo>
                  <a:cubicBezTo>
                    <a:pt x="4601009" y="1397235"/>
                    <a:pt x="4614727" y="1404978"/>
                    <a:pt x="4630223" y="1412730"/>
                  </a:cubicBezTo>
                  <a:lnTo>
                    <a:pt x="4677616" y="1435084"/>
                  </a:lnTo>
                  <a:cubicBezTo>
                    <a:pt x="4694902" y="1442836"/>
                    <a:pt x="4711892" y="1450579"/>
                    <a:pt x="4728586" y="1458331"/>
                  </a:cubicBezTo>
                  <a:cubicBezTo>
                    <a:pt x="4745872" y="1466673"/>
                    <a:pt x="4761967" y="1476813"/>
                    <a:pt x="4776874" y="1488731"/>
                  </a:cubicBezTo>
                  <a:cubicBezTo>
                    <a:pt x="4792371" y="1500060"/>
                    <a:pt x="4806088" y="1513168"/>
                    <a:pt x="4818008" y="1528073"/>
                  </a:cubicBezTo>
                  <a:cubicBezTo>
                    <a:pt x="4829927" y="1542379"/>
                    <a:pt x="4839173" y="1559368"/>
                    <a:pt x="4845728" y="1579039"/>
                  </a:cubicBezTo>
                  <a:cubicBezTo>
                    <a:pt x="4852882" y="1599309"/>
                    <a:pt x="4856459" y="1621662"/>
                    <a:pt x="4856459" y="1646099"/>
                  </a:cubicBezTo>
                  <a:cubicBezTo>
                    <a:pt x="4855269" y="1706900"/>
                    <a:pt x="4833504" y="1755478"/>
                    <a:pt x="4791181" y="1791843"/>
                  </a:cubicBezTo>
                  <a:cubicBezTo>
                    <a:pt x="4749448" y="1828207"/>
                    <a:pt x="4697289" y="1846385"/>
                    <a:pt x="4634694" y="1846385"/>
                  </a:cubicBezTo>
                  <a:cubicBezTo>
                    <a:pt x="4579852" y="1846385"/>
                    <a:pt x="4532459" y="1837148"/>
                    <a:pt x="4492515" y="1818667"/>
                  </a:cubicBezTo>
                  <a:cubicBezTo>
                    <a:pt x="4452571" y="1799595"/>
                    <a:pt x="4417401" y="1771573"/>
                    <a:pt x="4386998" y="1734618"/>
                  </a:cubicBezTo>
                  <a:close/>
                  <a:moveTo>
                    <a:pt x="5007580" y="1827608"/>
                  </a:moveTo>
                  <a:lnTo>
                    <a:pt x="5007580" y="1157008"/>
                  </a:lnTo>
                  <a:lnTo>
                    <a:pt x="5396562" y="1157008"/>
                  </a:lnTo>
                  <a:lnTo>
                    <a:pt x="5396562" y="1273245"/>
                  </a:lnTo>
                  <a:lnTo>
                    <a:pt x="5143500" y="1273245"/>
                  </a:lnTo>
                  <a:lnTo>
                    <a:pt x="5143500" y="1427930"/>
                  </a:lnTo>
                  <a:lnTo>
                    <a:pt x="5359005" y="1427930"/>
                  </a:lnTo>
                  <a:lnTo>
                    <a:pt x="5359005" y="1544168"/>
                  </a:lnTo>
                  <a:lnTo>
                    <a:pt x="5143500" y="1544168"/>
                  </a:lnTo>
                  <a:lnTo>
                    <a:pt x="5143500" y="1711371"/>
                  </a:lnTo>
                  <a:lnTo>
                    <a:pt x="5396562" y="1711371"/>
                  </a:lnTo>
                  <a:lnTo>
                    <a:pt x="5396562" y="1827608"/>
                  </a:lnTo>
                  <a:close/>
                </a:path>
              </a:pathLst>
            </a:custGeom>
            <a:solidFill>
              <a:srgbClr val="000000"/>
            </a:solidFill>
            <a:ln w="893" cap="flat">
              <a:noFill/>
              <a:prstDash val="solid"/>
              <a:miter/>
            </a:ln>
          </p:spPr>
          <p:txBody>
            <a:bodyPr rtlCol="0" anchor="ctr"/>
            <a:lstStyle/>
            <a:p>
              <a:endParaRPr lang="fr-FR"/>
            </a:p>
          </p:txBody>
        </p:sp>
        <p:sp>
          <p:nvSpPr>
            <p:cNvPr id="61" name="Forme libre 60">
              <a:extLst>
                <a:ext uri="{FF2B5EF4-FFF2-40B4-BE49-F238E27FC236}">
                  <a16:creationId xmlns:a16="http://schemas.microsoft.com/office/drawing/2014/main" id="{C6E10063-98BC-DBF7-D81D-6019CB375F06}"/>
                </a:ext>
              </a:extLst>
            </p:cNvPr>
            <p:cNvSpPr/>
            <p:nvPr/>
          </p:nvSpPr>
          <p:spPr>
            <a:xfrm>
              <a:off x="3189814" y="4323132"/>
              <a:ext cx="2331207" cy="1640734"/>
            </a:xfrm>
            <a:custGeom>
              <a:avLst/>
              <a:gdLst>
                <a:gd name="connsiteX0" fmla="*/ 2221220 w 2331207"/>
                <a:gd name="connsiteY0" fmla="*/ 1391271 h 1640734"/>
                <a:gd name="connsiteX1" fmla="*/ 2248940 w 2331207"/>
                <a:gd name="connsiteY1" fmla="*/ 1441342 h 1640734"/>
                <a:gd name="connsiteX2" fmla="*/ 2158625 w 2331207"/>
                <a:gd name="connsiteY2" fmla="*/ 1465484 h 1640734"/>
                <a:gd name="connsiteX3" fmla="*/ 2221220 w 2331207"/>
                <a:gd name="connsiteY3" fmla="*/ 1391271 h 1640734"/>
                <a:gd name="connsiteX4" fmla="*/ 2271295 w 2331207"/>
                <a:gd name="connsiteY4" fmla="*/ 1537909 h 1640734"/>
                <a:gd name="connsiteX5" fmla="*/ 2253411 w 2331207"/>
                <a:gd name="connsiteY5" fmla="*/ 1537909 h 1640734"/>
                <a:gd name="connsiteX6" fmla="*/ 2181874 w 2331207"/>
                <a:gd name="connsiteY6" fmla="*/ 1586192 h 1640734"/>
                <a:gd name="connsiteX7" fmla="*/ 2144317 w 2331207"/>
                <a:gd name="connsiteY7" fmla="*/ 1537909 h 1640734"/>
                <a:gd name="connsiteX8" fmla="*/ 2148788 w 2331207"/>
                <a:gd name="connsiteY8" fmla="*/ 1497673 h 1640734"/>
                <a:gd name="connsiteX9" fmla="*/ 2295439 w 2331207"/>
                <a:gd name="connsiteY9" fmla="*/ 1449390 h 1640734"/>
                <a:gd name="connsiteX10" fmla="*/ 2248940 w 2331207"/>
                <a:gd name="connsiteY10" fmla="*/ 1351929 h 1640734"/>
                <a:gd name="connsiteX11" fmla="*/ 2100501 w 2331207"/>
                <a:gd name="connsiteY11" fmla="*/ 1569203 h 1640734"/>
                <a:gd name="connsiteX12" fmla="*/ 2155942 w 2331207"/>
                <a:gd name="connsiteY12" fmla="*/ 1639840 h 1640734"/>
                <a:gd name="connsiteX13" fmla="*/ 2271295 w 2331207"/>
                <a:gd name="connsiteY13" fmla="*/ 1537909 h 1640734"/>
                <a:gd name="connsiteX14" fmla="*/ 2248046 w 2331207"/>
                <a:gd name="connsiteY14" fmla="*/ 1319740 h 1640734"/>
                <a:gd name="connsiteX15" fmla="*/ 2331207 w 2331207"/>
                <a:gd name="connsiteY15" fmla="*/ 1243739 h 1640734"/>
                <a:gd name="connsiteX16" fmla="*/ 2331207 w 2331207"/>
                <a:gd name="connsiteY16" fmla="*/ 1233009 h 1640734"/>
                <a:gd name="connsiteX17" fmla="*/ 2275766 w 2331207"/>
                <a:gd name="connsiteY17" fmla="*/ 1233009 h 1640734"/>
                <a:gd name="connsiteX18" fmla="*/ 2226585 w 2331207"/>
                <a:gd name="connsiteY18" fmla="*/ 1320634 h 1640734"/>
                <a:gd name="connsiteX19" fmla="*/ 2248046 w 2331207"/>
                <a:gd name="connsiteY19" fmla="*/ 1320634 h 1640734"/>
                <a:gd name="connsiteX20" fmla="*/ 1935966 w 2331207"/>
                <a:gd name="connsiteY20" fmla="*/ 1393059 h 1640734"/>
                <a:gd name="connsiteX21" fmla="*/ 1984254 w 2331207"/>
                <a:gd name="connsiteY21" fmla="*/ 1393059 h 1640734"/>
                <a:gd name="connsiteX22" fmla="*/ 1907351 w 2331207"/>
                <a:gd name="connsiteY22" fmla="*/ 1604075 h 1640734"/>
                <a:gd name="connsiteX23" fmla="*/ 1928813 w 2331207"/>
                <a:gd name="connsiteY23" fmla="*/ 1639840 h 1640734"/>
                <a:gd name="connsiteX24" fmla="*/ 2073675 w 2331207"/>
                <a:gd name="connsiteY24" fmla="*/ 1527179 h 1640734"/>
                <a:gd name="connsiteX25" fmla="*/ 2060262 w 2331207"/>
                <a:gd name="connsiteY25" fmla="*/ 1527179 h 1640734"/>
                <a:gd name="connsiteX26" fmla="*/ 1965475 w 2331207"/>
                <a:gd name="connsiteY26" fmla="*/ 1591557 h 1640734"/>
                <a:gd name="connsiteX27" fmla="*/ 2036118 w 2331207"/>
                <a:gd name="connsiteY27" fmla="*/ 1393059 h 1640734"/>
                <a:gd name="connsiteX28" fmla="*/ 2108549 w 2331207"/>
                <a:gd name="connsiteY28" fmla="*/ 1393059 h 1640734"/>
                <a:gd name="connsiteX29" fmla="*/ 2117491 w 2331207"/>
                <a:gd name="connsiteY29" fmla="*/ 1362659 h 1640734"/>
                <a:gd name="connsiteX30" fmla="*/ 2046848 w 2331207"/>
                <a:gd name="connsiteY30" fmla="*/ 1362659 h 1640734"/>
                <a:gd name="connsiteX31" fmla="*/ 2073675 w 2331207"/>
                <a:gd name="connsiteY31" fmla="*/ 1286657 h 1640734"/>
                <a:gd name="connsiteX32" fmla="*/ 2045954 w 2331207"/>
                <a:gd name="connsiteY32" fmla="*/ 1286657 h 1640734"/>
                <a:gd name="connsiteX33" fmla="*/ 1995878 w 2331207"/>
                <a:gd name="connsiteY33" fmla="*/ 1362659 h 1640734"/>
                <a:gd name="connsiteX34" fmla="*/ 1935966 w 2331207"/>
                <a:gd name="connsiteY34" fmla="*/ 1370706 h 1640734"/>
                <a:gd name="connsiteX35" fmla="*/ 1885890 w 2331207"/>
                <a:gd name="connsiteY35" fmla="*/ 1382330 h 1640734"/>
                <a:gd name="connsiteX36" fmla="*/ 1868900 w 2331207"/>
                <a:gd name="connsiteY36" fmla="*/ 1351929 h 1640734"/>
                <a:gd name="connsiteX37" fmla="*/ 1756230 w 2331207"/>
                <a:gd name="connsiteY37" fmla="*/ 1443131 h 1640734"/>
                <a:gd name="connsiteX38" fmla="*/ 1769643 w 2331207"/>
                <a:gd name="connsiteY38" fmla="*/ 1443131 h 1640734"/>
                <a:gd name="connsiteX39" fmla="*/ 1828661 w 2331207"/>
                <a:gd name="connsiteY39" fmla="*/ 1398424 h 1640734"/>
                <a:gd name="connsiteX40" fmla="*/ 1747288 w 2331207"/>
                <a:gd name="connsiteY40" fmla="*/ 1609439 h 1640734"/>
                <a:gd name="connsiteX41" fmla="*/ 1765172 w 2331207"/>
                <a:gd name="connsiteY41" fmla="*/ 1639840 h 1640734"/>
                <a:gd name="connsiteX42" fmla="*/ 1872477 w 2331207"/>
                <a:gd name="connsiteY42" fmla="*/ 1548638 h 1640734"/>
                <a:gd name="connsiteX43" fmla="*/ 1859064 w 2331207"/>
                <a:gd name="connsiteY43" fmla="*/ 1548638 h 1640734"/>
                <a:gd name="connsiteX44" fmla="*/ 1800046 w 2331207"/>
                <a:gd name="connsiteY44" fmla="*/ 1593345 h 1640734"/>
                <a:gd name="connsiteX45" fmla="*/ 1893938 w 2331207"/>
                <a:gd name="connsiteY45" fmla="*/ 1298281 h 1640734"/>
                <a:gd name="connsiteX46" fmla="*/ 1927024 w 2331207"/>
                <a:gd name="connsiteY46" fmla="*/ 1265198 h 1640734"/>
                <a:gd name="connsiteX47" fmla="*/ 1893938 w 2331207"/>
                <a:gd name="connsiteY47" fmla="*/ 1232115 h 1640734"/>
                <a:gd name="connsiteX48" fmla="*/ 1870689 w 2331207"/>
                <a:gd name="connsiteY48" fmla="*/ 1241951 h 1640734"/>
                <a:gd name="connsiteX49" fmla="*/ 1860853 w 2331207"/>
                <a:gd name="connsiteY49" fmla="*/ 1265198 h 1640734"/>
                <a:gd name="connsiteX50" fmla="*/ 1893938 w 2331207"/>
                <a:gd name="connsiteY50" fmla="*/ 1298281 h 1640734"/>
                <a:gd name="connsiteX51" fmla="*/ 1501380 w 2331207"/>
                <a:gd name="connsiteY51" fmla="*/ 1410942 h 1640734"/>
                <a:gd name="connsiteX52" fmla="*/ 1501380 w 2331207"/>
                <a:gd name="connsiteY52" fmla="*/ 1474425 h 1640734"/>
                <a:gd name="connsiteX53" fmla="*/ 1444150 w 2331207"/>
                <a:gd name="connsiteY53" fmla="*/ 1601392 h 1640734"/>
                <a:gd name="connsiteX54" fmla="*/ 1468294 w 2331207"/>
                <a:gd name="connsiteY54" fmla="*/ 1640734 h 1640734"/>
                <a:gd name="connsiteX55" fmla="*/ 1495120 w 2331207"/>
                <a:gd name="connsiteY55" fmla="*/ 1621957 h 1640734"/>
                <a:gd name="connsiteX56" fmla="*/ 1551456 w 2331207"/>
                <a:gd name="connsiteY56" fmla="*/ 1473531 h 1640734"/>
                <a:gd name="connsiteX57" fmla="*/ 1647136 w 2331207"/>
                <a:gd name="connsiteY57" fmla="*/ 1407365 h 1640734"/>
                <a:gd name="connsiteX58" fmla="*/ 1650713 w 2331207"/>
                <a:gd name="connsiteY58" fmla="*/ 1439554 h 1640734"/>
                <a:gd name="connsiteX59" fmla="*/ 1563975 w 2331207"/>
                <a:gd name="connsiteY59" fmla="*/ 1604969 h 1640734"/>
                <a:gd name="connsiteX60" fmla="*/ 1585436 w 2331207"/>
                <a:gd name="connsiteY60" fmla="*/ 1640734 h 1640734"/>
                <a:gd name="connsiteX61" fmla="*/ 1698106 w 2331207"/>
                <a:gd name="connsiteY61" fmla="*/ 1549533 h 1640734"/>
                <a:gd name="connsiteX62" fmla="*/ 1682905 w 2331207"/>
                <a:gd name="connsiteY62" fmla="*/ 1549533 h 1640734"/>
                <a:gd name="connsiteX63" fmla="*/ 1623887 w 2331207"/>
                <a:gd name="connsiteY63" fmla="*/ 1594239 h 1640734"/>
                <a:gd name="connsiteX64" fmla="*/ 1698106 w 2331207"/>
                <a:gd name="connsiteY64" fmla="*/ 1444025 h 1640734"/>
                <a:gd name="connsiteX65" fmla="*/ 1712414 w 2331207"/>
                <a:gd name="connsiteY65" fmla="*/ 1393059 h 1640734"/>
                <a:gd name="connsiteX66" fmla="*/ 1673068 w 2331207"/>
                <a:gd name="connsiteY66" fmla="*/ 1352823 h 1640734"/>
                <a:gd name="connsiteX67" fmla="*/ 1560398 w 2331207"/>
                <a:gd name="connsiteY67" fmla="*/ 1444919 h 1640734"/>
                <a:gd name="connsiteX68" fmla="*/ 1560398 w 2331207"/>
                <a:gd name="connsiteY68" fmla="*/ 1405577 h 1640734"/>
                <a:gd name="connsiteX69" fmla="*/ 1526418 w 2331207"/>
                <a:gd name="connsiteY69" fmla="*/ 1352823 h 1640734"/>
                <a:gd name="connsiteX70" fmla="*/ 1448621 w 2331207"/>
                <a:gd name="connsiteY70" fmla="*/ 1444025 h 1640734"/>
                <a:gd name="connsiteX71" fmla="*/ 1462035 w 2331207"/>
                <a:gd name="connsiteY71" fmla="*/ 1444025 h 1640734"/>
                <a:gd name="connsiteX72" fmla="*/ 1501380 w 2331207"/>
                <a:gd name="connsiteY72" fmla="*/ 1410942 h 1640734"/>
                <a:gd name="connsiteX73" fmla="*/ 1443256 w 2331207"/>
                <a:gd name="connsiteY73" fmla="*/ 1416307 h 1640734"/>
                <a:gd name="connsiteX74" fmla="*/ 1421795 w 2331207"/>
                <a:gd name="connsiteY74" fmla="*/ 1351929 h 1640734"/>
                <a:gd name="connsiteX75" fmla="*/ 1345787 w 2331207"/>
                <a:gd name="connsiteY75" fmla="*/ 1444025 h 1640734"/>
                <a:gd name="connsiteX76" fmla="*/ 1345787 w 2331207"/>
                <a:gd name="connsiteY76" fmla="*/ 1404683 h 1640734"/>
                <a:gd name="connsiteX77" fmla="*/ 1311807 w 2331207"/>
                <a:gd name="connsiteY77" fmla="*/ 1351929 h 1640734"/>
                <a:gd name="connsiteX78" fmla="*/ 1234011 w 2331207"/>
                <a:gd name="connsiteY78" fmla="*/ 1443131 h 1640734"/>
                <a:gd name="connsiteX79" fmla="*/ 1247424 w 2331207"/>
                <a:gd name="connsiteY79" fmla="*/ 1443131 h 1640734"/>
                <a:gd name="connsiteX80" fmla="*/ 1285875 w 2331207"/>
                <a:gd name="connsiteY80" fmla="*/ 1410048 h 1640734"/>
                <a:gd name="connsiteX81" fmla="*/ 1285875 w 2331207"/>
                <a:gd name="connsiteY81" fmla="*/ 1473531 h 1640734"/>
                <a:gd name="connsiteX82" fmla="*/ 1228646 w 2331207"/>
                <a:gd name="connsiteY82" fmla="*/ 1600498 h 1640734"/>
                <a:gd name="connsiteX83" fmla="*/ 1252789 w 2331207"/>
                <a:gd name="connsiteY83" fmla="*/ 1639840 h 1640734"/>
                <a:gd name="connsiteX84" fmla="*/ 1279616 w 2331207"/>
                <a:gd name="connsiteY84" fmla="*/ 1621063 h 1640734"/>
                <a:gd name="connsiteX85" fmla="*/ 1334162 w 2331207"/>
                <a:gd name="connsiteY85" fmla="*/ 1472637 h 1640734"/>
                <a:gd name="connsiteX86" fmla="*/ 1382450 w 2331207"/>
                <a:gd name="connsiteY86" fmla="*/ 1417201 h 1640734"/>
                <a:gd name="connsiteX87" fmla="*/ 1443256 w 2331207"/>
                <a:gd name="connsiteY87" fmla="*/ 1417201 h 1640734"/>
                <a:gd name="connsiteX88" fmla="*/ 1131177 w 2331207"/>
                <a:gd name="connsiteY88" fmla="*/ 1391271 h 1640734"/>
                <a:gd name="connsiteX89" fmla="*/ 1158897 w 2331207"/>
                <a:gd name="connsiteY89" fmla="*/ 1441342 h 1640734"/>
                <a:gd name="connsiteX90" fmla="*/ 1068582 w 2331207"/>
                <a:gd name="connsiteY90" fmla="*/ 1465484 h 1640734"/>
                <a:gd name="connsiteX91" fmla="*/ 1131177 w 2331207"/>
                <a:gd name="connsiteY91" fmla="*/ 1391271 h 1640734"/>
                <a:gd name="connsiteX92" fmla="*/ 1181252 w 2331207"/>
                <a:gd name="connsiteY92" fmla="*/ 1537909 h 1640734"/>
                <a:gd name="connsiteX93" fmla="*/ 1163368 w 2331207"/>
                <a:gd name="connsiteY93" fmla="*/ 1537909 h 1640734"/>
                <a:gd name="connsiteX94" fmla="*/ 1091831 w 2331207"/>
                <a:gd name="connsiteY94" fmla="*/ 1586192 h 1640734"/>
                <a:gd name="connsiteX95" fmla="*/ 1054274 w 2331207"/>
                <a:gd name="connsiteY95" fmla="*/ 1537909 h 1640734"/>
                <a:gd name="connsiteX96" fmla="*/ 1058746 w 2331207"/>
                <a:gd name="connsiteY96" fmla="*/ 1497673 h 1640734"/>
                <a:gd name="connsiteX97" fmla="*/ 1205396 w 2331207"/>
                <a:gd name="connsiteY97" fmla="*/ 1449390 h 1640734"/>
                <a:gd name="connsiteX98" fmla="*/ 1158897 w 2331207"/>
                <a:gd name="connsiteY98" fmla="*/ 1351929 h 1640734"/>
                <a:gd name="connsiteX99" fmla="*/ 1010458 w 2331207"/>
                <a:gd name="connsiteY99" fmla="*/ 1569203 h 1640734"/>
                <a:gd name="connsiteX100" fmla="*/ 1065899 w 2331207"/>
                <a:gd name="connsiteY100" fmla="*/ 1639840 h 1640734"/>
                <a:gd name="connsiteX101" fmla="*/ 1181252 w 2331207"/>
                <a:gd name="connsiteY101" fmla="*/ 1537909 h 1640734"/>
                <a:gd name="connsiteX102" fmla="*/ 845923 w 2331207"/>
                <a:gd name="connsiteY102" fmla="*/ 1393059 h 1640734"/>
                <a:gd name="connsiteX103" fmla="*/ 894211 w 2331207"/>
                <a:gd name="connsiteY103" fmla="*/ 1393059 h 1640734"/>
                <a:gd name="connsiteX104" fmla="*/ 817309 w 2331207"/>
                <a:gd name="connsiteY104" fmla="*/ 1604075 h 1640734"/>
                <a:gd name="connsiteX105" fmla="*/ 838770 w 2331207"/>
                <a:gd name="connsiteY105" fmla="*/ 1639840 h 1640734"/>
                <a:gd name="connsiteX106" fmla="*/ 983632 w 2331207"/>
                <a:gd name="connsiteY106" fmla="*/ 1527179 h 1640734"/>
                <a:gd name="connsiteX107" fmla="*/ 970219 w 2331207"/>
                <a:gd name="connsiteY107" fmla="*/ 1527179 h 1640734"/>
                <a:gd name="connsiteX108" fmla="*/ 875432 w 2331207"/>
                <a:gd name="connsiteY108" fmla="*/ 1591557 h 1640734"/>
                <a:gd name="connsiteX109" fmla="*/ 946075 w 2331207"/>
                <a:gd name="connsiteY109" fmla="*/ 1393059 h 1640734"/>
                <a:gd name="connsiteX110" fmla="*/ 1018506 w 2331207"/>
                <a:gd name="connsiteY110" fmla="*/ 1393059 h 1640734"/>
                <a:gd name="connsiteX111" fmla="*/ 1027448 w 2331207"/>
                <a:gd name="connsiteY111" fmla="*/ 1362659 h 1640734"/>
                <a:gd name="connsiteX112" fmla="*/ 956805 w 2331207"/>
                <a:gd name="connsiteY112" fmla="*/ 1362659 h 1640734"/>
                <a:gd name="connsiteX113" fmla="*/ 983632 w 2331207"/>
                <a:gd name="connsiteY113" fmla="*/ 1286657 h 1640734"/>
                <a:gd name="connsiteX114" fmla="*/ 955911 w 2331207"/>
                <a:gd name="connsiteY114" fmla="*/ 1286657 h 1640734"/>
                <a:gd name="connsiteX115" fmla="*/ 905835 w 2331207"/>
                <a:gd name="connsiteY115" fmla="*/ 1362659 h 1640734"/>
                <a:gd name="connsiteX116" fmla="*/ 845923 w 2331207"/>
                <a:gd name="connsiteY116" fmla="*/ 1370706 h 1640734"/>
                <a:gd name="connsiteX117" fmla="*/ 589285 w 2331207"/>
                <a:gd name="connsiteY117" fmla="*/ 1557580 h 1640734"/>
                <a:gd name="connsiteX118" fmla="*/ 702850 w 2331207"/>
                <a:gd name="connsiteY118" fmla="*/ 1403789 h 1640734"/>
                <a:gd name="connsiteX119" fmla="*/ 727888 w 2331207"/>
                <a:gd name="connsiteY119" fmla="*/ 1407365 h 1640734"/>
                <a:gd name="connsiteX120" fmla="*/ 685860 w 2331207"/>
                <a:gd name="connsiteY120" fmla="*/ 1520026 h 1640734"/>
                <a:gd name="connsiteX121" fmla="*/ 606275 w 2331207"/>
                <a:gd name="connsiteY121" fmla="*/ 1585298 h 1640734"/>
                <a:gd name="connsiteX122" fmla="*/ 589285 w 2331207"/>
                <a:gd name="connsiteY122" fmla="*/ 1557580 h 1640734"/>
                <a:gd name="connsiteX123" fmla="*/ 811943 w 2331207"/>
                <a:gd name="connsiteY123" fmla="*/ 1339411 h 1640734"/>
                <a:gd name="connsiteX124" fmla="*/ 789588 w 2331207"/>
                <a:gd name="connsiteY124" fmla="*/ 1337623 h 1640734"/>
                <a:gd name="connsiteX125" fmla="*/ 764550 w 2331207"/>
                <a:gd name="connsiteY125" fmla="*/ 1362659 h 1640734"/>
                <a:gd name="connsiteX126" fmla="*/ 760079 w 2331207"/>
                <a:gd name="connsiteY126" fmla="*/ 1362659 h 1640734"/>
                <a:gd name="connsiteX127" fmla="*/ 539209 w 2331207"/>
                <a:gd name="connsiteY127" fmla="*/ 1599604 h 1640734"/>
                <a:gd name="connsiteX128" fmla="*/ 578554 w 2331207"/>
                <a:gd name="connsiteY128" fmla="*/ 1639840 h 1640734"/>
                <a:gd name="connsiteX129" fmla="*/ 675129 w 2331207"/>
                <a:gd name="connsiteY129" fmla="*/ 1547744 h 1640734"/>
                <a:gd name="connsiteX130" fmla="*/ 673341 w 2331207"/>
                <a:gd name="connsiteY130" fmla="*/ 1564733 h 1640734"/>
                <a:gd name="connsiteX131" fmla="*/ 709109 w 2331207"/>
                <a:gd name="connsiteY131" fmla="*/ 1639840 h 1640734"/>
                <a:gd name="connsiteX132" fmla="*/ 786011 w 2331207"/>
                <a:gd name="connsiteY132" fmla="*/ 1548638 h 1640734"/>
                <a:gd name="connsiteX133" fmla="*/ 772598 w 2331207"/>
                <a:gd name="connsiteY133" fmla="*/ 1548638 h 1640734"/>
                <a:gd name="connsiteX134" fmla="*/ 734147 w 2331207"/>
                <a:gd name="connsiteY134" fmla="*/ 1581721 h 1640734"/>
                <a:gd name="connsiteX135" fmla="*/ 734147 w 2331207"/>
                <a:gd name="connsiteY135" fmla="*/ 1518238 h 1640734"/>
                <a:gd name="connsiteX136" fmla="*/ 583920 w 2331207"/>
                <a:gd name="connsiteY136" fmla="*/ 1416307 h 1640734"/>
                <a:gd name="connsiteX137" fmla="*/ 562459 w 2331207"/>
                <a:gd name="connsiteY137" fmla="*/ 1351929 h 1640734"/>
                <a:gd name="connsiteX138" fmla="*/ 486451 w 2331207"/>
                <a:gd name="connsiteY138" fmla="*/ 1444025 h 1640734"/>
                <a:gd name="connsiteX139" fmla="*/ 486451 w 2331207"/>
                <a:gd name="connsiteY139" fmla="*/ 1404683 h 1640734"/>
                <a:gd name="connsiteX140" fmla="*/ 451576 w 2331207"/>
                <a:gd name="connsiteY140" fmla="*/ 1351929 h 1640734"/>
                <a:gd name="connsiteX141" fmla="*/ 374674 w 2331207"/>
                <a:gd name="connsiteY141" fmla="*/ 1443131 h 1640734"/>
                <a:gd name="connsiteX142" fmla="*/ 388087 w 2331207"/>
                <a:gd name="connsiteY142" fmla="*/ 1443131 h 1640734"/>
                <a:gd name="connsiteX143" fmla="*/ 426539 w 2331207"/>
                <a:gd name="connsiteY143" fmla="*/ 1410048 h 1640734"/>
                <a:gd name="connsiteX144" fmla="*/ 426539 w 2331207"/>
                <a:gd name="connsiteY144" fmla="*/ 1473531 h 1640734"/>
                <a:gd name="connsiteX145" fmla="*/ 368415 w 2331207"/>
                <a:gd name="connsiteY145" fmla="*/ 1601392 h 1640734"/>
                <a:gd name="connsiteX146" fmla="*/ 392559 w 2331207"/>
                <a:gd name="connsiteY146" fmla="*/ 1640734 h 1640734"/>
                <a:gd name="connsiteX147" fmla="*/ 419385 w 2331207"/>
                <a:gd name="connsiteY147" fmla="*/ 1621957 h 1640734"/>
                <a:gd name="connsiteX148" fmla="*/ 475720 w 2331207"/>
                <a:gd name="connsiteY148" fmla="*/ 1472637 h 1640734"/>
                <a:gd name="connsiteX149" fmla="*/ 524007 w 2331207"/>
                <a:gd name="connsiteY149" fmla="*/ 1417201 h 1640734"/>
                <a:gd name="connsiteX150" fmla="*/ 583920 w 2331207"/>
                <a:gd name="connsiteY150" fmla="*/ 1417201 h 1640734"/>
                <a:gd name="connsiteX151" fmla="*/ 209245 w 2331207"/>
                <a:gd name="connsiteY151" fmla="*/ 1630004 h 1640734"/>
                <a:gd name="connsiteX152" fmla="*/ 214611 w 2331207"/>
                <a:gd name="connsiteY152" fmla="*/ 1613910 h 1640734"/>
                <a:gd name="connsiteX153" fmla="*/ 163641 w 2331207"/>
                <a:gd name="connsiteY153" fmla="*/ 1523603 h 1640734"/>
                <a:gd name="connsiteX154" fmla="*/ 190467 w 2331207"/>
                <a:gd name="connsiteY154" fmla="*/ 1451178 h 1640734"/>
                <a:gd name="connsiteX155" fmla="*/ 246802 w 2331207"/>
                <a:gd name="connsiteY155" fmla="*/ 1451178 h 1640734"/>
                <a:gd name="connsiteX156" fmla="*/ 277205 w 2331207"/>
                <a:gd name="connsiteY156" fmla="*/ 1504826 h 1640734"/>
                <a:gd name="connsiteX157" fmla="*/ 297772 w 2331207"/>
                <a:gd name="connsiteY157" fmla="*/ 1504826 h 1640734"/>
                <a:gd name="connsiteX158" fmla="*/ 344271 w 2331207"/>
                <a:gd name="connsiteY158" fmla="*/ 1376965 h 1640734"/>
                <a:gd name="connsiteX159" fmla="*/ 323704 w 2331207"/>
                <a:gd name="connsiteY159" fmla="*/ 1376965 h 1640734"/>
                <a:gd name="connsiteX160" fmla="*/ 253956 w 2331207"/>
                <a:gd name="connsiteY160" fmla="*/ 1430613 h 1640734"/>
                <a:gd name="connsiteX161" fmla="*/ 197621 w 2331207"/>
                <a:gd name="connsiteY161" fmla="*/ 1430613 h 1640734"/>
                <a:gd name="connsiteX162" fmla="*/ 236072 w 2331207"/>
                <a:gd name="connsiteY162" fmla="*/ 1325999 h 1640734"/>
                <a:gd name="connsiteX163" fmla="*/ 304032 w 2331207"/>
                <a:gd name="connsiteY163" fmla="*/ 1281293 h 1640734"/>
                <a:gd name="connsiteX164" fmla="*/ 316551 w 2331207"/>
                <a:gd name="connsiteY164" fmla="*/ 1281293 h 1640734"/>
                <a:gd name="connsiteX165" fmla="*/ 371992 w 2331207"/>
                <a:gd name="connsiteY165" fmla="*/ 1346564 h 1640734"/>
                <a:gd name="connsiteX166" fmla="*/ 391664 w 2331207"/>
                <a:gd name="connsiteY166" fmla="*/ 1346564 h 1640734"/>
                <a:gd name="connsiteX167" fmla="*/ 407760 w 2331207"/>
                <a:gd name="connsiteY167" fmla="*/ 1259833 h 1640734"/>
                <a:gd name="connsiteX168" fmla="*/ 135026 w 2331207"/>
                <a:gd name="connsiteY168" fmla="*/ 1259833 h 1640734"/>
                <a:gd name="connsiteX169" fmla="*/ 129661 w 2331207"/>
                <a:gd name="connsiteY169" fmla="*/ 1275928 h 1640734"/>
                <a:gd name="connsiteX170" fmla="*/ 165429 w 2331207"/>
                <a:gd name="connsiteY170" fmla="*/ 1366235 h 1640734"/>
                <a:gd name="connsiteX171" fmla="*/ 107305 w 2331207"/>
                <a:gd name="connsiteY171" fmla="*/ 1524497 h 1640734"/>
                <a:gd name="connsiteX172" fmla="*/ 4471 w 2331207"/>
                <a:gd name="connsiteY172" fmla="*/ 1614804 h 1640734"/>
                <a:gd name="connsiteX173" fmla="*/ 0 w 2331207"/>
                <a:gd name="connsiteY173" fmla="*/ 1630899 h 1640734"/>
                <a:gd name="connsiteX174" fmla="*/ 209245 w 2331207"/>
                <a:gd name="connsiteY174" fmla="*/ 1630899 h 1640734"/>
                <a:gd name="connsiteX175" fmla="*/ 1562186 w 2331207"/>
                <a:gd name="connsiteY175" fmla="*/ 775213 h 1640734"/>
                <a:gd name="connsiteX176" fmla="*/ 1589907 w 2331207"/>
                <a:gd name="connsiteY176" fmla="*/ 825285 h 1640734"/>
                <a:gd name="connsiteX177" fmla="*/ 1499591 w 2331207"/>
                <a:gd name="connsiteY177" fmla="*/ 849426 h 1640734"/>
                <a:gd name="connsiteX178" fmla="*/ 1562186 w 2331207"/>
                <a:gd name="connsiteY178" fmla="*/ 775213 h 1640734"/>
                <a:gd name="connsiteX179" fmla="*/ 1612262 w 2331207"/>
                <a:gd name="connsiteY179" fmla="*/ 921851 h 1640734"/>
                <a:gd name="connsiteX180" fmla="*/ 1594378 w 2331207"/>
                <a:gd name="connsiteY180" fmla="*/ 921851 h 1640734"/>
                <a:gd name="connsiteX181" fmla="*/ 1522841 w 2331207"/>
                <a:gd name="connsiteY181" fmla="*/ 970134 h 1640734"/>
                <a:gd name="connsiteX182" fmla="*/ 1485284 w 2331207"/>
                <a:gd name="connsiteY182" fmla="*/ 921851 h 1640734"/>
                <a:gd name="connsiteX183" fmla="*/ 1489755 w 2331207"/>
                <a:gd name="connsiteY183" fmla="*/ 881615 h 1640734"/>
                <a:gd name="connsiteX184" fmla="*/ 1636406 w 2331207"/>
                <a:gd name="connsiteY184" fmla="*/ 833332 h 1640734"/>
                <a:gd name="connsiteX185" fmla="*/ 1589907 w 2331207"/>
                <a:gd name="connsiteY185" fmla="*/ 735871 h 1640734"/>
                <a:gd name="connsiteX186" fmla="*/ 1441468 w 2331207"/>
                <a:gd name="connsiteY186" fmla="*/ 953146 h 1640734"/>
                <a:gd name="connsiteX187" fmla="*/ 1496909 w 2331207"/>
                <a:gd name="connsiteY187" fmla="*/ 1023782 h 1640734"/>
                <a:gd name="connsiteX188" fmla="*/ 1612262 w 2331207"/>
                <a:gd name="connsiteY188" fmla="*/ 921851 h 1640734"/>
                <a:gd name="connsiteX189" fmla="*/ 1589012 w 2331207"/>
                <a:gd name="connsiteY189" fmla="*/ 703683 h 1640734"/>
                <a:gd name="connsiteX190" fmla="*/ 1672174 w 2331207"/>
                <a:gd name="connsiteY190" fmla="*/ 627681 h 1640734"/>
                <a:gd name="connsiteX191" fmla="*/ 1672174 w 2331207"/>
                <a:gd name="connsiteY191" fmla="*/ 616952 h 1640734"/>
                <a:gd name="connsiteX192" fmla="*/ 1616733 w 2331207"/>
                <a:gd name="connsiteY192" fmla="*/ 616952 h 1640734"/>
                <a:gd name="connsiteX193" fmla="*/ 1567551 w 2331207"/>
                <a:gd name="connsiteY193" fmla="*/ 704577 h 1640734"/>
                <a:gd name="connsiteX194" fmla="*/ 1589012 w 2331207"/>
                <a:gd name="connsiteY194" fmla="*/ 704577 h 1640734"/>
                <a:gd name="connsiteX195" fmla="*/ 1276933 w 2331207"/>
                <a:gd name="connsiteY195" fmla="*/ 777002 h 1640734"/>
                <a:gd name="connsiteX196" fmla="*/ 1325220 w 2331207"/>
                <a:gd name="connsiteY196" fmla="*/ 777002 h 1640734"/>
                <a:gd name="connsiteX197" fmla="*/ 1248318 w 2331207"/>
                <a:gd name="connsiteY197" fmla="*/ 988017 h 1640734"/>
                <a:gd name="connsiteX198" fmla="*/ 1269779 w 2331207"/>
                <a:gd name="connsiteY198" fmla="*/ 1023782 h 1640734"/>
                <a:gd name="connsiteX199" fmla="*/ 1414641 w 2331207"/>
                <a:gd name="connsiteY199" fmla="*/ 911122 h 1640734"/>
                <a:gd name="connsiteX200" fmla="*/ 1401228 w 2331207"/>
                <a:gd name="connsiteY200" fmla="*/ 911122 h 1640734"/>
                <a:gd name="connsiteX201" fmla="*/ 1306442 w 2331207"/>
                <a:gd name="connsiteY201" fmla="*/ 975499 h 1640734"/>
                <a:gd name="connsiteX202" fmla="*/ 1377085 w 2331207"/>
                <a:gd name="connsiteY202" fmla="*/ 777002 h 1640734"/>
                <a:gd name="connsiteX203" fmla="*/ 1449516 w 2331207"/>
                <a:gd name="connsiteY203" fmla="*/ 777002 h 1640734"/>
                <a:gd name="connsiteX204" fmla="*/ 1458458 w 2331207"/>
                <a:gd name="connsiteY204" fmla="*/ 746601 h 1640734"/>
                <a:gd name="connsiteX205" fmla="*/ 1387815 w 2331207"/>
                <a:gd name="connsiteY205" fmla="*/ 746601 h 1640734"/>
                <a:gd name="connsiteX206" fmla="*/ 1414641 w 2331207"/>
                <a:gd name="connsiteY206" fmla="*/ 670600 h 1640734"/>
                <a:gd name="connsiteX207" fmla="*/ 1386921 w 2331207"/>
                <a:gd name="connsiteY207" fmla="*/ 670600 h 1640734"/>
                <a:gd name="connsiteX208" fmla="*/ 1336845 w 2331207"/>
                <a:gd name="connsiteY208" fmla="*/ 746601 h 1640734"/>
                <a:gd name="connsiteX209" fmla="*/ 1276933 w 2331207"/>
                <a:gd name="connsiteY209" fmla="*/ 755542 h 1640734"/>
                <a:gd name="connsiteX210" fmla="*/ 1226857 w 2331207"/>
                <a:gd name="connsiteY210" fmla="*/ 767166 h 1640734"/>
                <a:gd name="connsiteX211" fmla="*/ 1208973 w 2331207"/>
                <a:gd name="connsiteY211" fmla="*/ 736766 h 1640734"/>
                <a:gd name="connsiteX212" fmla="*/ 1096302 w 2331207"/>
                <a:gd name="connsiteY212" fmla="*/ 827967 h 1640734"/>
                <a:gd name="connsiteX213" fmla="*/ 1109716 w 2331207"/>
                <a:gd name="connsiteY213" fmla="*/ 827967 h 1640734"/>
                <a:gd name="connsiteX214" fmla="*/ 1168733 w 2331207"/>
                <a:gd name="connsiteY214" fmla="*/ 783261 h 1640734"/>
                <a:gd name="connsiteX215" fmla="*/ 1087360 w 2331207"/>
                <a:gd name="connsiteY215" fmla="*/ 994276 h 1640734"/>
                <a:gd name="connsiteX216" fmla="*/ 1105244 w 2331207"/>
                <a:gd name="connsiteY216" fmla="*/ 1024676 h 1640734"/>
                <a:gd name="connsiteX217" fmla="*/ 1212550 w 2331207"/>
                <a:gd name="connsiteY217" fmla="*/ 933475 h 1640734"/>
                <a:gd name="connsiteX218" fmla="*/ 1199137 w 2331207"/>
                <a:gd name="connsiteY218" fmla="*/ 933475 h 1640734"/>
                <a:gd name="connsiteX219" fmla="*/ 1140119 w 2331207"/>
                <a:gd name="connsiteY219" fmla="*/ 978182 h 1640734"/>
                <a:gd name="connsiteX220" fmla="*/ 1234905 w 2331207"/>
                <a:gd name="connsiteY220" fmla="*/ 683118 h 1640734"/>
                <a:gd name="connsiteX221" fmla="*/ 1267991 w 2331207"/>
                <a:gd name="connsiteY221" fmla="*/ 650035 h 1640734"/>
                <a:gd name="connsiteX222" fmla="*/ 1234905 w 2331207"/>
                <a:gd name="connsiteY222" fmla="*/ 616952 h 1640734"/>
                <a:gd name="connsiteX223" fmla="*/ 1206290 w 2331207"/>
                <a:gd name="connsiteY223" fmla="*/ 633046 h 1640734"/>
                <a:gd name="connsiteX224" fmla="*/ 1206290 w 2331207"/>
                <a:gd name="connsiteY224" fmla="*/ 667023 h 1640734"/>
                <a:gd name="connsiteX225" fmla="*/ 1234905 w 2331207"/>
                <a:gd name="connsiteY225" fmla="*/ 683118 h 1640734"/>
                <a:gd name="connsiteX226" fmla="*/ 975584 w 2331207"/>
                <a:gd name="connsiteY226" fmla="*/ 978182 h 1640734"/>
                <a:gd name="connsiteX227" fmla="*/ 1109716 w 2331207"/>
                <a:gd name="connsiteY227" fmla="*/ 622317 h 1640734"/>
                <a:gd name="connsiteX228" fmla="*/ 1105244 w 2331207"/>
                <a:gd name="connsiteY228" fmla="*/ 616058 h 1640734"/>
                <a:gd name="connsiteX229" fmla="*/ 1012247 w 2331207"/>
                <a:gd name="connsiteY229" fmla="*/ 626787 h 1640734"/>
                <a:gd name="connsiteX230" fmla="*/ 1012247 w 2331207"/>
                <a:gd name="connsiteY230" fmla="*/ 637517 h 1640734"/>
                <a:gd name="connsiteX231" fmla="*/ 1030131 w 2331207"/>
                <a:gd name="connsiteY231" fmla="*/ 650929 h 1640734"/>
                <a:gd name="connsiteX232" fmla="*/ 1026554 w 2331207"/>
                <a:gd name="connsiteY232" fmla="*/ 715306 h 1640734"/>
                <a:gd name="connsiteX233" fmla="*/ 924614 w 2331207"/>
                <a:gd name="connsiteY233" fmla="*/ 987123 h 1640734"/>
                <a:gd name="connsiteX234" fmla="*/ 946075 w 2331207"/>
                <a:gd name="connsiteY234" fmla="*/ 1022888 h 1640734"/>
                <a:gd name="connsiteX235" fmla="*/ 1053380 w 2331207"/>
                <a:gd name="connsiteY235" fmla="*/ 931687 h 1640734"/>
                <a:gd name="connsiteX236" fmla="*/ 1039967 w 2331207"/>
                <a:gd name="connsiteY236" fmla="*/ 931687 h 1640734"/>
                <a:gd name="connsiteX237" fmla="*/ 975584 w 2331207"/>
                <a:gd name="connsiteY237" fmla="*/ 978182 h 1640734"/>
                <a:gd name="connsiteX238" fmla="*/ 701955 w 2331207"/>
                <a:gd name="connsiteY238" fmla="*/ 941522 h 1640734"/>
                <a:gd name="connsiteX239" fmla="*/ 815520 w 2331207"/>
                <a:gd name="connsiteY239" fmla="*/ 787731 h 1640734"/>
                <a:gd name="connsiteX240" fmla="*/ 840558 w 2331207"/>
                <a:gd name="connsiteY240" fmla="*/ 791308 h 1640734"/>
                <a:gd name="connsiteX241" fmla="*/ 797636 w 2331207"/>
                <a:gd name="connsiteY241" fmla="*/ 903968 h 1640734"/>
                <a:gd name="connsiteX242" fmla="*/ 718051 w 2331207"/>
                <a:gd name="connsiteY242" fmla="*/ 969240 h 1640734"/>
                <a:gd name="connsiteX243" fmla="*/ 701955 w 2331207"/>
                <a:gd name="connsiteY243" fmla="*/ 941522 h 1640734"/>
                <a:gd name="connsiteX244" fmla="*/ 924614 w 2331207"/>
                <a:gd name="connsiteY244" fmla="*/ 724248 h 1640734"/>
                <a:gd name="connsiteX245" fmla="*/ 902259 w 2331207"/>
                <a:gd name="connsiteY245" fmla="*/ 722459 h 1640734"/>
                <a:gd name="connsiteX246" fmla="*/ 877221 w 2331207"/>
                <a:gd name="connsiteY246" fmla="*/ 747495 h 1640734"/>
                <a:gd name="connsiteX247" fmla="*/ 872750 w 2331207"/>
                <a:gd name="connsiteY247" fmla="*/ 747495 h 1640734"/>
                <a:gd name="connsiteX248" fmla="*/ 651880 w 2331207"/>
                <a:gd name="connsiteY248" fmla="*/ 984440 h 1640734"/>
                <a:gd name="connsiteX249" fmla="*/ 691225 w 2331207"/>
                <a:gd name="connsiteY249" fmla="*/ 1024676 h 1640734"/>
                <a:gd name="connsiteX250" fmla="*/ 787800 w 2331207"/>
                <a:gd name="connsiteY250" fmla="*/ 932581 h 1640734"/>
                <a:gd name="connsiteX251" fmla="*/ 786011 w 2331207"/>
                <a:gd name="connsiteY251" fmla="*/ 949569 h 1640734"/>
                <a:gd name="connsiteX252" fmla="*/ 821780 w 2331207"/>
                <a:gd name="connsiteY252" fmla="*/ 1024676 h 1640734"/>
                <a:gd name="connsiteX253" fmla="*/ 898682 w 2331207"/>
                <a:gd name="connsiteY253" fmla="*/ 933475 h 1640734"/>
                <a:gd name="connsiteX254" fmla="*/ 885269 w 2331207"/>
                <a:gd name="connsiteY254" fmla="*/ 933475 h 1640734"/>
                <a:gd name="connsiteX255" fmla="*/ 846818 w 2331207"/>
                <a:gd name="connsiteY255" fmla="*/ 966558 h 1640734"/>
                <a:gd name="connsiteX256" fmla="*/ 846818 w 2331207"/>
                <a:gd name="connsiteY256" fmla="*/ 903968 h 1640734"/>
                <a:gd name="connsiteX257" fmla="*/ 406866 w 2331207"/>
                <a:gd name="connsiteY257" fmla="*/ 1075642 h 1640734"/>
                <a:gd name="connsiteX258" fmla="*/ 472143 w 2331207"/>
                <a:gd name="connsiteY258" fmla="*/ 1014841 h 1640734"/>
                <a:gd name="connsiteX259" fmla="*/ 529373 w 2331207"/>
                <a:gd name="connsiteY259" fmla="*/ 1036300 h 1640734"/>
                <a:gd name="connsiteX260" fmla="*/ 584814 w 2331207"/>
                <a:gd name="connsiteY260" fmla="*/ 1066701 h 1640734"/>
                <a:gd name="connsiteX261" fmla="*/ 481085 w 2331207"/>
                <a:gd name="connsiteY261" fmla="*/ 1112301 h 1640734"/>
                <a:gd name="connsiteX262" fmla="*/ 406866 w 2331207"/>
                <a:gd name="connsiteY262" fmla="*/ 1075642 h 1640734"/>
                <a:gd name="connsiteX263" fmla="*/ 516854 w 2331207"/>
                <a:gd name="connsiteY263" fmla="*/ 904863 h 1640734"/>
                <a:gd name="connsiteX264" fmla="*/ 492710 w 2331207"/>
                <a:gd name="connsiteY264" fmla="*/ 872674 h 1640734"/>
                <a:gd name="connsiteX265" fmla="*/ 557988 w 2331207"/>
                <a:gd name="connsiteY265" fmla="*/ 756437 h 1640734"/>
                <a:gd name="connsiteX266" fmla="*/ 582131 w 2331207"/>
                <a:gd name="connsiteY266" fmla="*/ 788625 h 1640734"/>
                <a:gd name="connsiteX267" fmla="*/ 516854 w 2331207"/>
                <a:gd name="connsiteY267" fmla="*/ 904863 h 1640734"/>
                <a:gd name="connsiteX268" fmla="*/ 631313 w 2331207"/>
                <a:gd name="connsiteY268" fmla="*/ 1049712 h 1640734"/>
                <a:gd name="connsiteX269" fmla="*/ 551728 w 2331207"/>
                <a:gd name="connsiteY269" fmla="*/ 988911 h 1640734"/>
                <a:gd name="connsiteX270" fmla="*/ 490027 w 2331207"/>
                <a:gd name="connsiteY270" fmla="*/ 958511 h 1640734"/>
                <a:gd name="connsiteX271" fmla="*/ 516854 w 2331207"/>
                <a:gd name="connsiteY271" fmla="*/ 924534 h 1640734"/>
                <a:gd name="connsiteX272" fmla="*/ 630419 w 2331207"/>
                <a:gd name="connsiteY272" fmla="*/ 802931 h 1640734"/>
                <a:gd name="connsiteX273" fmla="*/ 625948 w 2331207"/>
                <a:gd name="connsiteY273" fmla="*/ 776107 h 1640734"/>
                <a:gd name="connsiteX274" fmla="*/ 673341 w 2331207"/>
                <a:gd name="connsiteY274" fmla="*/ 776107 h 1640734"/>
                <a:gd name="connsiteX275" fmla="*/ 682283 w 2331207"/>
                <a:gd name="connsiteY275" fmla="*/ 745707 h 1640734"/>
                <a:gd name="connsiteX276" fmla="*/ 601804 w 2331207"/>
                <a:gd name="connsiteY276" fmla="*/ 745707 h 1640734"/>
                <a:gd name="connsiteX277" fmla="*/ 562459 w 2331207"/>
                <a:gd name="connsiteY277" fmla="*/ 734977 h 1640734"/>
                <a:gd name="connsiteX278" fmla="*/ 441740 w 2331207"/>
                <a:gd name="connsiteY278" fmla="*/ 856579 h 1640734"/>
                <a:gd name="connsiteX279" fmla="*/ 497181 w 2331207"/>
                <a:gd name="connsiteY279" fmla="*/ 922745 h 1640734"/>
                <a:gd name="connsiteX280" fmla="*/ 443529 w 2331207"/>
                <a:gd name="connsiteY280" fmla="*/ 977287 h 1640734"/>
                <a:gd name="connsiteX281" fmla="*/ 458730 w 2331207"/>
                <a:gd name="connsiteY281" fmla="*/ 1006794 h 1640734"/>
                <a:gd name="connsiteX282" fmla="*/ 347848 w 2331207"/>
                <a:gd name="connsiteY282" fmla="*/ 1093525 h 1640734"/>
                <a:gd name="connsiteX283" fmla="*/ 453365 w 2331207"/>
                <a:gd name="connsiteY283" fmla="*/ 1145384 h 1640734"/>
                <a:gd name="connsiteX284" fmla="*/ 631313 w 2331207"/>
                <a:gd name="connsiteY284" fmla="*/ 1049712 h 1640734"/>
                <a:gd name="connsiteX285" fmla="*/ 266475 w 2331207"/>
                <a:gd name="connsiteY285" fmla="*/ 835120 h 1640734"/>
                <a:gd name="connsiteX286" fmla="*/ 296878 w 2331207"/>
                <a:gd name="connsiteY286" fmla="*/ 888768 h 1640734"/>
                <a:gd name="connsiteX287" fmla="*/ 317445 w 2331207"/>
                <a:gd name="connsiteY287" fmla="*/ 888768 h 1640734"/>
                <a:gd name="connsiteX288" fmla="*/ 363944 w 2331207"/>
                <a:gd name="connsiteY288" fmla="*/ 760907 h 1640734"/>
                <a:gd name="connsiteX289" fmla="*/ 343377 w 2331207"/>
                <a:gd name="connsiteY289" fmla="*/ 760907 h 1640734"/>
                <a:gd name="connsiteX290" fmla="*/ 273628 w 2331207"/>
                <a:gd name="connsiteY290" fmla="*/ 814555 h 1640734"/>
                <a:gd name="connsiteX291" fmla="*/ 195832 w 2331207"/>
                <a:gd name="connsiteY291" fmla="*/ 814555 h 1640734"/>
                <a:gd name="connsiteX292" fmla="*/ 234283 w 2331207"/>
                <a:gd name="connsiteY292" fmla="*/ 709942 h 1640734"/>
                <a:gd name="connsiteX293" fmla="*/ 302243 w 2331207"/>
                <a:gd name="connsiteY293" fmla="*/ 665235 h 1640734"/>
                <a:gd name="connsiteX294" fmla="*/ 336223 w 2331207"/>
                <a:gd name="connsiteY294" fmla="*/ 665235 h 1640734"/>
                <a:gd name="connsiteX295" fmla="*/ 391664 w 2331207"/>
                <a:gd name="connsiteY295" fmla="*/ 730507 h 1640734"/>
                <a:gd name="connsiteX296" fmla="*/ 411337 w 2331207"/>
                <a:gd name="connsiteY296" fmla="*/ 730507 h 1640734"/>
                <a:gd name="connsiteX297" fmla="*/ 427433 w 2331207"/>
                <a:gd name="connsiteY297" fmla="*/ 643776 h 1640734"/>
                <a:gd name="connsiteX298" fmla="*/ 135026 w 2331207"/>
                <a:gd name="connsiteY298" fmla="*/ 643776 h 1640734"/>
                <a:gd name="connsiteX299" fmla="*/ 129661 w 2331207"/>
                <a:gd name="connsiteY299" fmla="*/ 659870 h 1640734"/>
                <a:gd name="connsiteX300" fmla="*/ 165429 w 2331207"/>
                <a:gd name="connsiteY300" fmla="*/ 750178 h 1640734"/>
                <a:gd name="connsiteX301" fmla="*/ 107305 w 2331207"/>
                <a:gd name="connsiteY301" fmla="*/ 908439 h 1640734"/>
                <a:gd name="connsiteX302" fmla="*/ 4471 w 2331207"/>
                <a:gd name="connsiteY302" fmla="*/ 998747 h 1640734"/>
                <a:gd name="connsiteX303" fmla="*/ 0 w 2331207"/>
                <a:gd name="connsiteY303" fmla="*/ 1014841 h 1640734"/>
                <a:gd name="connsiteX304" fmla="*/ 325493 w 2331207"/>
                <a:gd name="connsiteY304" fmla="*/ 1014841 h 1640734"/>
                <a:gd name="connsiteX305" fmla="*/ 383616 w 2331207"/>
                <a:gd name="connsiteY305" fmla="*/ 922745 h 1640734"/>
                <a:gd name="connsiteX306" fmla="*/ 361261 w 2331207"/>
                <a:gd name="connsiteY306" fmla="*/ 922745 h 1640734"/>
                <a:gd name="connsiteX307" fmla="*/ 212822 w 2331207"/>
                <a:gd name="connsiteY307" fmla="*/ 993382 h 1640734"/>
                <a:gd name="connsiteX308" fmla="*/ 162746 w 2331207"/>
                <a:gd name="connsiteY308" fmla="*/ 908439 h 1640734"/>
                <a:gd name="connsiteX309" fmla="*/ 189573 w 2331207"/>
                <a:gd name="connsiteY309" fmla="*/ 836014 h 1640734"/>
                <a:gd name="connsiteX310" fmla="*/ 266475 w 2331207"/>
                <a:gd name="connsiteY310" fmla="*/ 836014 h 1640734"/>
                <a:gd name="connsiteX311" fmla="*/ 308503 w 2331207"/>
                <a:gd name="connsiteY311" fmla="*/ 616952 h 1640734"/>
                <a:gd name="connsiteX312" fmla="*/ 391664 w 2331207"/>
                <a:gd name="connsiteY312" fmla="*/ 556151 h 1640734"/>
                <a:gd name="connsiteX313" fmla="*/ 391664 w 2331207"/>
                <a:gd name="connsiteY313" fmla="*/ 545421 h 1640734"/>
                <a:gd name="connsiteX314" fmla="*/ 336223 w 2331207"/>
                <a:gd name="connsiteY314" fmla="*/ 545421 h 1640734"/>
                <a:gd name="connsiteX315" fmla="*/ 287042 w 2331207"/>
                <a:gd name="connsiteY315" fmla="*/ 616952 h 1640734"/>
                <a:gd name="connsiteX316" fmla="*/ 1551456 w 2331207"/>
                <a:gd name="connsiteY316" fmla="*/ 160050 h 1640734"/>
                <a:gd name="connsiteX317" fmla="*/ 1579176 w 2331207"/>
                <a:gd name="connsiteY317" fmla="*/ 210121 h 1640734"/>
                <a:gd name="connsiteX318" fmla="*/ 1488861 w 2331207"/>
                <a:gd name="connsiteY318" fmla="*/ 234263 h 1640734"/>
                <a:gd name="connsiteX319" fmla="*/ 1551456 w 2331207"/>
                <a:gd name="connsiteY319" fmla="*/ 160050 h 1640734"/>
                <a:gd name="connsiteX320" fmla="*/ 1601531 w 2331207"/>
                <a:gd name="connsiteY320" fmla="*/ 306688 h 1640734"/>
                <a:gd name="connsiteX321" fmla="*/ 1583647 w 2331207"/>
                <a:gd name="connsiteY321" fmla="*/ 306688 h 1640734"/>
                <a:gd name="connsiteX322" fmla="*/ 1512110 w 2331207"/>
                <a:gd name="connsiteY322" fmla="*/ 354971 h 1640734"/>
                <a:gd name="connsiteX323" fmla="*/ 1474554 w 2331207"/>
                <a:gd name="connsiteY323" fmla="*/ 306688 h 1640734"/>
                <a:gd name="connsiteX324" fmla="*/ 1479025 w 2331207"/>
                <a:gd name="connsiteY324" fmla="*/ 266452 h 1640734"/>
                <a:gd name="connsiteX325" fmla="*/ 1625675 w 2331207"/>
                <a:gd name="connsiteY325" fmla="*/ 218168 h 1640734"/>
                <a:gd name="connsiteX326" fmla="*/ 1579176 w 2331207"/>
                <a:gd name="connsiteY326" fmla="*/ 120708 h 1640734"/>
                <a:gd name="connsiteX327" fmla="*/ 1430737 w 2331207"/>
                <a:gd name="connsiteY327" fmla="*/ 337982 h 1640734"/>
                <a:gd name="connsiteX328" fmla="*/ 1486178 w 2331207"/>
                <a:gd name="connsiteY328" fmla="*/ 408619 h 1640734"/>
                <a:gd name="connsiteX329" fmla="*/ 1601531 w 2331207"/>
                <a:gd name="connsiteY329" fmla="*/ 306688 h 1640734"/>
                <a:gd name="connsiteX330" fmla="*/ 1578282 w 2331207"/>
                <a:gd name="connsiteY330" fmla="*/ 88519 h 1640734"/>
                <a:gd name="connsiteX331" fmla="*/ 1661444 w 2331207"/>
                <a:gd name="connsiteY331" fmla="*/ 12518 h 1640734"/>
                <a:gd name="connsiteX332" fmla="*/ 1661444 w 2331207"/>
                <a:gd name="connsiteY332" fmla="*/ 1788 h 1640734"/>
                <a:gd name="connsiteX333" fmla="*/ 1606002 w 2331207"/>
                <a:gd name="connsiteY333" fmla="*/ 1788 h 1640734"/>
                <a:gd name="connsiteX334" fmla="*/ 1556821 w 2331207"/>
                <a:gd name="connsiteY334" fmla="*/ 89413 h 1640734"/>
                <a:gd name="connsiteX335" fmla="*/ 1578282 w 2331207"/>
                <a:gd name="connsiteY335" fmla="*/ 89413 h 1640734"/>
                <a:gd name="connsiteX336" fmla="*/ 1266202 w 2331207"/>
                <a:gd name="connsiteY336" fmla="*/ 160944 h 1640734"/>
                <a:gd name="connsiteX337" fmla="*/ 1315384 w 2331207"/>
                <a:gd name="connsiteY337" fmla="*/ 160944 h 1640734"/>
                <a:gd name="connsiteX338" fmla="*/ 1238482 w 2331207"/>
                <a:gd name="connsiteY338" fmla="*/ 371959 h 1640734"/>
                <a:gd name="connsiteX339" fmla="*/ 1259943 w 2331207"/>
                <a:gd name="connsiteY339" fmla="*/ 407725 h 1640734"/>
                <a:gd name="connsiteX340" fmla="*/ 1404805 w 2331207"/>
                <a:gd name="connsiteY340" fmla="*/ 295064 h 1640734"/>
                <a:gd name="connsiteX341" fmla="*/ 1391392 w 2331207"/>
                <a:gd name="connsiteY341" fmla="*/ 295064 h 1640734"/>
                <a:gd name="connsiteX342" fmla="*/ 1296606 w 2331207"/>
                <a:gd name="connsiteY342" fmla="*/ 359441 h 1640734"/>
                <a:gd name="connsiteX343" fmla="*/ 1367248 w 2331207"/>
                <a:gd name="connsiteY343" fmla="*/ 160944 h 1640734"/>
                <a:gd name="connsiteX344" fmla="*/ 1439679 w 2331207"/>
                <a:gd name="connsiteY344" fmla="*/ 160944 h 1640734"/>
                <a:gd name="connsiteX345" fmla="*/ 1448621 w 2331207"/>
                <a:gd name="connsiteY345" fmla="*/ 130543 h 1640734"/>
                <a:gd name="connsiteX346" fmla="*/ 1377979 w 2331207"/>
                <a:gd name="connsiteY346" fmla="*/ 130543 h 1640734"/>
                <a:gd name="connsiteX347" fmla="*/ 1404805 w 2331207"/>
                <a:gd name="connsiteY347" fmla="*/ 54542 h 1640734"/>
                <a:gd name="connsiteX348" fmla="*/ 1377085 w 2331207"/>
                <a:gd name="connsiteY348" fmla="*/ 54542 h 1640734"/>
                <a:gd name="connsiteX349" fmla="*/ 1327009 w 2331207"/>
                <a:gd name="connsiteY349" fmla="*/ 130543 h 1640734"/>
                <a:gd name="connsiteX350" fmla="*/ 1267097 w 2331207"/>
                <a:gd name="connsiteY350" fmla="*/ 138591 h 1640734"/>
                <a:gd name="connsiteX351" fmla="*/ 1267097 w 2331207"/>
                <a:gd name="connsiteY351" fmla="*/ 160944 h 1640734"/>
                <a:gd name="connsiteX352" fmla="*/ 1241165 w 2331207"/>
                <a:gd name="connsiteY352" fmla="*/ 185086 h 1640734"/>
                <a:gd name="connsiteX353" fmla="*/ 1219703 w 2331207"/>
                <a:gd name="connsiteY353" fmla="*/ 120708 h 1640734"/>
                <a:gd name="connsiteX354" fmla="*/ 1143696 w 2331207"/>
                <a:gd name="connsiteY354" fmla="*/ 212804 h 1640734"/>
                <a:gd name="connsiteX355" fmla="*/ 1143696 w 2331207"/>
                <a:gd name="connsiteY355" fmla="*/ 173462 h 1640734"/>
                <a:gd name="connsiteX356" fmla="*/ 1109716 w 2331207"/>
                <a:gd name="connsiteY356" fmla="*/ 120708 h 1640734"/>
                <a:gd name="connsiteX357" fmla="*/ 1031919 w 2331207"/>
                <a:gd name="connsiteY357" fmla="*/ 211910 h 1640734"/>
                <a:gd name="connsiteX358" fmla="*/ 1045332 w 2331207"/>
                <a:gd name="connsiteY358" fmla="*/ 211910 h 1640734"/>
                <a:gd name="connsiteX359" fmla="*/ 1083783 w 2331207"/>
                <a:gd name="connsiteY359" fmla="*/ 178827 h 1640734"/>
                <a:gd name="connsiteX360" fmla="*/ 1083783 w 2331207"/>
                <a:gd name="connsiteY360" fmla="*/ 242310 h 1640734"/>
                <a:gd name="connsiteX361" fmla="*/ 1026554 w 2331207"/>
                <a:gd name="connsiteY361" fmla="*/ 369277 h 1640734"/>
                <a:gd name="connsiteX362" fmla="*/ 1050698 w 2331207"/>
                <a:gd name="connsiteY362" fmla="*/ 408619 h 1640734"/>
                <a:gd name="connsiteX363" fmla="*/ 1077524 w 2331207"/>
                <a:gd name="connsiteY363" fmla="*/ 389842 h 1640734"/>
                <a:gd name="connsiteX364" fmla="*/ 1133859 w 2331207"/>
                <a:gd name="connsiteY364" fmla="*/ 241416 h 1640734"/>
                <a:gd name="connsiteX365" fmla="*/ 1182147 w 2331207"/>
                <a:gd name="connsiteY365" fmla="*/ 185980 h 1640734"/>
                <a:gd name="connsiteX366" fmla="*/ 1241165 w 2331207"/>
                <a:gd name="connsiteY366" fmla="*/ 185980 h 1640734"/>
                <a:gd name="connsiteX367" fmla="*/ 929085 w 2331207"/>
                <a:gd name="connsiteY367" fmla="*/ 160050 h 1640734"/>
                <a:gd name="connsiteX368" fmla="*/ 956805 w 2331207"/>
                <a:gd name="connsiteY368" fmla="*/ 210121 h 1640734"/>
                <a:gd name="connsiteX369" fmla="*/ 866490 w 2331207"/>
                <a:gd name="connsiteY369" fmla="*/ 234263 h 1640734"/>
                <a:gd name="connsiteX370" fmla="*/ 929085 w 2331207"/>
                <a:gd name="connsiteY370" fmla="*/ 160050 h 1640734"/>
                <a:gd name="connsiteX371" fmla="*/ 979161 w 2331207"/>
                <a:gd name="connsiteY371" fmla="*/ 306688 h 1640734"/>
                <a:gd name="connsiteX372" fmla="*/ 961277 w 2331207"/>
                <a:gd name="connsiteY372" fmla="*/ 306688 h 1640734"/>
                <a:gd name="connsiteX373" fmla="*/ 889740 w 2331207"/>
                <a:gd name="connsiteY373" fmla="*/ 354971 h 1640734"/>
                <a:gd name="connsiteX374" fmla="*/ 852183 w 2331207"/>
                <a:gd name="connsiteY374" fmla="*/ 306688 h 1640734"/>
                <a:gd name="connsiteX375" fmla="*/ 856654 w 2331207"/>
                <a:gd name="connsiteY375" fmla="*/ 266452 h 1640734"/>
                <a:gd name="connsiteX376" fmla="*/ 1003304 w 2331207"/>
                <a:gd name="connsiteY376" fmla="*/ 218168 h 1640734"/>
                <a:gd name="connsiteX377" fmla="*/ 956805 w 2331207"/>
                <a:gd name="connsiteY377" fmla="*/ 120708 h 1640734"/>
                <a:gd name="connsiteX378" fmla="*/ 808367 w 2331207"/>
                <a:gd name="connsiteY378" fmla="*/ 337982 h 1640734"/>
                <a:gd name="connsiteX379" fmla="*/ 863808 w 2331207"/>
                <a:gd name="connsiteY379" fmla="*/ 408619 h 1640734"/>
                <a:gd name="connsiteX380" fmla="*/ 979161 w 2331207"/>
                <a:gd name="connsiteY380" fmla="*/ 306688 h 1640734"/>
                <a:gd name="connsiteX381" fmla="*/ 637572 w 2331207"/>
                <a:gd name="connsiteY381" fmla="*/ 365700 h 1640734"/>
                <a:gd name="connsiteX382" fmla="*/ 602698 w 2331207"/>
                <a:gd name="connsiteY382" fmla="*/ 340665 h 1640734"/>
                <a:gd name="connsiteX383" fmla="*/ 617005 w 2331207"/>
                <a:gd name="connsiteY383" fmla="*/ 299535 h 1640734"/>
                <a:gd name="connsiteX384" fmla="*/ 640255 w 2331207"/>
                <a:gd name="connsiteY384" fmla="*/ 236945 h 1640734"/>
                <a:gd name="connsiteX385" fmla="*/ 726993 w 2331207"/>
                <a:gd name="connsiteY385" fmla="*/ 173462 h 1640734"/>
                <a:gd name="connsiteX386" fmla="*/ 750243 w 2331207"/>
                <a:gd name="connsiteY386" fmla="*/ 201180 h 1640734"/>
                <a:gd name="connsiteX387" fmla="*/ 637572 w 2331207"/>
                <a:gd name="connsiteY387" fmla="*/ 365700 h 1640734"/>
                <a:gd name="connsiteX388" fmla="*/ 800319 w 2331207"/>
                <a:gd name="connsiteY388" fmla="*/ 178827 h 1640734"/>
                <a:gd name="connsiteX389" fmla="*/ 759185 w 2331207"/>
                <a:gd name="connsiteY389" fmla="*/ 119814 h 1640734"/>
                <a:gd name="connsiteX390" fmla="*/ 650985 w 2331207"/>
                <a:gd name="connsiteY390" fmla="*/ 208333 h 1640734"/>
                <a:gd name="connsiteX391" fmla="*/ 726099 w 2331207"/>
                <a:gd name="connsiteY391" fmla="*/ 6259 h 1640734"/>
                <a:gd name="connsiteX392" fmla="*/ 721628 w 2331207"/>
                <a:gd name="connsiteY392" fmla="*/ 0 h 1640734"/>
                <a:gd name="connsiteX393" fmla="*/ 628630 w 2331207"/>
                <a:gd name="connsiteY393" fmla="*/ 10730 h 1640734"/>
                <a:gd name="connsiteX394" fmla="*/ 628630 w 2331207"/>
                <a:gd name="connsiteY394" fmla="*/ 21459 h 1640734"/>
                <a:gd name="connsiteX395" fmla="*/ 646514 w 2331207"/>
                <a:gd name="connsiteY395" fmla="*/ 34871 h 1640734"/>
                <a:gd name="connsiteX396" fmla="*/ 642938 w 2331207"/>
                <a:gd name="connsiteY396" fmla="*/ 99249 h 1640734"/>
                <a:gd name="connsiteX397" fmla="*/ 561564 w 2331207"/>
                <a:gd name="connsiteY397" fmla="*/ 312947 h 1640734"/>
                <a:gd name="connsiteX398" fmla="*/ 546363 w 2331207"/>
                <a:gd name="connsiteY398" fmla="*/ 357653 h 1640734"/>
                <a:gd name="connsiteX399" fmla="*/ 611640 w 2331207"/>
                <a:gd name="connsiteY399" fmla="*/ 406831 h 1640734"/>
                <a:gd name="connsiteX400" fmla="*/ 800319 w 2331207"/>
                <a:gd name="connsiteY400" fmla="*/ 178827 h 1640734"/>
                <a:gd name="connsiteX401" fmla="*/ 525796 w 2331207"/>
                <a:gd name="connsiteY401" fmla="*/ 151108 h 1640734"/>
                <a:gd name="connsiteX402" fmla="*/ 507912 w 2331207"/>
                <a:gd name="connsiteY402" fmla="*/ 120708 h 1640734"/>
                <a:gd name="connsiteX403" fmla="*/ 395241 w 2331207"/>
                <a:gd name="connsiteY403" fmla="*/ 211910 h 1640734"/>
                <a:gd name="connsiteX404" fmla="*/ 408654 w 2331207"/>
                <a:gd name="connsiteY404" fmla="*/ 211910 h 1640734"/>
                <a:gd name="connsiteX405" fmla="*/ 467672 w 2331207"/>
                <a:gd name="connsiteY405" fmla="*/ 167203 h 1640734"/>
                <a:gd name="connsiteX406" fmla="*/ 386299 w 2331207"/>
                <a:gd name="connsiteY406" fmla="*/ 378218 h 1640734"/>
                <a:gd name="connsiteX407" fmla="*/ 404183 w 2331207"/>
                <a:gd name="connsiteY407" fmla="*/ 408619 h 1640734"/>
                <a:gd name="connsiteX408" fmla="*/ 511489 w 2331207"/>
                <a:gd name="connsiteY408" fmla="*/ 317417 h 1640734"/>
                <a:gd name="connsiteX409" fmla="*/ 498075 w 2331207"/>
                <a:gd name="connsiteY409" fmla="*/ 317417 h 1640734"/>
                <a:gd name="connsiteX410" fmla="*/ 439057 w 2331207"/>
                <a:gd name="connsiteY410" fmla="*/ 362124 h 1640734"/>
                <a:gd name="connsiteX411" fmla="*/ 534738 w 2331207"/>
                <a:gd name="connsiteY411" fmla="*/ 67060 h 1640734"/>
                <a:gd name="connsiteX412" fmla="*/ 567824 w 2331207"/>
                <a:gd name="connsiteY412" fmla="*/ 33977 h 1640734"/>
                <a:gd name="connsiteX413" fmla="*/ 534738 w 2331207"/>
                <a:gd name="connsiteY413" fmla="*/ 894 h 1640734"/>
                <a:gd name="connsiteX414" fmla="*/ 506123 w 2331207"/>
                <a:gd name="connsiteY414" fmla="*/ 16989 h 1640734"/>
                <a:gd name="connsiteX415" fmla="*/ 506123 w 2331207"/>
                <a:gd name="connsiteY415" fmla="*/ 50966 h 1640734"/>
                <a:gd name="connsiteX416" fmla="*/ 534738 w 2331207"/>
                <a:gd name="connsiteY416" fmla="*/ 67060 h 1640734"/>
                <a:gd name="connsiteX417" fmla="*/ 328175 w 2331207"/>
                <a:gd name="connsiteY417" fmla="*/ 26824 h 1640734"/>
                <a:gd name="connsiteX418" fmla="*/ 135026 w 2331207"/>
                <a:gd name="connsiteY418" fmla="*/ 26824 h 1640734"/>
                <a:gd name="connsiteX419" fmla="*/ 129661 w 2331207"/>
                <a:gd name="connsiteY419" fmla="*/ 42918 h 1640734"/>
                <a:gd name="connsiteX420" fmla="*/ 165429 w 2331207"/>
                <a:gd name="connsiteY420" fmla="*/ 133226 h 1640734"/>
                <a:gd name="connsiteX421" fmla="*/ 107305 w 2331207"/>
                <a:gd name="connsiteY421" fmla="*/ 291487 h 1640734"/>
                <a:gd name="connsiteX422" fmla="*/ 4471 w 2331207"/>
                <a:gd name="connsiteY422" fmla="*/ 381795 h 1640734"/>
                <a:gd name="connsiteX423" fmla="*/ 0 w 2331207"/>
                <a:gd name="connsiteY423" fmla="*/ 397889 h 1640734"/>
                <a:gd name="connsiteX424" fmla="*/ 293301 w 2331207"/>
                <a:gd name="connsiteY424" fmla="*/ 397889 h 1640734"/>
                <a:gd name="connsiteX425" fmla="*/ 356790 w 2331207"/>
                <a:gd name="connsiteY425" fmla="*/ 284334 h 1640734"/>
                <a:gd name="connsiteX426" fmla="*/ 334435 w 2331207"/>
                <a:gd name="connsiteY426" fmla="*/ 284334 h 1640734"/>
                <a:gd name="connsiteX427" fmla="*/ 190467 w 2331207"/>
                <a:gd name="connsiteY427" fmla="*/ 375536 h 1640734"/>
                <a:gd name="connsiteX428" fmla="*/ 161852 w 2331207"/>
                <a:gd name="connsiteY428" fmla="*/ 290593 h 1640734"/>
                <a:gd name="connsiteX429" fmla="*/ 219976 w 2331207"/>
                <a:gd name="connsiteY429" fmla="*/ 132332 h 1640734"/>
                <a:gd name="connsiteX430" fmla="*/ 322810 w 2331207"/>
                <a:gd name="connsiteY430" fmla="*/ 42024 h 164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2331207" h="1640734">
                  <a:moveTo>
                    <a:pt x="2221220" y="1391271"/>
                  </a:moveTo>
                  <a:cubicBezTo>
                    <a:pt x="2240892" y="1391271"/>
                    <a:pt x="2257882" y="1406471"/>
                    <a:pt x="2248940" y="1441342"/>
                  </a:cubicBezTo>
                  <a:lnTo>
                    <a:pt x="2158625" y="1465484"/>
                  </a:lnTo>
                  <a:cubicBezTo>
                    <a:pt x="2172932" y="1422566"/>
                    <a:pt x="2199758" y="1391271"/>
                    <a:pt x="2221220" y="1391271"/>
                  </a:cubicBezTo>
                  <a:moveTo>
                    <a:pt x="2271295" y="1537909"/>
                  </a:moveTo>
                  <a:lnTo>
                    <a:pt x="2253411" y="1537909"/>
                  </a:lnTo>
                  <a:cubicBezTo>
                    <a:pt x="2231056" y="1564733"/>
                    <a:pt x="2206018" y="1586192"/>
                    <a:pt x="2181874" y="1586192"/>
                  </a:cubicBezTo>
                  <a:cubicBezTo>
                    <a:pt x="2156836" y="1586192"/>
                    <a:pt x="2144317" y="1570992"/>
                    <a:pt x="2144317" y="1537909"/>
                  </a:cubicBezTo>
                  <a:cubicBezTo>
                    <a:pt x="2144317" y="1524497"/>
                    <a:pt x="2146106" y="1510191"/>
                    <a:pt x="2148788" y="1497673"/>
                  </a:cubicBezTo>
                  <a:lnTo>
                    <a:pt x="2295439" y="1449390"/>
                  </a:lnTo>
                  <a:cubicBezTo>
                    <a:pt x="2324054" y="1381436"/>
                    <a:pt x="2289180" y="1351929"/>
                    <a:pt x="2248940" y="1351929"/>
                  </a:cubicBezTo>
                  <a:cubicBezTo>
                    <a:pt x="2179192" y="1351929"/>
                    <a:pt x="2100501" y="1473531"/>
                    <a:pt x="2100501" y="1569203"/>
                  </a:cubicBezTo>
                  <a:cubicBezTo>
                    <a:pt x="2100501" y="1614804"/>
                    <a:pt x="2121962" y="1639840"/>
                    <a:pt x="2155942" y="1639840"/>
                  </a:cubicBezTo>
                  <a:cubicBezTo>
                    <a:pt x="2196182" y="1639840"/>
                    <a:pt x="2237315" y="1601392"/>
                    <a:pt x="2271295" y="1537909"/>
                  </a:cubicBezTo>
                  <a:moveTo>
                    <a:pt x="2248046" y="1319740"/>
                  </a:moveTo>
                  <a:lnTo>
                    <a:pt x="2331207" y="1243739"/>
                  </a:lnTo>
                  <a:lnTo>
                    <a:pt x="2331207" y="1233009"/>
                  </a:lnTo>
                  <a:lnTo>
                    <a:pt x="2275766" y="1233009"/>
                  </a:lnTo>
                  <a:lnTo>
                    <a:pt x="2226585" y="1320634"/>
                  </a:lnTo>
                  <a:lnTo>
                    <a:pt x="2248046" y="1320634"/>
                  </a:lnTo>
                  <a:close/>
                  <a:moveTo>
                    <a:pt x="1935966" y="1393059"/>
                  </a:moveTo>
                  <a:lnTo>
                    <a:pt x="1984254" y="1393059"/>
                  </a:lnTo>
                  <a:lnTo>
                    <a:pt x="1907351" y="1604075"/>
                  </a:lnTo>
                  <a:cubicBezTo>
                    <a:pt x="1900198" y="1621957"/>
                    <a:pt x="1910034" y="1639840"/>
                    <a:pt x="1928813" y="1639840"/>
                  </a:cubicBezTo>
                  <a:cubicBezTo>
                    <a:pt x="1983359" y="1639840"/>
                    <a:pt x="2048637" y="1593345"/>
                    <a:pt x="2073675" y="1527179"/>
                  </a:cubicBezTo>
                  <a:lnTo>
                    <a:pt x="2060262" y="1527179"/>
                  </a:lnTo>
                  <a:cubicBezTo>
                    <a:pt x="2040589" y="1554897"/>
                    <a:pt x="1997667" y="1585298"/>
                    <a:pt x="1965475" y="1591557"/>
                  </a:cubicBezTo>
                  <a:lnTo>
                    <a:pt x="2036118" y="1393059"/>
                  </a:lnTo>
                  <a:lnTo>
                    <a:pt x="2108549" y="1393059"/>
                  </a:lnTo>
                  <a:lnTo>
                    <a:pt x="2117491" y="1362659"/>
                  </a:lnTo>
                  <a:lnTo>
                    <a:pt x="2046848" y="1362659"/>
                  </a:lnTo>
                  <a:lnTo>
                    <a:pt x="2073675" y="1286657"/>
                  </a:lnTo>
                  <a:lnTo>
                    <a:pt x="2045954" y="1286657"/>
                  </a:lnTo>
                  <a:lnTo>
                    <a:pt x="1995878" y="1362659"/>
                  </a:lnTo>
                  <a:lnTo>
                    <a:pt x="1935966" y="1370706"/>
                  </a:lnTo>
                  <a:close/>
                  <a:moveTo>
                    <a:pt x="1885890" y="1382330"/>
                  </a:moveTo>
                  <a:cubicBezTo>
                    <a:pt x="1892150" y="1362659"/>
                    <a:pt x="1878737" y="1351929"/>
                    <a:pt x="1868900" y="1351929"/>
                  </a:cubicBezTo>
                  <a:cubicBezTo>
                    <a:pt x="1826873" y="1351929"/>
                    <a:pt x="1775903" y="1390377"/>
                    <a:pt x="1756230" y="1443131"/>
                  </a:cubicBezTo>
                  <a:lnTo>
                    <a:pt x="1769643" y="1443131"/>
                  </a:lnTo>
                  <a:cubicBezTo>
                    <a:pt x="1783056" y="1423460"/>
                    <a:pt x="1806306" y="1402001"/>
                    <a:pt x="1828661" y="1398424"/>
                  </a:cubicBezTo>
                  <a:lnTo>
                    <a:pt x="1747288" y="1609439"/>
                  </a:lnTo>
                  <a:cubicBezTo>
                    <a:pt x="1740134" y="1629110"/>
                    <a:pt x="1754441" y="1639840"/>
                    <a:pt x="1765172" y="1639840"/>
                  </a:cubicBezTo>
                  <a:cubicBezTo>
                    <a:pt x="1805411" y="1639840"/>
                    <a:pt x="1852805" y="1601392"/>
                    <a:pt x="1872477" y="1548638"/>
                  </a:cubicBezTo>
                  <a:lnTo>
                    <a:pt x="1859064" y="1548638"/>
                  </a:lnTo>
                  <a:cubicBezTo>
                    <a:pt x="1845651" y="1568309"/>
                    <a:pt x="1822401" y="1589769"/>
                    <a:pt x="1800046" y="1593345"/>
                  </a:cubicBezTo>
                  <a:close/>
                  <a:moveTo>
                    <a:pt x="1893938" y="1298281"/>
                  </a:moveTo>
                  <a:cubicBezTo>
                    <a:pt x="1911823" y="1298281"/>
                    <a:pt x="1927024" y="1283081"/>
                    <a:pt x="1927024" y="1265198"/>
                  </a:cubicBezTo>
                  <a:cubicBezTo>
                    <a:pt x="1927024" y="1247316"/>
                    <a:pt x="1911823" y="1232115"/>
                    <a:pt x="1893938" y="1232115"/>
                  </a:cubicBezTo>
                  <a:cubicBezTo>
                    <a:pt x="1884996" y="1232115"/>
                    <a:pt x="1876948" y="1235692"/>
                    <a:pt x="1870689" y="1241951"/>
                  </a:cubicBezTo>
                  <a:cubicBezTo>
                    <a:pt x="1864429" y="1248210"/>
                    <a:pt x="1860853" y="1256257"/>
                    <a:pt x="1860853" y="1265198"/>
                  </a:cubicBezTo>
                  <a:cubicBezTo>
                    <a:pt x="1860853" y="1283975"/>
                    <a:pt x="1875160" y="1298281"/>
                    <a:pt x="1893938" y="1298281"/>
                  </a:cubicBezTo>
                  <a:moveTo>
                    <a:pt x="1501380" y="1410942"/>
                  </a:moveTo>
                  <a:cubicBezTo>
                    <a:pt x="1513899" y="1410942"/>
                    <a:pt x="1521052" y="1430613"/>
                    <a:pt x="1501380" y="1474425"/>
                  </a:cubicBezTo>
                  <a:lnTo>
                    <a:pt x="1444150" y="1601392"/>
                  </a:lnTo>
                  <a:cubicBezTo>
                    <a:pt x="1433420" y="1625534"/>
                    <a:pt x="1445045" y="1640734"/>
                    <a:pt x="1468294" y="1640734"/>
                  </a:cubicBezTo>
                  <a:cubicBezTo>
                    <a:pt x="1482601" y="1640734"/>
                    <a:pt x="1488861" y="1637158"/>
                    <a:pt x="1495120" y="1621957"/>
                  </a:cubicBezTo>
                  <a:lnTo>
                    <a:pt x="1551456" y="1473531"/>
                  </a:lnTo>
                  <a:cubicBezTo>
                    <a:pt x="1577388" y="1441342"/>
                    <a:pt x="1625675" y="1407365"/>
                    <a:pt x="1647136" y="1407365"/>
                  </a:cubicBezTo>
                  <a:cubicBezTo>
                    <a:pt x="1662338" y="1407365"/>
                    <a:pt x="1660549" y="1419883"/>
                    <a:pt x="1650713" y="1439554"/>
                  </a:cubicBezTo>
                  <a:lnTo>
                    <a:pt x="1563975" y="1604969"/>
                  </a:lnTo>
                  <a:cubicBezTo>
                    <a:pt x="1555927" y="1621063"/>
                    <a:pt x="1566657" y="1640734"/>
                    <a:pt x="1585436" y="1640734"/>
                  </a:cubicBezTo>
                  <a:cubicBezTo>
                    <a:pt x="1627464" y="1640734"/>
                    <a:pt x="1678434" y="1602286"/>
                    <a:pt x="1698106" y="1549533"/>
                  </a:cubicBezTo>
                  <a:lnTo>
                    <a:pt x="1682905" y="1549533"/>
                  </a:lnTo>
                  <a:cubicBezTo>
                    <a:pt x="1669491" y="1569203"/>
                    <a:pt x="1646242" y="1590663"/>
                    <a:pt x="1623887" y="1594239"/>
                  </a:cubicBezTo>
                  <a:lnTo>
                    <a:pt x="1698106" y="1444025"/>
                  </a:lnTo>
                  <a:cubicBezTo>
                    <a:pt x="1707943" y="1425248"/>
                    <a:pt x="1712414" y="1407365"/>
                    <a:pt x="1712414" y="1393059"/>
                  </a:cubicBezTo>
                  <a:cubicBezTo>
                    <a:pt x="1712414" y="1368918"/>
                    <a:pt x="1699000" y="1352823"/>
                    <a:pt x="1673068" y="1352823"/>
                  </a:cubicBezTo>
                  <a:cubicBezTo>
                    <a:pt x="1636406" y="1352823"/>
                    <a:pt x="1605108" y="1393953"/>
                    <a:pt x="1560398" y="1444919"/>
                  </a:cubicBezTo>
                  <a:lnTo>
                    <a:pt x="1560398" y="1405577"/>
                  </a:lnTo>
                  <a:cubicBezTo>
                    <a:pt x="1560398" y="1377859"/>
                    <a:pt x="1551456" y="1352823"/>
                    <a:pt x="1526418" y="1352823"/>
                  </a:cubicBezTo>
                  <a:cubicBezTo>
                    <a:pt x="1496909" y="1352823"/>
                    <a:pt x="1470082" y="1399318"/>
                    <a:pt x="1448621" y="1444025"/>
                  </a:cubicBezTo>
                  <a:lnTo>
                    <a:pt x="1462035" y="1444025"/>
                  </a:lnTo>
                  <a:cubicBezTo>
                    <a:pt x="1477236" y="1422566"/>
                    <a:pt x="1490649" y="1410942"/>
                    <a:pt x="1501380" y="1410942"/>
                  </a:cubicBezTo>
                  <a:moveTo>
                    <a:pt x="1443256" y="1416307"/>
                  </a:moveTo>
                  <a:cubicBezTo>
                    <a:pt x="1453092" y="1381436"/>
                    <a:pt x="1447727" y="1351929"/>
                    <a:pt x="1421795" y="1351929"/>
                  </a:cubicBezTo>
                  <a:cubicBezTo>
                    <a:pt x="1388709" y="1351929"/>
                    <a:pt x="1377979" y="1374282"/>
                    <a:pt x="1345787" y="1444025"/>
                  </a:cubicBezTo>
                  <a:lnTo>
                    <a:pt x="1345787" y="1404683"/>
                  </a:lnTo>
                  <a:cubicBezTo>
                    <a:pt x="1345787" y="1376965"/>
                    <a:pt x="1336845" y="1351929"/>
                    <a:pt x="1311807" y="1351929"/>
                  </a:cubicBezTo>
                  <a:cubicBezTo>
                    <a:pt x="1282298" y="1351929"/>
                    <a:pt x="1255472" y="1398424"/>
                    <a:pt x="1234011" y="1443131"/>
                  </a:cubicBezTo>
                  <a:lnTo>
                    <a:pt x="1247424" y="1443131"/>
                  </a:lnTo>
                  <a:cubicBezTo>
                    <a:pt x="1261731" y="1422566"/>
                    <a:pt x="1275145" y="1410048"/>
                    <a:pt x="1285875" y="1410048"/>
                  </a:cubicBezTo>
                  <a:cubicBezTo>
                    <a:pt x="1298394" y="1410048"/>
                    <a:pt x="1305548" y="1429719"/>
                    <a:pt x="1285875" y="1473531"/>
                  </a:cubicBezTo>
                  <a:lnTo>
                    <a:pt x="1228646" y="1600498"/>
                  </a:lnTo>
                  <a:cubicBezTo>
                    <a:pt x="1217915" y="1624640"/>
                    <a:pt x="1229540" y="1639840"/>
                    <a:pt x="1252789" y="1639840"/>
                  </a:cubicBezTo>
                  <a:cubicBezTo>
                    <a:pt x="1267097" y="1639840"/>
                    <a:pt x="1273356" y="1636263"/>
                    <a:pt x="1279616" y="1621063"/>
                  </a:cubicBezTo>
                  <a:lnTo>
                    <a:pt x="1334162" y="1472637"/>
                  </a:lnTo>
                  <a:cubicBezTo>
                    <a:pt x="1350258" y="1452966"/>
                    <a:pt x="1364566" y="1435978"/>
                    <a:pt x="1382450" y="1417201"/>
                  </a:cubicBezTo>
                  <a:lnTo>
                    <a:pt x="1443256" y="1417201"/>
                  </a:lnTo>
                  <a:close/>
                  <a:moveTo>
                    <a:pt x="1131177" y="1391271"/>
                  </a:moveTo>
                  <a:cubicBezTo>
                    <a:pt x="1150849" y="1391271"/>
                    <a:pt x="1167839" y="1406471"/>
                    <a:pt x="1158897" y="1441342"/>
                  </a:cubicBezTo>
                  <a:lnTo>
                    <a:pt x="1068582" y="1465484"/>
                  </a:lnTo>
                  <a:cubicBezTo>
                    <a:pt x="1083783" y="1422566"/>
                    <a:pt x="1109716" y="1391271"/>
                    <a:pt x="1131177" y="1391271"/>
                  </a:cubicBezTo>
                  <a:moveTo>
                    <a:pt x="1181252" y="1537909"/>
                  </a:moveTo>
                  <a:lnTo>
                    <a:pt x="1163368" y="1537909"/>
                  </a:lnTo>
                  <a:cubicBezTo>
                    <a:pt x="1141013" y="1564733"/>
                    <a:pt x="1115975" y="1586192"/>
                    <a:pt x="1091831" y="1586192"/>
                  </a:cubicBezTo>
                  <a:cubicBezTo>
                    <a:pt x="1066793" y="1586192"/>
                    <a:pt x="1054274" y="1570992"/>
                    <a:pt x="1054274" y="1537909"/>
                  </a:cubicBezTo>
                  <a:cubicBezTo>
                    <a:pt x="1054274" y="1524497"/>
                    <a:pt x="1056063" y="1510191"/>
                    <a:pt x="1058746" y="1497673"/>
                  </a:cubicBezTo>
                  <a:lnTo>
                    <a:pt x="1205396" y="1449390"/>
                  </a:lnTo>
                  <a:cubicBezTo>
                    <a:pt x="1234011" y="1381436"/>
                    <a:pt x="1200031" y="1351929"/>
                    <a:pt x="1158897" y="1351929"/>
                  </a:cubicBezTo>
                  <a:cubicBezTo>
                    <a:pt x="1089149" y="1351929"/>
                    <a:pt x="1010458" y="1473531"/>
                    <a:pt x="1010458" y="1569203"/>
                  </a:cubicBezTo>
                  <a:cubicBezTo>
                    <a:pt x="1010458" y="1614804"/>
                    <a:pt x="1031919" y="1639840"/>
                    <a:pt x="1065899" y="1639840"/>
                  </a:cubicBezTo>
                  <a:cubicBezTo>
                    <a:pt x="1106139" y="1639840"/>
                    <a:pt x="1147272" y="1601392"/>
                    <a:pt x="1181252" y="1537909"/>
                  </a:cubicBezTo>
                  <a:moveTo>
                    <a:pt x="845923" y="1393059"/>
                  </a:moveTo>
                  <a:lnTo>
                    <a:pt x="894211" y="1393059"/>
                  </a:lnTo>
                  <a:lnTo>
                    <a:pt x="817309" y="1604075"/>
                  </a:lnTo>
                  <a:cubicBezTo>
                    <a:pt x="810155" y="1621957"/>
                    <a:pt x="819991" y="1639840"/>
                    <a:pt x="838770" y="1639840"/>
                  </a:cubicBezTo>
                  <a:cubicBezTo>
                    <a:pt x="893317" y="1639840"/>
                    <a:pt x="959488" y="1593345"/>
                    <a:pt x="983632" y="1527179"/>
                  </a:cubicBezTo>
                  <a:lnTo>
                    <a:pt x="970219" y="1527179"/>
                  </a:lnTo>
                  <a:cubicBezTo>
                    <a:pt x="950546" y="1554897"/>
                    <a:pt x="907624" y="1585298"/>
                    <a:pt x="875432" y="1591557"/>
                  </a:cubicBezTo>
                  <a:lnTo>
                    <a:pt x="946075" y="1393059"/>
                  </a:lnTo>
                  <a:lnTo>
                    <a:pt x="1018506" y="1393059"/>
                  </a:lnTo>
                  <a:lnTo>
                    <a:pt x="1027448" y="1362659"/>
                  </a:lnTo>
                  <a:lnTo>
                    <a:pt x="956805" y="1362659"/>
                  </a:lnTo>
                  <a:lnTo>
                    <a:pt x="983632" y="1286657"/>
                  </a:lnTo>
                  <a:lnTo>
                    <a:pt x="955911" y="1286657"/>
                  </a:lnTo>
                  <a:lnTo>
                    <a:pt x="905835" y="1362659"/>
                  </a:lnTo>
                  <a:lnTo>
                    <a:pt x="845923" y="1370706"/>
                  </a:lnTo>
                  <a:close/>
                  <a:moveTo>
                    <a:pt x="589285" y="1557580"/>
                  </a:moveTo>
                  <a:cubicBezTo>
                    <a:pt x="589285" y="1492308"/>
                    <a:pt x="661716" y="1403789"/>
                    <a:pt x="702850" y="1403789"/>
                  </a:cubicBezTo>
                  <a:cubicBezTo>
                    <a:pt x="711792" y="1403789"/>
                    <a:pt x="720734" y="1404683"/>
                    <a:pt x="727888" y="1407365"/>
                  </a:cubicBezTo>
                  <a:lnTo>
                    <a:pt x="685860" y="1520026"/>
                  </a:lnTo>
                  <a:cubicBezTo>
                    <a:pt x="661716" y="1549533"/>
                    <a:pt x="624159" y="1585298"/>
                    <a:pt x="606275" y="1585298"/>
                  </a:cubicBezTo>
                  <a:cubicBezTo>
                    <a:pt x="595544" y="1585298"/>
                    <a:pt x="589285" y="1577251"/>
                    <a:pt x="589285" y="1557580"/>
                  </a:cubicBezTo>
                  <a:moveTo>
                    <a:pt x="811943" y="1339411"/>
                  </a:moveTo>
                  <a:lnTo>
                    <a:pt x="789588" y="1337623"/>
                  </a:lnTo>
                  <a:lnTo>
                    <a:pt x="764550" y="1362659"/>
                  </a:lnTo>
                  <a:lnTo>
                    <a:pt x="760079" y="1362659"/>
                  </a:lnTo>
                  <a:cubicBezTo>
                    <a:pt x="653668" y="1362659"/>
                    <a:pt x="539209" y="1494990"/>
                    <a:pt x="539209" y="1599604"/>
                  </a:cubicBezTo>
                  <a:cubicBezTo>
                    <a:pt x="539209" y="1623746"/>
                    <a:pt x="552622" y="1639840"/>
                    <a:pt x="578554" y="1639840"/>
                  </a:cubicBezTo>
                  <a:cubicBezTo>
                    <a:pt x="609852" y="1639840"/>
                    <a:pt x="640255" y="1595133"/>
                    <a:pt x="675129" y="1547744"/>
                  </a:cubicBezTo>
                  <a:lnTo>
                    <a:pt x="673341" y="1564733"/>
                  </a:lnTo>
                  <a:cubicBezTo>
                    <a:pt x="668870" y="1613016"/>
                    <a:pt x="684071" y="1639840"/>
                    <a:pt x="709109" y="1639840"/>
                  </a:cubicBezTo>
                  <a:cubicBezTo>
                    <a:pt x="738618" y="1639840"/>
                    <a:pt x="765444" y="1593345"/>
                    <a:pt x="786011" y="1548638"/>
                  </a:cubicBezTo>
                  <a:lnTo>
                    <a:pt x="772598" y="1548638"/>
                  </a:lnTo>
                  <a:cubicBezTo>
                    <a:pt x="758291" y="1569203"/>
                    <a:pt x="744878" y="1581721"/>
                    <a:pt x="734147" y="1581721"/>
                  </a:cubicBezTo>
                  <a:cubicBezTo>
                    <a:pt x="723416" y="1581721"/>
                    <a:pt x="715369" y="1561156"/>
                    <a:pt x="734147" y="1518238"/>
                  </a:cubicBezTo>
                  <a:close/>
                  <a:moveTo>
                    <a:pt x="583920" y="1416307"/>
                  </a:moveTo>
                  <a:cubicBezTo>
                    <a:pt x="593756" y="1381436"/>
                    <a:pt x="588391" y="1351929"/>
                    <a:pt x="562459" y="1351929"/>
                  </a:cubicBezTo>
                  <a:cubicBezTo>
                    <a:pt x="529373" y="1351929"/>
                    <a:pt x="518642" y="1374282"/>
                    <a:pt x="486451" y="1444025"/>
                  </a:cubicBezTo>
                  <a:lnTo>
                    <a:pt x="486451" y="1404683"/>
                  </a:lnTo>
                  <a:cubicBezTo>
                    <a:pt x="486451" y="1376965"/>
                    <a:pt x="477509" y="1351929"/>
                    <a:pt x="451576" y="1351929"/>
                  </a:cubicBezTo>
                  <a:cubicBezTo>
                    <a:pt x="422067" y="1351929"/>
                    <a:pt x="395241" y="1398424"/>
                    <a:pt x="374674" y="1443131"/>
                  </a:cubicBezTo>
                  <a:lnTo>
                    <a:pt x="388087" y="1443131"/>
                  </a:lnTo>
                  <a:cubicBezTo>
                    <a:pt x="402395" y="1422566"/>
                    <a:pt x="415808" y="1410048"/>
                    <a:pt x="426539" y="1410048"/>
                  </a:cubicBezTo>
                  <a:cubicBezTo>
                    <a:pt x="439057" y="1410048"/>
                    <a:pt x="446211" y="1429719"/>
                    <a:pt x="426539" y="1473531"/>
                  </a:cubicBezTo>
                  <a:lnTo>
                    <a:pt x="368415" y="1601392"/>
                  </a:lnTo>
                  <a:cubicBezTo>
                    <a:pt x="357684" y="1625534"/>
                    <a:pt x="369309" y="1640734"/>
                    <a:pt x="392559" y="1640734"/>
                  </a:cubicBezTo>
                  <a:cubicBezTo>
                    <a:pt x="406866" y="1640734"/>
                    <a:pt x="413125" y="1637158"/>
                    <a:pt x="419385" y="1621957"/>
                  </a:cubicBezTo>
                  <a:lnTo>
                    <a:pt x="475720" y="1472637"/>
                  </a:lnTo>
                  <a:cubicBezTo>
                    <a:pt x="491816" y="1452966"/>
                    <a:pt x="506123" y="1435978"/>
                    <a:pt x="524007" y="1417201"/>
                  </a:cubicBezTo>
                  <a:lnTo>
                    <a:pt x="583920" y="1417201"/>
                  </a:lnTo>
                  <a:close/>
                  <a:moveTo>
                    <a:pt x="209245" y="1630004"/>
                  </a:moveTo>
                  <a:lnTo>
                    <a:pt x="214611" y="1613910"/>
                  </a:lnTo>
                  <a:cubicBezTo>
                    <a:pt x="143968" y="1600498"/>
                    <a:pt x="135026" y="1600498"/>
                    <a:pt x="163641" y="1523603"/>
                  </a:cubicBezTo>
                  <a:lnTo>
                    <a:pt x="190467" y="1451178"/>
                  </a:lnTo>
                  <a:lnTo>
                    <a:pt x="246802" y="1451178"/>
                  </a:lnTo>
                  <a:cubicBezTo>
                    <a:pt x="281676" y="1451178"/>
                    <a:pt x="282571" y="1466378"/>
                    <a:pt x="277205" y="1504826"/>
                  </a:cubicBezTo>
                  <a:lnTo>
                    <a:pt x="297772" y="1504826"/>
                  </a:lnTo>
                  <a:lnTo>
                    <a:pt x="344271" y="1376965"/>
                  </a:lnTo>
                  <a:lnTo>
                    <a:pt x="323704" y="1376965"/>
                  </a:lnTo>
                  <a:cubicBezTo>
                    <a:pt x="305820" y="1407365"/>
                    <a:pt x="292407" y="1430613"/>
                    <a:pt x="253956" y="1430613"/>
                  </a:cubicBezTo>
                  <a:lnTo>
                    <a:pt x="197621" y="1430613"/>
                  </a:lnTo>
                  <a:lnTo>
                    <a:pt x="236072" y="1325999"/>
                  </a:lnTo>
                  <a:cubicBezTo>
                    <a:pt x="249485" y="1288446"/>
                    <a:pt x="255744" y="1281293"/>
                    <a:pt x="304032" y="1281293"/>
                  </a:cubicBezTo>
                  <a:lnTo>
                    <a:pt x="316551" y="1281293"/>
                  </a:lnTo>
                  <a:cubicBezTo>
                    <a:pt x="365732" y="1281293"/>
                    <a:pt x="371992" y="1294705"/>
                    <a:pt x="371992" y="1346564"/>
                  </a:cubicBezTo>
                  <a:lnTo>
                    <a:pt x="391664" y="1346564"/>
                  </a:lnTo>
                  <a:lnTo>
                    <a:pt x="407760" y="1259833"/>
                  </a:lnTo>
                  <a:lnTo>
                    <a:pt x="135026" y="1259833"/>
                  </a:lnTo>
                  <a:lnTo>
                    <a:pt x="129661" y="1275928"/>
                  </a:lnTo>
                  <a:cubicBezTo>
                    <a:pt x="185996" y="1287552"/>
                    <a:pt x="191361" y="1292916"/>
                    <a:pt x="165429" y="1366235"/>
                  </a:cubicBezTo>
                  <a:lnTo>
                    <a:pt x="107305" y="1524497"/>
                  </a:lnTo>
                  <a:cubicBezTo>
                    <a:pt x="80479" y="1596922"/>
                    <a:pt x="69748" y="1603181"/>
                    <a:pt x="4471" y="1614804"/>
                  </a:cubicBezTo>
                  <a:lnTo>
                    <a:pt x="0" y="1630899"/>
                  </a:lnTo>
                  <a:lnTo>
                    <a:pt x="209245" y="1630899"/>
                  </a:lnTo>
                  <a:close/>
                  <a:moveTo>
                    <a:pt x="1562186" y="775213"/>
                  </a:moveTo>
                  <a:cubicBezTo>
                    <a:pt x="1581859" y="775213"/>
                    <a:pt x="1598849" y="790414"/>
                    <a:pt x="1589907" y="825285"/>
                  </a:cubicBezTo>
                  <a:lnTo>
                    <a:pt x="1499591" y="849426"/>
                  </a:lnTo>
                  <a:cubicBezTo>
                    <a:pt x="1513899" y="806508"/>
                    <a:pt x="1540725" y="775213"/>
                    <a:pt x="1562186" y="775213"/>
                  </a:cubicBezTo>
                  <a:moveTo>
                    <a:pt x="1612262" y="921851"/>
                  </a:moveTo>
                  <a:lnTo>
                    <a:pt x="1594378" y="921851"/>
                  </a:lnTo>
                  <a:cubicBezTo>
                    <a:pt x="1572022" y="948675"/>
                    <a:pt x="1546985" y="970134"/>
                    <a:pt x="1522841" y="970134"/>
                  </a:cubicBezTo>
                  <a:cubicBezTo>
                    <a:pt x="1497803" y="970134"/>
                    <a:pt x="1485284" y="954934"/>
                    <a:pt x="1485284" y="921851"/>
                  </a:cubicBezTo>
                  <a:cubicBezTo>
                    <a:pt x="1485284" y="908439"/>
                    <a:pt x="1487072" y="894133"/>
                    <a:pt x="1489755" y="881615"/>
                  </a:cubicBezTo>
                  <a:lnTo>
                    <a:pt x="1636406" y="833332"/>
                  </a:lnTo>
                  <a:cubicBezTo>
                    <a:pt x="1665020" y="765378"/>
                    <a:pt x="1630146" y="735871"/>
                    <a:pt x="1589907" y="735871"/>
                  </a:cubicBezTo>
                  <a:cubicBezTo>
                    <a:pt x="1520158" y="735871"/>
                    <a:pt x="1441468" y="857474"/>
                    <a:pt x="1441468" y="953146"/>
                  </a:cubicBezTo>
                  <a:cubicBezTo>
                    <a:pt x="1441468" y="998747"/>
                    <a:pt x="1462929" y="1023782"/>
                    <a:pt x="1496909" y="1023782"/>
                  </a:cubicBezTo>
                  <a:cubicBezTo>
                    <a:pt x="1537148" y="1024676"/>
                    <a:pt x="1578282" y="985335"/>
                    <a:pt x="1612262" y="921851"/>
                  </a:cubicBezTo>
                  <a:moveTo>
                    <a:pt x="1589012" y="703683"/>
                  </a:moveTo>
                  <a:lnTo>
                    <a:pt x="1672174" y="627681"/>
                  </a:lnTo>
                  <a:lnTo>
                    <a:pt x="1672174" y="616952"/>
                  </a:lnTo>
                  <a:lnTo>
                    <a:pt x="1616733" y="616952"/>
                  </a:lnTo>
                  <a:lnTo>
                    <a:pt x="1567551" y="704577"/>
                  </a:lnTo>
                  <a:lnTo>
                    <a:pt x="1589012" y="704577"/>
                  </a:lnTo>
                  <a:close/>
                  <a:moveTo>
                    <a:pt x="1276933" y="777002"/>
                  </a:moveTo>
                  <a:lnTo>
                    <a:pt x="1325220" y="777002"/>
                  </a:lnTo>
                  <a:lnTo>
                    <a:pt x="1248318" y="988017"/>
                  </a:lnTo>
                  <a:cubicBezTo>
                    <a:pt x="1241165" y="1005900"/>
                    <a:pt x="1251001" y="1023782"/>
                    <a:pt x="1269779" y="1023782"/>
                  </a:cubicBezTo>
                  <a:cubicBezTo>
                    <a:pt x="1324326" y="1023782"/>
                    <a:pt x="1389603" y="977287"/>
                    <a:pt x="1414641" y="911122"/>
                  </a:cubicBezTo>
                  <a:lnTo>
                    <a:pt x="1401228" y="911122"/>
                  </a:lnTo>
                  <a:cubicBezTo>
                    <a:pt x="1381556" y="938840"/>
                    <a:pt x="1338633" y="969240"/>
                    <a:pt x="1306442" y="975499"/>
                  </a:cubicBezTo>
                  <a:lnTo>
                    <a:pt x="1377085" y="777002"/>
                  </a:lnTo>
                  <a:lnTo>
                    <a:pt x="1449516" y="777002"/>
                  </a:lnTo>
                  <a:lnTo>
                    <a:pt x="1458458" y="746601"/>
                  </a:lnTo>
                  <a:lnTo>
                    <a:pt x="1387815" y="746601"/>
                  </a:lnTo>
                  <a:lnTo>
                    <a:pt x="1414641" y="670600"/>
                  </a:lnTo>
                  <a:lnTo>
                    <a:pt x="1386921" y="670600"/>
                  </a:lnTo>
                  <a:lnTo>
                    <a:pt x="1336845" y="746601"/>
                  </a:lnTo>
                  <a:lnTo>
                    <a:pt x="1276933" y="755542"/>
                  </a:lnTo>
                  <a:close/>
                  <a:moveTo>
                    <a:pt x="1226857" y="767166"/>
                  </a:moveTo>
                  <a:cubicBezTo>
                    <a:pt x="1233117" y="747495"/>
                    <a:pt x="1219703" y="736766"/>
                    <a:pt x="1208973" y="736766"/>
                  </a:cubicBezTo>
                  <a:cubicBezTo>
                    <a:pt x="1166945" y="736766"/>
                    <a:pt x="1115975" y="775213"/>
                    <a:pt x="1096302" y="827967"/>
                  </a:cubicBezTo>
                  <a:lnTo>
                    <a:pt x="1109716" y="827967"/>
                  </a:lnTo>
                  <a:cubicBezTo>
                    <a:pt x="1123129" y="808296"/>
                    <a:pt x="1146378" y="786837"/>
                    <a:pt x="1168733" y="783261"/>
                  </a:cubicBezTo>
                  <a:lnTo>
                    <a:pt x="1087360" y="994276"/>
                  </a:lnTo>
                  <a:cubicBezTo>
                    <a:pt x="1080207" y="1013947"/>
                    <a:pt x="1094514" y="1024676"/>
                    <a:pt x="1105244" y="1024676"/>
                  </a:cubicBezTo>
                  <a:cubicBezTo>
                    <a:pt x="1145484" y="1024676"/>
                    <a:pt x="1192877" y="986229"/>
                    <a:pt x="1212550" y="933475"/>
                  </a:cubicBezTo>
                  <a:lnTo>
                    <a:pt x="1199137" y="933475"/>
                  </a:lnTo>
                  <a:cubicBezTo>
                    <a:pt x="1185723" y="953146"/>
                    <a:pt x="1162474" y="974605"/>
                    <a:pt x="1140119" y="978182"/>
                  </a:cubicBezTo>
                  <a:close/>
                  <a:moveTo>
                    <a:pt x="1234905" y="683118"/>
                  </a:moveTo>
                  <a:cubicBezTo>
                    <a:pt x="1252789" y="683118"/>
                    <a:pt x="1267991" y="667917"/>
                    <a:pt x="1267991" y="650035"/>
                  </a:cubicBezTo>
                  <a:cubicBezTo>
                    <a:pt x="1267991" y="632152"/>
                    <a:pt x="1252789" y="616952"/>
                    <a:pt x="1234905" y="616952"/>
                  </a:cubicBezTo>
                  <a:cubicBezTo>
                    <a:pt x="1223280" y="616952"/>
                    <a:pt x="1212550" y="623211"/>
                    <a:pt x="1206290" y="633046"/>
                  </a:cubicBezTo>
                  <a:cubicBezTo>
                    <a:pt x="1200031" y="642882"/>
                    <a:pt x="1200031" y="656294"/>
                    <a:pt x="1206290" y="667023"/>
                  </a:cubicBezTo>
                  <a:cubicBezTo>
                    <a:pt x="1212550" y="676859"/>
                    <a:pt x="1223280" y="684012"/>
                    <a:pt x="1234905" y="683118"/>
                  </a:cubicBezTo>
                  <a:moveTo>
                    <a:pt x="975584" y="978182"/>
                  </a:moveTo>
                  <a:lnTo>
                    <a:pt x="1109716" y="622317"/>
                  </a:lnTo>
                  <a:lnTo>
                    <a:pt x="1105244" y="616058"/>
                  </a:lnTo>
                  <a:lnTo>
                    <a:pt x="1012247" y="626787"/>
                  </a:lnTo>
                  <a:lnTo>
                    <a:pt x="1012247" y="637517"/>
                  </a:lnTo>
                  <a:lnTo>
                    <a:pt x="1030131" y="650929"/>
                  </a:lnTo>
                  <a:cubicBezTo>
                    <a:pt x="1046227" y="663447"/>
                    <a:pt x="1040861" y="675070"/>
                    <a:pt x="1026554" y="715306"/>
                  </a:cubicBezTo>
                  <a:lnTo>
                    <a:pt x="924614" y="987123"/>
                  </a:lnTo>
                  <a:cubicBezTo>
                    <a:pt x="915672" y="1003217"/>
                    <a:pt x="927297" y="1022888"/>
                    <a:pt x="946075" y="1022888"/>
                  </a:cubicBezTo>
                  <a:cubicBezTo>
                    <a:pt x="988103" y="1022888"/>
                    <a:pt x="1033708" y="984440"/>
                    <a:pt x="1053380" y="931687"/>
                  </a:cubicBezTo>
                  <a:lnTo>
                    <a:pt x="1039967" y="931687"/>
                  </a:lnTo>
                  <a:cubicBezTo>
                    <a:pt x="1025660" y="952252"/>
                    <a:pt x="997045" y="973711"/>
                    <a:pt x="975584" y="978182"/>
                  </a:cubicBezTo>
                  <a:moveTo>
                    <a:pt x="701955" y="941522"/>
                  </a:moveTo>
                  <a:cubicBezTo>
                    <a:pt x="701955" y="876250"/>
                    <a:pt x="774387" y="787731"/>
                    <a:pt x="815520" y="787731"/>
                  </a:cubicBezTo>
                  <a:cubicBezTo>
                    <a:pt x="824462" y="787731"/>
                    <a:pt x="832510" y="788625"/>
                    <a:pt x="840558" y="791308"/>
                  </a:cubicBezTo>
                  <a:lnTo>
                    <a:pt x="797636" y="903968"/>
                  </a:lnTo>
                  <a:cubicBezTo>
                    <a:pt x="773492" y="933475"/>
                    <a:pt x="735935" y="969240"/>
                    <a:pt x="718051" y="969240"/>
                  </a:cubicBezTo>
                  <a:cubicBezTo>
                    <a:pt x="708215" y="970134"/>
                    <a:pt x="701955" y="961193"/>
                    <a:pt x="701955" y="941522"/>
                  </a:cubicBezTo>
                  <a:moveTo>
                    <a:pt x="924614" y="724248"/>
                  </a:moveTo>
                  <a:lnTo>
                    <a:pt x="902259" y="722459"/>
                  </a:lnTo>
                  <a:lnTo>
                    <a:pt x="877221" y="747495"/>
                  </a:lnTo>
                  <a:lnTo>
                    <a:pt x="872750" y="747495"/>
                  </a:lnTo>
                  <a:cubicBezTo>
                    <a:pt x="766339" y="747495"/>
                    <a:pt x="651880" y="879827"/>
                    <a:pt x="651880" y="984440"/>
                  </a:cubicBezTo>
                  <a:cubicBezTo>
                    <a:pt x="651880" y="1008582"/>
                    <a:pt x="665293" y="1024676"/>
                    <a:pt x="691225" y="1024676"/>
                  </a:cubicBezTo>
                  <a:cubicBezTo>
                    <a:pt x="722522" y="1024676"/>
                    <a:pt x="752925" y="979970"/>
                    <a:pt x="787800" y="932581"/>
                  </a:cubicBezTo>
                  <a:lnTo>
                    <a:pt x="786011" y="949569"/>
                  </a:lnTo>
                  <a:cubicBezTo>
                    <a:pt x="781540" y="997852"/>
                    <a:pt x="796742" y="1024676"/>
                    <a:pt x="821780" y="1024676"/>
                  </a:cubicBezTo>
                  <a:cubicBezTo>
                    <a:pt x="851289" y="1024676"/>
                    <a:pt x="878115" y="978182"/>
                    <a:pt x="898682" y="933475"/>
                  </a:cubicBezTo>
                  <a:lnTo>
                    <a:pt x="885269" y="933475"/>
                  </a:lnTo>
                  <a:cubicBezTo>
                    <a:pt x="870961" y="954040"/>
                    <a:pt x="857548" y="966558"/>
                    <a:pt x="846818" y="966558"/>
                  </a:cubicBezTo>
                  <a:cubicBezTo>
                    <a:pt x="836087" y="966558"/>
                    <a:pt x="828039" y="945993"/>
                    <a:pt x="846818" y="903968"/>
                  </a:cubicBezTo>
                  <a:close/>
                  <a:moveTo>
                    <a:pt x="406866" y="1075642"/>
                  </a:moveTo>
                  <a:cubicBezTo>
                    <a:pt x="406866" y="1047924"/>
                    <a:pt x="433692" y="1030041"/>
                    <a:pt x="472143" y="1014841"/>
                  </a:cubicBezTo>
                  <a:cubicBezTo>
                    <a:pt x="484662" y="1021100"/>
                    <a:pt x="504335" y="1028253"/>
                    <a:pt x="529373" y="1036300"/>
                  </a:cubicBezTo>
                  <a:cubicBezTo>
                    <a:pt x="569612" y="1049712"/>
                    <a:pt x="584814" y="1055077"/>
                    <a:pt x="584814" y="1066701"/>
                  </a:cubicBezTo>
                  <a:cubicBezTo>
                    <a:pt x="584814" y="1092631"/>
                    <a:pt x="548151" y="1112301"/>
                    <a:pt x="481085" y="1112301"/>
                  </a:cubicBezTo>
                  <a:cubicBezTo>
                    <a:pt x="431010" y="1113196"/>
                    <a:pt x="406866" y="1102466"/>
                    <a:pt x="406866" y="1075642"/>
                  </a:cubicBezTo>
                  <a:moveTo>
                    <a:pt x="516854" y="904863"/>
                  </a:moveTo>
                  <a:cubicBezTo>
                    <a:pt x="498970" y="904863"/>
                    <a:pt x="492710" y="889662"/>
                    <a:pt x="492710" y="872674"/>
                  </a:cubicBezTo>
                  <a:cubicBezTo>
                    <a:pt x="492710" y="819920"/>
                    <a:pt x="517748" y="756437"/>
                    <a:pt x="557988" y="756437"/>
                  </a:cubicBezTo>
                  <a:cubicBezTo>
                    <a:pt x="575872" y="756437"/>
                    <a:pt x="582131" y="771637"/>
                    <a:pt x="582131" y="788625"/>
                  </a:cubicBezTo>
                  <a:cubicBezTo>
                    <a:pt x="582131" y="840485"/>
                    <a:pt x="556199" y="904863"/>
                    <a:pt x="516854" y="904863"/>
                  </a:cubicBezTo>
                  <a:moveTo>
                    <a:pt x="631313" y="1049712"/>
                  </a:moveTo>
                  <a:cubicBezTo>
                    <a:pt x="631313" y="1015735"/>
                    <a:pt x="600910" y="1003217"/>
                    <a:pt x="551728" y="988911"/>
                  </a:cubicBezTo>
                  <a:cubicBezTo>
                    <a:pt x="509700" y="976393"/>
                    <a:pt x="490027" y="972817"/>
                    <a:pt x="490027" y="958511"/>
                  </a:cubicBezTo>
                  <a:cubicBezTo>
                    <a:pt x="490027" y="947781"/>
                    <a:pt x="498970" y="934369"/>
                    <a:pt x="516854" y="924534"/>
                  </a:cubicBezTo>
                  <a:cubicBezTo>
                    <a:pt x="586602" y="920957"/>
                    <a:pt x="630419" y="858368"/>
                    <a:pt x="630419" y="802931"/>
                  </a:cubicBezTo>
                  <a:cubicBezTo>
                    <a:pt x="630419" y="793096"/>
                    <a:pt x="628630" y="784155"/>
                    <a:pt x="625948" y="776107"/>
                  </a:cubicBezTo>
                  <a:lnTo>
                    <a:pt x="673341" y="776107"/>
                  </a:lnTo>
                  <a:lnTo>
                    <a:pt x="682283" y="745707"/>
                  </a:lnTo>
                  <a:lnTo>
                    <a:pt x="601804" y="745707"/>
                  </a:lnTo>
                  <a:cubicBezTo>
                    <a:pt x="591073" y="738554"/>
                    <a:pt x="577660" y="734977"/>
                    <a:pt x="562459" y="734977"/>
                  </a:cubicBezTo>
                  <a:cubicBezTo>
                    <a:pt x="489133" y="734977"/>
                    <a:pt x="441740" y="799355"/>
                    <a:pt x="441740" y="856579"/>
                  </a:cubicBezTo>
                  <a:cubicBezTo>
                    <a:pt x="441740" y="893239"/>
                    <a:pt x="463201" y="918275"/>
                    <a:pt x="497181" y="922745"/>
                  </a:cubicBezTo>
                  <a:cubicBezTo>
                    <a:pt x="463201" y="938840"/>
                    <a:pt x="443529" y="955828"/>
                    <a:pt x="443529" y="977287"/>
                  </a:cubicBezTo>
                  <a:cubicBezTo>
                    <a:pt x="443529" y="989805"/>
                    <a:pt x="448000" y="998747"/>
                    <a:pt x="458730" y="1006794"/>
                  </a:cubicBezTo>
                  <a:cubicBezTo>
                    <a:pt x="380040" y="1030041"/>
                    <a:pt x="347848" y="1059548"/>
                    <a:pt x="347848" y="1093525"/>
                  </a:cubicBezTo>
                  <a:cubicBezTo>
                    <a:pt x="347848" y="1130184"/>
                    <a:pt x="396135" y="1145384"/>
                    <a:pt x="453365" y="1145384"/>
                  </a:cubicBezTo>
                  <a:cubicBezTo>
                    <a:pt x="549940" y="1146279"/>
                    <a:pt x="631313" y="1093525"/>
                    <a:pt x="631313" y="1049712"/>
                  </a:cubicBezTo>
                  <a:moveTo>
                    <a:pt x="266475" y="835120"/>
                  </a:moveTo>
                  <a:cubicBezTo>
                    <a:pt x="301349" y="835120"/>
                    <a:pt x="302243" y="850321"/>
                    <a:pt x="296878" y="888768"/>
                  </a:cubicBezTo>
                  <a:lnTo>
                    <a:pt x="317445" y="888768"/>
                  </a:lnTo>
                  <a:lnTo>
                    <a:pt x="363944" y="760907"/>
                  </a:lnTo>
                  <a:lnTo>
                    <a:pt x="343377" y="760907"/>
                  </a:lnTo>
                  <a:cubicBezTo>
                    <a:pt x="325493" y="791308"/>
                    <a:pt x="312080" y="814555"/>
                    <a:pt x="273628" y="814555"/>
                  </a:cubicBezTo>
                  <a:lnTo>
                    <a:pt x="195832" y="814555"/>
                  </a:lnTo>
                  <a:lnTo>
                    <a:pt x="234283" y="709942"/>
                  </a:lnTo>
                  <a:cubicBezTo>
                    <a:pt x="247696" y="672388"/>
                    <a:pt x="254850" y="665235"/>
                    <a:pt x="302243" y="665235"/>
                  </a:cubicBezTo>
                  <a:lnTo>
                    <a:pt x="336223" y="665235"/>
                  </a:lnTo>
                  <a:cubicBezTo>
                    <a:pt x="385405" y="665235"/>
                    <a:pt x="391664" y="678647"/>
                    <a:pt x="391664" y="730507"/>
                  </a:cubicBezTo>
                  <a:lnTo>
                    <a:pt x="411337" y="730507"/>
                  </a:lnTo>
                  <a:lnTo>
                    <a:pt x="427433" y="643776"/>
                  </a:lnTo>
                  <a:lnTo>
                    <a:pt x="135026" y="643776"/>
                  </a:lnTo>
                  <a:lnTo>
                    <a:pt x="129661" y="659870"/>
                  </a:lnTo>
                  <a:cubicBezTo>
                    <a:pt x="185996" y="671494"/>
                    <a:pt x="191361" y="676859"/>
                    <a:pt x="165429" y="750178"/>
                  </a:cubicBezTo>
                  <a:lnTo>
                    <a:pt x="107305" y="908439"/>
                  </a:lnTo>
                  <a:cubicBezTo>
                    <a:pt x="80479" y="980864"/>
                    <a:pt x="69748" y="987123"/>
                    <a:pt x="4471" y="998747"/>
                  </a:cubicBezTo>
                  <a:lnTo>
                    <a:pt x="0" y="1014841"/>
                  </a:lnTo>
                  <a:lnTo>
                    <a:pt x="325493" y="1014841"/>
                  </a:lnTo>
                  <a:lnTo>
                    <a:pt x="383616" y="922745"/>
                  </a:lnTo>
                  <a:lnTo>
                    <a:pt x="361261" y="922745"/>
                  </a:lnTo>
                  <a:cubicBezTo>
                    <a:pt x="323704" y="960299"/>
                    <a:pt x="285253" y="993382"/>
                    <a:pt x="212822" y="993382"/>
                  </a:cubicBezTo>
                  <a:cubicBezTo>
                    <a:pt x="126084" y="993382"/>
                    <a:pt x="134132" y="988911"/>
                    <a:pt x="162746" y="908439"/>
                  </a:cubicBezTo>
                  <a:lnTo>
                    <a:pt x="189573" y="836014"/>
                  </a:lnTo>
                  <a:lnTo>
                    <a:pt x="266475" y="836014"/>
                  </a:lnTo>
                  <a:close/>
                  <a:moveTo>
                    <a:pt x="308503" y="616952"/>
                  </a:moveTo>
                  <a:lnTo>
                    <a:pt x="391664" y="556151"/>
                  </a:lnTo>
                  <a:lnTo>
                    <a:pt x="391664" y="545421"/>
                  </a:lnTo>
                  <a:lnTo>
                    <a:pt x="336223" y="545421"/>
                  </a:lnTo>
                  <a:lnTo>
                    <a:pt x="287042" y="616952"/>
                  </a:lnTo>
                  <a:close/>
                  <a:moveTo>
                    <a:pt x="1551456" y="160050"/>
                  </a:moveTo>
                  <a:cubicBezTo>
                    <a:pt x="1571128" y="160050"/>
                    <a:pt x="1588118" y="175250"/>
                    <a:pt x="1579176" y="210121"/>
                  </a:cubicBezTo>
                  <a:lnTo>
                    <a:pt x="1488861" y="234263"/>
                  </a:lnTo>
                  <a:cubicBezTo>
                    <a:pt x="1503168" y="190450"/>
                    <a:pt x="1529995" y="160050"/>
                    <a:pt x="1551456" y="160050"/>
                  </a:cubicBezTo>
                  <a:moveTo>
                    <a:pt x="1601531" y="306688"/>
                  </a:moveTo>
                  <a:lnTo>
                    <a:pt x="1583647" y="306688"/>
                  </a:lnTo>
                  <a:cubicBezTo>
                    <a:pt x="1561292" y="333512"/>
                    <a:pt x="1536254" y="354971"/>
                    <a:pt x="1512110" y="354971"/>
                  </a:cubicBezTo>
                  <a:cubicBezTo>
                    <a:pt x="1487072" y="354971"/>
                    <a:pt x="1474554" y="339771"/>
                    <a:pt x="1474554" y="306688"/>
                  </a:cubicBezTo>
                  <a:cubicBezTo>
                    <a:pt x="1474554" y="293276"/>
                    <a:pt x="1476342" y="278970"/>
                    <a:pt x="1479025" y="266452"/>
                  </a:cubicBezTo>
                  <a:lnTo>
                    <a:pt x="1625675" y="218168"/>
                  </a:lnTo>
                  <a:cubicBezTo>
                    <a:pt x="1654290" y="150214"/>
                    <a:pt x="1619416" y="120708"/>
                    <a:pt x="1579176" y="120708"/>
                  </a:cubicBezTo>
                  <a:cubicBezTo>
                    <a:pt x="1509428" y="120708"/>
                    <a:pt x="1430737" y="242310"/>
                    <a:pt x="1430737" y="337982"/>
                  </a:cubicBezTo>
                  <a:cubicBezTo>
                    <a:pt x="1430737" y="383583"/>
                    <a:pt x="1452198" y="408619"/>
                    <a:pt x="1486178" y="408619"/>
                  </a:cubicBezTo>
                  <a:cubicBezTo>
                    <a:pt x="1526418" y="408619"/>
                    <a:pt x="1567551" y="370171"/>
                    <a:pt x="1601531" y="306688"/>
                  </a:cubicBezTo>
                  <a:moveTo>
                    <a:pt x="1578282" y="88519"/>
                  </a:moveTo>
                  <a:lnTo>
                    <a:pt x="1661444" y="12518"/>
                  </a:lnTo>
                  <a:lnTo>
                    <a:pt x="1661444" y="1788"/>
                  </a:lnTo>
                  <a:lnTo>
                    <a:pt x="1606002" y="1788"/>
                  </a:lnTo>
                  <a:lnTo>
                    <a:pt x="1556821" y="89413"/>
                  </a:lnTo>
                  <a:lnTo>
                    <a:pt x="1578282" y="89413"/>
                  </a:lnTo>
                  <a:close/>
                  <a:moveTo>
                    <a:pt x="1266202" y="160944"/>
                  </a:moveTo>
                  <a:lnTo>
                    <a:pt x="1315384" y="160944"/>
                  </a:lnTo>
                  <a:lnTo>
                    <a:pt x="1238482" y="371959"/>
                  </a:lnTo>
                  <a:cubicBezTo>
                    <a:pt x="1231328" y="389842"/>
                    <a:pt x="1241165" y="407725"/>
                    <a:pt x="1259943" y="407725"/>
                  </a:cubicBezTo>
                  <a:cubicBezTo>
                    <a:pt x="1314490" y="407725"/>
                    <a:pt x="1380661" y="361230"/>
                    <a:pt x="1404805" y="295064"/>
                  </a:cubicBezTo>
                  <a:lnTo>
                    <a:pt x="1391392" y="295064"/>
                  </a:lnTo>
                  <a:cubicBezTo>
                    <a:pt x="1371719" y="322782"/>
                    <a:pt x="1328797" y="353183"/>
                    <a:pt x="1296606" y="359441"/>
                  </a:cubicBezTo>
                  <a:lnTo>
                    <a:pt x="1367248" y="160944"/>
                  </a:lnTo>
                  <a:lnTo>
                    <a:pt x="1439679" y="160944"/>
                  </a:lnTo>
                  <a:lnTo>
                    <a:pt x="1448621" y="130543"/>
                  </a:lnTo>
                  <a:lnTo>
                    <a:pt x="1377979" y="130543"/>
                  </a:lnTo>
                  <a:lnTo>
                    <a:pt x="1404805" y="54542"/>
                  </a:lnTo>
                  <a:lnTo>
                    <a:pt x="1377085" y="54542"/>
                  </a:lnTo>
                  <a:lnTo>
                    <a:pt x="1327009" y="130543"/>
                  </a:lnTo>
                  <a:lnTo>
                    <a:pt x="1267097" y="138591"/>
                  </a:lnTo>
                  <a:lnTo>
                    <a:pt x="1267097" y="160944"/>
                  </a:lnTo>
                  <a:close/>
                  <a:moveTo>
                    <a:pt x="1241165" y="185086"/>
                  </a:moveTo>
                  <a:cubicBezTo>
                    <a:pt x="1251001" y="150214"/>
                    <a:pt x="1245636" y="120708"/>
                    <a:pt x="1219703" y="120708"/>
                  </a:cubicBezTo>
                  <a:cubicBezTo>
                    <a:pt x="1186618" y="120708"/>
                    <a:pt x="1175887" y="143061"/>
                    <a:pt x="1143696" y="212804"/>
                  </a:cubicBezTo>
                  <a:lnTo>
                    <a:pt x="1143696" y="173462"/>
                  </a:lnTo>
                  <a:cubicBezTo>
                    <a:pt x="1143696" y="145744"/>
                    <a:pt x="1134753" y="120708"/>
                    <a:pt x="1109716" y="120708"/>
                  </a:cubicBezTo>
                  <a:cubicBezTo>
                    <a:pt x="1080207" y="120708"/>
                    <a:pt x="1053380" y="167203"/>
                    <a:pt x="1031919" y="211910"/>
                  </a:cubicBezTo>
                  <a:lnTo>
                    <a:pt x="1045332" y="211910"/>
                  </a:lnTo>
                  <a:cubicBezTo>
                    <a:pt x="1059640" y="191344"/>
                    <a:pt x="1073053" y="178827"/>
                    <a:pt x="1083783" y="178827"/>
                  </a:cubicBezTo>
                  <a:cubicBezTo>
                    <a:pt x="1096302" y="178827"/>
                    <a:pt x="1103456" y="198498"/>
                    <a:pt x="1083783" y="242310"/>
                  </a:cubicBezTo>
                  <a:lnTo>
                    <a:pt x="1026554" y="369277"/>
                  </a:lnTo>
                  <a:cubicBezTo>
                    <a:pt x="1015823" y="393419"/>
                    <a:pt x="1027448" y="408619"/>
                    <a:pt x="1050698" y="408619"/>
                  </a:cubicBezTo>
                  <a:cubicBezTo>
                    <a:pt x="1065005" y="408619"/>
                    <a:pt x="1071264" y="405042"/>
                    <a:pt x="1077524" y="389842"/>
                  </a:cubicBezTo>
                  <a:lnTo>
                    <a:pt x="1133859" y="241416"/>
                  </a:lnTo>
                  <a:cubicBezTo>
                    <a:pt x="1149955" y="221745"/>
                    <a:pt x="1164262" y="204756"/>
                    <a:pt x="1182147" y="185980"/>
                  </a:cubicBezTo>
                  <a:lnTo>
                    <a:pt x="1241165" y="185980"/>
                  </a:lnTo>
                  <a:close/>
                  <a:moveTo>
                    <a:pt x="929085" y="160050"/>
                  </a:moveTo>
                  <a:cubicBezTo>
                    <a:pt x="948758" y="160050"/>
                    <a:pt x="965748" y="175250"/>
                    <a:pt x="956805" y="210121"/>
                  </a:cubicBezTo>
                  <a:lnTo>
                    <a:pt x="866490" y="234263"/>
                  </a:lnTo>
                  <a:cubicBezTo>
                    <a:pt x="880798" y="190450"/>
                    <a:pt x="907624" y="160050"/>
                    <a:pt x="929085" y="160050"/>
                  </a:cubicBezTo>
                  <a:moveTo>
                    <a:pt x="979161" y="306688"/>
                  </a:moveTo>
                  <a:lnTo>
                    <a:pt x="961277" y="306688"/>
                  </a:lnTo>
                  <a:cubicBezTo>
                    <a:pt x="938921" y="333512"/>
                    <a:pt x="913883" y="354971"/>
                    <a:pt x="889740" y="354971"/>
                  </a:cubicBezTo>
                  <a:cubicBezTo>
                    <a:pt x="864702" y="354971"/>
                    <a:pt x="852183" y="339771"/>
                    <a:pt x="852183" y="306688"/>
                  </a:cubicBezTo>
                  <a:cubicBezTo>
                    <a:pt x="852183" y="293276"/>
                    <a:pt x="853971" y="278970"/>
                    <a:pt x="856654" y="266452"/>
                  </a:cubicBezTo>
                  <a:lnTo>
                    <a:pt x="1003304" y="218168"/>
                  </a:lnTo>
                  <a:cubicBezTo>
                    <a:pt x="1031919" y="150214"/>
                    <a:pt x="997939" y="120708"/>
                    <a:pt x="956805" y="120708"/>
                  </a:cubicBezTo>
                  <a:cubicBezTo>
                    <a:pt x="887057" y="120708"/>
                    <a:pt x="808367" y="242310"/>
                    <a:pt x="808367" y="337982"/>
                  </a:cubicBezTo>
                  <a:cubicBezTo>
                    <a:pt x="808367" y="383583"/>
                    <a:pt x="829828" y="408619"/>
                    <a:pt x="863808" y="408619"/>
                  </a:cubicBezTo>
                  <a:cubicBezTo>
                    <a:pt x="904047" y="408619"/>
                    <a:pt x="945181" y="370171"/>
                    <a:pt x="979161" y="306688"/>
                  </a:cubicBezTo>
                  <a:moveTo>
                    <a:pt x="637572" y="365700"/>
                  </a:moveTo>
                  <a:cubicBezTo>
                    <a:pt x="623265" y="365700"/>
                    <a:pt x="602698" y="352288"/>
                    <a:pt x="602698" y="340665"/>
                  </a:cubicBezTo>
                  <a:cubicBezTo>
                    <a:pt x="602698" y="337088"/>
                    <a:pt x="608958" y="320100"/>
                    <a:pt x="617005" y="299535"/>
                  </a:cubicBezTo>
                  <a:lnTo>
                    <a:pt x="640255" y="236945"/>
                  </a:lnTo>
                  <a:cubicBezTo>
                    <a:pt x="665293" y="206545"/>
                    <a:pt x="704638" y="173462"/>
                    <a:pt x="726993" y="173462"/>
                  </a:cubicBezTo>
                  <a:cubicBezTo>
                    <a:pt x="740406" y="173462"/>
                    <a:pt x="750243" y="182403"/>
                    <a:pt x="750243" y="201180"/>
                  </a:cubicBezTo>
                  <a:cubicBezTo>
                    <a:pt x="749349" y="260193"/>
                    <a:pt x="695696" y="365700"/>
                    <a:pt x="637572" y="365700"/>
                  </a:cubicBezTo>
                  <a:moveTo>
                    <a:pt x="800319" y="178827"/>
                  </a:moveTo>
                  <a:cubicBezTo>
                    <a:pt x="800319" y="135908"/>
                    <a:pt x="789588" y="119814"/>
                    <a:pt x="759185" y="119814"/>
                  </a:cubicBezTo>
                  <a:cubicBezTo>
                    <a:pt x="721628" y="119814"/>
                    <a:pt x="686754" y="160050"/>
                    <a:pt x="650985" y="208333"/>
                  </a:cubicBezTo>
                  <a:lnTo>
                    <a:pt x="726099" y="6259"/>
                  </a:lnTo>
                  <a:lnTo>
                    <a:pt x="721628" y="0"/>
                  </a:lnTo>
                  <a:lnTo>
                    <a:pt x="628630" y="10730"/>
                  </a:lnTo>
                  <a:lnTo>
                    <a:pt x="628630" y="21459"/>
                  </a:lnTo>
                  <a:lnTo>
                    <a:pt x="646514" y="34871"/>
                  </a:lnTo>
                  <a:cubicBezTo>
                    <a:pt x="662610" y="47389"/>
                    <a:pt x="657245" y="59907"/>
                    <a:pt x="642938" y="99249"/>
                  </a:cubicBezTo>
                  <a:lnTo>
                    <a:pt x="561564" y="312947"/>
                  </a:lnTo>
                  <a:cubicBezTo>
                    <a:pt x="554411" y="330829"/>
                    <a:pt x="546363" y="352288"/>
                    <a:pt x="546363" y="357653"/>
                  </a:cubicBezTo>
                  <a:cubicBezTo>
                    <a:pt x="546363" y="382689"/>
                    <a:pt x="580343" y="406831"/>
                    <a:pt x="611640" y="406831"/>
                  </a:cubicBezTo>
                  <a:cubicBezTo>
                    <a:pt x="682283" y="408619"/>
                    <a:pt x="800319" y="278970"/>
                    <a:pt x="800319" y="178827"/>
                  </a:cubicBezTo>
                  <a:moveTo>
                    <a:pt x="525796" y="151108"/>
                  </a:moveTo>
                  <a:cubicBezTo>
                    <a:pt x="531161" y="131438"/>
                    <a:pt x="518642" y="120708"/>
                    <a:pt x="507912" y="120708"/>
                  </a:cubicBezTo>
                  <a:cubicBezTo>
                    <a:pt x="465884" y="120708"/>
                    <a:pt x="414914" y="159156"/>
                    <a:pt x="395241" y="211910"/>
                  </a:cubicBezTo>
                  <a:lnTo>
                    <a:pt x="408654" y="211910"/>
                  </a:lnTo>
                  <a:cubicBezTo>
                    <a:pt x="422067" y="192239"/>
                    <a:pt x="445317" y="170779"/>
                    <a:pt x="467672" y="167203"/>
                  </a:cubicBezTo>
                  <a:lnTo>
                    <a:pt x="386299" y="378218"/>
                  </a:lnTo>
                  <a:cubicBezTo>
                    <a:pt x="379145" y="397889"/>
                    <a:pt x="393453" y="408619"/>
                    <a:pt x="404183" y="408619"/>
                  </a:cubicBezTo>
                  <a:cubicBezTo>
                    <a:pt x="444423" y="408619"/>
                    <a:pt x="491816" y="370171"/>
                    <a:pt x="511489" y="317417"/>
                  </a:cubicBezTo>
                  <a:lnTo>
                    <a:pt x="498075" y="317417"/>
                  </a:lnTo>
                  <a:cubicBezTo>
                    <a:pt x="484662" y="337088"/>
                    <a:pt x="461413" y="358547"/>
                    <a:pt x="439057" y="362124"/>
                  </a:cubicBezTo>
                  <a:close/>
                  <a:moveTo>
                    <a:pt x="534738" y="67060"/>
                  </a:moveTo>
                  <a:cubicBezTo>
                    <a:pt x="552622" y="67060"/>
                    <a:pt x="567824" y="51860"/>
                    <a:pt x="567824" y="33977"/>
                  </a:cubicBezTo>
                  <a:cubicBezTo>
                    <a:pt x="567824" y="16094"/>
                    <a:pt x="552622" y="894"/>
                    <a:pt x="534738" y="894"/>
                  </a:cubicBezTo>
                  <a:cubicBezTo>
                    <a:pt x="523113" y="894"/>
                    <a:pt x="512383" y="7153"/>
                    <a:pt x="506123" y="16989"/>
                  </a:cubicBezTo>
                  <a:cubicBezTo>
                    <a:pt x="499864" y="26824"/>
                    <a:pt x="499864" y="40236"/>
                    <a:pt x="506123" y="50966"/>
                  </a:cubicBezTo>
                  <a:cubicBezTo>
                    <a:pt x="512383" y="60801"/>
                    <a:pt x="523113" y="67954"/>
                    <a:pt x="534738" y="67060"/>
                  </a:cubicBezTo>
                  <a:moveTo>
                    <a:pt x="328175" y="26824"/>
                  </a:moveTo>
                  <a:lnTo>
                    <a:pt x="135026" y="26824"/>
                  </a:lnTo>
                  <a:lnTo>
                    <a:pt x="129661" y="42918"/>
                  </a:lnTo>
                  <a:cubicBezTo>
                    <a:pt x="185996" y="54542"/>
                    <a:pt x="191361" y="59907"/>
                    <a:pt x="165429" y="133226"/>
                  </a:cubicBezTo>
                  <a:lnTo>
                    <a:pt x="107305" y="291487"/>
                  </a:lnTo>
                  <a:cubicBezTo>
                    <a:pt x="80479" y="363912"/>
                    <a:pt x="69748" y="370171"/>
                    <a:pt x="4471" y="381795"/>
                  </a:cubicBezTo>
                  <a:lnTo>
                    <a:pt x="0" y="397889"/>
                  </a:lnTo>
                  <a:lnTo>
                    <a:pt x="293301" y="397889"/>
                  </a:lnTo>
                  <a:lnTo>
                    <a:pt x="356790" y="284334"/>
                  </a:lnTo>
                  <a:lnTo>
                    <a:pt x="334435" y="284334"/>
                  </a:lnTo>
                  <a:cubicBezTo>
                    <a:pt x="297772" y="324570"/>
                    <a:pt x="255744" y="375536"/>
                    <a:pt x="190467" y="375536"/>
                  </a:cubicBezTo>
                  <a:cubicBezTo>
                    <a:pt x="141285" y="375536"/>
                    <a:pt x="134132" y="366595"/>
                    <a:pt x="161852" y="290593"/>
                  </a:cubicBezTo>
                  <a:lnTo>
                    <a:pt x="219976" y="132332"/>
                  </a:lnTo>
                  <a:cubicBezTo>
                    <a:pt x="246802" y="59907"/>
                    <a:pt x="257533" y="53648"/>
                    <a:pt x="322810" y="42024"/>
                  </a:cubicBezTo>
                  <a:close/>
                </a:path>
              </a:pathLst>
            </a:custGeom>
            <a:solidFill>
              <a:srgbClr val="000000"/>
            </a:solidFill>
            <a:ln w="893" cap="flat">
              <a:noFill/>
              <a:prstDash val="solid"/>
              <a:miter/>
            </a:ln>
          </p:spPr>
          <p:txBody>
            <a:bodyPr rtlCol="0" anchor="ctr"/>
            <a:lstStyle/>
            <a:p>
              <a:endParaRPr lang="fr-FR"/>
            </a:p>
          </p:txBody>
        </p:sp>
      </p:grpSp>
      <p:cxnSp>
        <p:nvCxnSpPr>
          <p:cNvPr id="105" name="Connecteur droit 104">
            <a:extLst>
              <a:ext uri="{FF2B5EF4-FFF2-40B4-BE49-F238E27FC236}">
                <a16:creationId xmlns:a16="http://schemas.microsoft.com/office/drawing/2014/main" id="{6F701B75-FA18-D27B-8120-48DEC9CB8B65}"/>
              </a:ext>
            </a:extLst>
          </p:cNvPr>
          <p:cNvCxnSpPr>
            <a:cxnSpLocks/>
          </p:cNvCxnSpPr>
          <p:nvPr userDrawn="1"/>
        </p:nvCxnSpPr>
        <p:spPr>
          <a:xfrm flipH="1">
            <a:off x="357115" y="6149975"/>
            <a:ext cx="3047" cy="70802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pour une image  8">
            <a:extLst>
              <a:ext uri="{FF2B5EF4-FFF2-40B4-BE49-F238E27FC236}">
                <a16:creationId xmlns:a16="http://schemas.microsoft.com/office/drawing/2014/main" id="{BA55CAEE-C49A-BFA7-3E76-681BAA431AF4}"/>
              </a:ext>
            </a:extLst>
          </p:cNvPr>
          <p:cNvSpPr>
            <a:spLocks noGrp="1"/>
          </p:cNvSpPr>
          <p:nvPr>
            <p:ph type="pic" sz="quarter" idx="14"/>
          </p:nvPr>
        </p:nvSpPr>
        <p:spPr>
          <a:xfrm>
            <a:off x="6294922" y="365125"/>
            <a:ext cx="5373617" cy="5634035"/>
          </a:xfrm>
          <a:solidFill>
            <a:schemeClr val="bg1">
              <a:lumMod val="85000"/>
            </a:schemeClr>
          </a:solidFill>
        </p:spPr>
        <p:txBody>
          <a:bodyPr/>
          <a:lstStyle/>
          <a:p>
            <a:endParaRPr lang="fr-FR" dirty="0"/>
          </a:p>
        </p:txBody>
      </p:sp>
      <p:sp>
        <p:nvSpPr>
          <p:cNvPr id="6" name="Espace réservé du numéro de diapositive 5">
            <a:extLst>
              <a:ext uri="{FF2B5EF4-FFF2-40B4-BE49-F238E27FC236}">
                <a16:creationId xmlns:a16="http://schemas.microsoft.com/office/drawing/2014/main" id="{19D35F3B-B88B-6257-E779-8E313D975080}"/>
              </a:ext>
            </a:extLst>
          </p:cNvPr>
          <p:cNvSpPr>
            <a:spLocks noGrp="1"/>
          </p:cNvSpPr>
          <p:nvPr>
            <p:ph type="sldNum" sz="quarter" idx="12"/>
          </p:nvPr>
        </p:nvSpPr>
        <p:spPr>
          <a:xfrm>
            <a:off x="11835420" y="6319201"/>
            <a:ext cx="365127" cy="365125"/>
          </a:xfrm>
        </p:spPr>
        <p:txBody>
          <a:bodyPr/>
          <a:lstStyle>
            <a:lvl1pPr>
              <a:defRPr>
                <a:solidFill>
                  <a:schemeClr val="tx1">
                    <a:lumMod val="65000"/>
                    <a:lumOff val="35000"/>
                  </a:schemeClr>
                </a:solidFill>
              </a:defRPr>
            </a:lvl1pPr>
          </a:lstStyle>
          <a:p>
            <a:fld id="{6E739F3C-2768-A14F-A11C-037BCBCB7D23}" type="slidenum">
              <a:rPr lang="fr-FR" smtClean="0"/>
              <a:pPr/>
              <a:t>‹N°›</a:t>
            </a:fld>
            <a:endParaRPr lang="fr-FR" dirty="0"/>
          </a:p>
        </p:txBody>
      </p:sp>
      <p:sp>
        <p:nvSpPr>
          <p:cNvPr id="8" name="Forme libre 7">
            <a:extLst>
              <a:ext uri="{FF2B5EF4-FFF2-40B4-BE49-F238E27FC236}">
                <a16:creationId xmlns:a16="http://schemas.microsoft.com/office/drawing/2014/main" id="{FEEF07B0-130F-9322-8AFC-C6617DDE9EAF}"/>
              </a:ext>
            </a:extLst>
          </p:cNvPr>
          <p:cNvSpPr/>
          <p:nvPr userDrawn="1"/>
        </p:nvSpPr>
        <p:spPr>
          <a:xfrm>
            <a:off x="11826875" y="6303211"/>
            <a:ext cx="415636" cy="403761"/>
          </a:xfrm>
          <a:custGeom>
            <a:avLst/>
            <a:gdLst>
              <a:gd name="connsiteX0" fmla="*/ 201881 w 415636"/>
              <a:gd name="connsiteY0" fmla="*/ 0 h 403761"/>
              <a:gd name="connsiteX1" fmla="*/ 415636 w 415636"/>
              <a:gd name="connsiteY1" fmla="*/ 0 h 403761"/>
              <a:gd name="connsiteX2" fmla="*/ 415636 w 415636"/>
              <a:gd name="connsiteY2" fmla="*/ 403761 h 403761"/>
              <a:gd name="connsiteX3" fmla="*/ 201881 w 415636"/>
              <a:gd name="connsiteY3" fmla="*/ 403761 h 403761"/>
              <a:gd name="connsiteX4" fmla="*/ 4101 w 415636"/>
              <a:gd name="connsiteY4" fmla="*/ 242566 h 403761"/>
              <a:gd name="connsiteX5" fmla="*/ 0 w 415636"/>
              <a:gd name="connsiteY5" fmla="*/ 201881 h 403761"/>
              <a:gd name="connsiteX6" fmla="*/ 4101 w 415636"/>
              <a:gd name="connsiteY6" fmla="*/ 161195 h 403761"/>
              <a:gd name="connsiteX7" fmla="*/ 201881 w 415636"/>
              <a:gd name="connsiteY7"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36" h="403761">
                <a:moveTo>
                  <a:pt x="201881" y="0"/>
                </a:moveTo>
                <a:lnTo>
                  <a:pt x="415636" y="0"/>
                </a:lnTo>
                <a:lnTo>
                  <a:pt x="415636" y="403761"/>
                </a:lnTo>
                <a:lnTo>
                  <a:pt x="201881" y="403761"/>
                </a:lnTo>
                <a:cubicBezTo>
                  <a:pt x="104322" y="403761"/>
                  <a:pt x="22926" y="334560"/>
                  <a:pt x="4101" y="242566"/>
                </a:cubicBezTo>
                <a:lnTo>
                  <a:pt x="0" y="201881"/>
                </a:lnTo>
                <a:lnTo>
                  <a:pt x="4101" y="161195"/>
                </a:lnTo>
                <a:cubicBezTo>
                  <a:pt x="22926" y="69201"/>
                  <a:pt x="104322" y="0"/>
                  <a:pt x="201881"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 name="Espace réservé du texte 24">
            <a:extLst>
              <a:ext uri="{FF2B5EF4-FFF2-40B4-BE49-F238E27FC236}">
                <a16:creationId xmlns:a16="http://schemas.microsoft.com/office/drawing/2014/main" id="{2FFD16B1-F5AA-247F-1FE8-E96F90759D9C}"/>
              </a:ext>
            </a:extLst>
          </p:cNvPr>
          <p:cNvSpPr>
            <a:spLocks noGrp="1"/>
          </p:cNvSpPr>
          <p:nvPr>
            <p:ph type="body" sz="quarter" idx="45"/>
          </p:nvPr>
        </p:nvSpPr>
        <p:spPr>
          <a:xfrm>
            <a:off x="346075" y="1806576"/>
            <a:ext cx="5749925" cy="41846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cxnSp>
        <p:nvCxnSpPr>
          <p:cNvPr id="3" name="Connecteur droit 2">
            <a:extLst>
              <a:ext uri="{FF2B5EF4-FFF2-40B4-BE49-F238E27FC236}">
                <a16:creationId xmlns:a16="http://schemas.microsoft.com/office/drawing/2014/main" id="{84CC95E4-78D0-8167-B5E6-C19F6D117AB8}"/>
              </a:ext>
            </a:extLst>
          </p:cNvPr>
          <p:cNvCxnSpPr>
            <a:cxnSpLocks/>
          </p:cNvCxnSpPr>
          <p:nvPr userDrawn="1"/>
        </p:nvCxnSpPr>
        <p:spPr>
          <a:xfrm>
            <a:off x="1960396" y="6153150"/>
            <a:ext cx="0" cy="70493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e 6">
            <a:extLst>
              <a:ext uri="{FF2B5EF4-FFF2-40B4-BE49-F238E27FC236}">
                <a16:creationId xmlns:a16="http://schemas.microsoft.com/office/drawing/2014/main" id="{0BA45368-06AA-97FD-FEBB-A4540D62A433}"/>
              </a:ext>
            </a:extLst>
          </p:cNvPr>
          <p:cNvGrpSpPr/>
          <p:nvPr userDrawn="1"/>
        </p:nvGrpSpPr>
        <p:grpSpPr>
          <a:xfrm>
            <a:off x="1274524" y="6279025"/>
            <a:ext cx="517010" cy="449924"/>
            <a:chOff x="1301606" y="6252162"/>
            <a:chExt cx="462845" cy="402788"/>
          </a:xfrm>
          <a:solidFill>
            <a:srgbClr val="004F91"/>
          </a:solidFill>
        </p:grpSpPr>
        <p:sp>
          <p:nvSpPr>
            <p:cNvPr id="21" name="Forme libre 20">
              <a:extLst>
                <a:ext uri="{FF2B5EF4-FFF2-40B4-BE49-F238E27FC236}">
                  <a16:creationId xmlns:a16="http://schemas.microsoft.com/office/drawing/2014/main" id="{3349942C-76DA-8609-F37A-4034426C74FE}"/>
                </a:ext>
              </a:extLst>
            </p:cNvPr>
            <p:cNvSpPr/>
            <p:nvPr/>
          </p:nvSpPr>
          <p:spPr>
            <a:xfrm>
              <a:off x="1434300" y="6252162"/>
              <a:ext cx="199811" cy="269202"/>
            </a:xfrm>
            <a:custGeom>
              <a:avLst/>
              <a:gdLst>
                <a:gd name="connsiteX0" fmla="*/ 1235075 w 1563369"/>
                <a:gd name="connsiteY0" fmla="*/ 1745615 h 2106294"/>
                <a:gd name="connsiteX1" fmla="*/ 708660 w 1563369"/>
                <a:gd name="connsiteY1" fmla="*/ 1172845 h 2106294"/>
                <a:gd name="connsiteX2" fmla="*/ 708660 w 1563369"/>
                <a:gd name="connsiteY2" fmla="*/ 0 h 2106294"/>
                <a:gd name="connsiteX3" fmla="*/ 626110 w 1563369"/>
                <a:gd name="connsiteY3" fmla="*/ 0 h 2106294"/>
                <a:gd name="connsiteX4" fmla="*/ 626110 w 1563369"/>
                <a:gd name="connsiteY4" fmla="*/ 624840 h 2106294"/>
                <a:gd name="connsiteX5" fmla="*/ 0 w 1563369"/>
                <a:gd name="connsiteY5" fmla="*/ 1355725 h 2106294"/>
                <a:gd name="connsiteX6" fmla="*/ 811530 w 1563369"/>
                <a:gd name="connsiteY6" fmla="*/ 2106295 h 2106294"/>
                <a:gd name="connsiteX7" fmla="*/ 1563370 w 1563369"/>
                <a:gd name="connsiteY7" fmla="*/ 1634490 h 2106294"/>
                <a:gd name="connsiteX8" fmla="*/ 1235075 w 1563369"/>
                <a:gd name="connsiteY8" fmla="*/ 1745615 h 2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69" h="2106294">
                  <a:moveTo>
                    <a:pt x="1235075" y="1745615"/>
                  </a:moveTo>
                  <a:cubicBezTo>
                    <a:pt x="986155" y="1741805"/>
                    <a:pt x="708660" y="1526540"/>
                    <a:pt x="708660" y="1172845"/>
                  </a:cubicBezTo>
                  <a:lnTo>
                    <a:pt x="708660" y="0"/>
                  </a:lnTo>
                  <a:lnTo>
                    <a:pt x="626110" y="0"/>
                  </a:lnTo>
                  <a:lnTo>
                    <a:pt x="626110" y="624840"/>
                  </a:lnTo>
                  <a:cubicBezTo>
                    <a:pt x="267335" y="702945"/>
                    <a:pt x="0" y="1000125"/>
                    <a:pt x="0" y="1355725"/>
                  </a:cubicBezTo>
                  <a:cubicBezTo>
                    <a:pt x="0" y="1770380"/>
                    <a:pt x="362585" y="2106295"/>
                    <a:pt x="811530" y="2106295"/>
                  </a:cubicBezTo>
                  <a:cubicBezTo>
                    <a:pt x="1152525" y="2106295"/>
                    <a:pt x="1443355" y="1910715"/>
                    <a:pt x="1563370" y="1634490"/>
                  </a:cubicBezTo>
                  <a:cubicBezTo>
                    <a:pt x="1486535" y="1701165"/>
                    <a:pt x="1355090" y="1747520"/>
                    <a:pt x="1235075" y="1745615"/>
                  </a:cubicBezTo>
                </a:path>
              </a:pathLst>
            </a:custGeom>
            <a:grpFill/>
            <a:ln w="6350" cap="flat">
              <a:noFill/>
              <a:prstDash val="solid"/>
              <a:miter/>
            </a:ln>
          </p:spPr>
          <p:txBody>
            <a:bodyPr rtlCol="0" anchor="ctr"/>
            <a:lstStyle/>
            <a:p>
              <a:endParaRPr lang="fr-FR" dirty="0"/>
            </a:p>
          </p:txBody>
        </p:sp>
        <p:sp>
          <p:nvSpPr>
            <p:cNvPr id="22" name="Forme libre 21">
              <a:extLst>
                <a:ext uri="{FF2B5EF4-FFF2-40B4-BE49-F238E27FC236}">
                  <a16:creationId xmlns:a16="http://schemas.microsoft.com/office/drawing/2014/main" id="{97E24A2A-8DA1-F6A7-5972-DCC83CB222A5}"/>
                </a:ext>
              </a:extLst>
            </p:cNvPr>
            <p:cNvSpPr/>
            <p:nvPr/>
          </p:nvSpPr>
          <p:spPr>
            <a:xfrm>
              <a:off x="1538669" y="6329417"/>
              <a:ext cx="92507" cy="83933"/>
            </a:xfrm>
            <a:custGeom>
              <a:avLst/>
              <a:gdLst>
                <a:gd name="connsiteX0" fmla="*/ 0 w 723792"/>
                <a:gd name="connsiteY0" fmla="*/ 698 h 656710"/>
                <a:gd name="connsiteX1" fmla="*/ 692785 w 723792"/>
                <a:gd name="connsiteY1" fmla="*/ 369633 h 656710"/>
                <a:gd name="connsiteX2" fmla="*/ 448310 w 723792"/>
                <a:gd name="connsiteY2" fmla="*/ 656653 h 656710"/>
                <a:gd name="connsiteX3" fmla="*/ 0 w 723792"/>
                <a:gd name="connsiteY3" fmla="*/ 698 h 656710"/>
              </a:gdLst>
              <a:ahLst/>
              <a:cxnLst>
                <a:cxn ang="0">
                  <a:pos x="connsiteX0" y="connsiteY0"/>
                </a:cxn>
                <a:cxn ang="0">
                  <a:pos x="connsiteX1" y="connsiteY1"/>
                </a:cxn>
                <a:cxn ang="0">
                  <a:pos x="connsiteX2" y="connsiteY2"/>
                </a:cxn>
                <a:cxn ang="0">
                  <a:pos x="connsiteX3" y="connsiteY3"/>
                </a:cxn>
              </a:cxnLst>
              <a:rect l="l" t="t" r="r" b="b"/>
              <a:pathLst>
                <a:path w="723792" h="656710">
                  <a:moveTo>
                    <a:pt x="0" y="698"/>
                  </a:moveTo>
                  <a:cubicBezTo>
                    <a:pt x="34290" y="-3747"/>
                    <a:pt x="450215" y="1968"/>
                    <a:pt x="692785" y="369633"/>
                  </a:cubicBezTo>
                  <a:cubicBezTo>
                    <a:pt x="774700" y="493458"/>
                    <a:pt x="694690" y="648398"/>
                    <a:pt x="448310" y="656653"/>
                  </a:cubicBezTo>
                  <a:cubicBezTo>
                    <a:pt x="360680" y="659193"/>
                    <a:pt x="46355" y="579818"/>
                    <a:pt x="0" y="698"/>
                  </a:cubicBezTo>
                </a:path>
              </a:pathLst>
            </a:custGeom>
            <a:grpFill/>
            <a:ln w="6350" cap="flat">
              <a:noFill/>
              <a:prstDash val="solid"/>
              <a:miter/>
            </a:ln>
          </p:spPr>
          <p:txBody>
            <a:bodyPr rtlCol="0" anchor="ctr"/>
            <a:lstStyle/>
            <a:p>
              <a:endParaRPr lang="fr-FR"/>
            </a:p>
          </p:txBody>
        </p:sp>
        <p:sp>
          <p:nvSpPr>
            <p:cNvPr id="23" name="Forme libre 22">
              <a:extLst>
                <a:ext uri="{FF2B5EF4-FFF2-40B4-BE49-F238E27FC236}">
                  <a16:creationId xmlns:a16="http://schemas.microsoft.com/office/drawing/2014/main" id="{CF7B17CA-3F13-3086-E8F0-C919C97926B6}"/>
                </a:ext>
              </a:extLst>
            </p:cNvPr>
            <p:cNvSpPr/>
            <p:nvPr/>
          </p:nvSpPr>
          <p:spPr>
            <a:xfrm>
              <a:off x="1416851" y="6550012"/>
              <a:ext cx="107778" cy="104856"/>
            </a:xfrm>
            <a:custGeom>
              <a:avLst/>
              <a:gdLst>
                <a:gd name="connsiteX0" fmla="*/ 421640 w 843281"/>
                <a:gd name="connsiteY0" fmla="*/ 0 h 820420"/>
                <a:gd name="connsiteX1" fmla="*/ 0 w 843281"/>
                <a:gd name="connsiteY1" fmla="*/ 398145 h 820420"/>
                <a:gd name="connsiteX2" fmla="*/ 0 w 843281"/>
                <a:gd name="connsiteY2" fmla="*/ 820420 h 820420"/>
                <a:gd name="connsiteX3" fmla="*/ 187325 w 843281"/>
                <a:gd name="connsiteY3" fmla="*/ 820420 h 820420"/>
                <a:gd name="connsiteX4" fmla="*/ 187325 w 843281"/>
                <a:gd name="connsiteY4" fmla="*/ 401320 h 820420"/>
                <a:gd name="connsiteX5" fmla="*/ 421640 w 843281"/>
                <a:gd name="connsiteY5" fmla="*/ 142875 h 820420"/>
                <a:gd name="connsiteX6" fmla="*/ 655955 w 843281"/>
                <a:gd name="connsiteY6" fmla="*/ 401320 h 820420"/>
                <a:gd name="connsiteX7" fmla="*/ 655955 w 843281"/>
                <a:gd name="connsiteY7" fmla="*/ 820420 h 820420"/>
                <a:gd name="connsiteX8" fmla="*/ 843280 w 843281"/>
                <a:gd name="connsiteY8" fmla="*/ 820420 h 820420"/>
                <a:gd name="connsiteX9" fmla="*/ 843280 w 843281"/>
                <a:gd name="connsiteY9" fmla="*/ 398780 h 820420"/>
                <a:gd name="connsiteX10" fmla="*/ 421640 w 843281"/>
                <a:gd name="connsiteY10" fmla="*/ 0 h 8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1" h="820420">
                  <a:moveTo>
                    <a:pt x="421640" y="0"/>
                  </a:moveTo>
                  <a:cubicBezTo>
                    <a:pt x="212090" y="0"/>
                    <a:pt x="0" y="86360"/>
                    <a:pt x="0" y="398145"/>
                  </a:cubicBezTo>
                  <a:lnTo>
                    <a:pt x="0" y="820420"/>
                  </a:lnTo>
                  <a:lnTo>
                    <a:pt x="187325" y="820420"/>
                  </a:lnTo>
                  <a:lnTo>
                    <a:pt x="187325" y="401320"/>
                  </a:lnTo>
                  <a:cubicBezTo>
                    <a:pt x="187325" y="191135"/>
                    <a:pt x="322580" y="142875"/>
                    <a:pt x="421640" y="142875"/>
                  </a:cubicBezTo>
                  <a:cubicBezTo>
                    <a:pt x="520700" y="142875"/>
                    <a:pt x="655955" y="191770"/>
                    <a:pt x="655955" y="401320"/>
                  </a:cubicBezTo>
                  <a:lnTo>
                    <a:pt x="655955" y="820420"/>
                  </a:lnTo>
                  <a:lnTo>
                    <a:pt x="843280" y="820420"/>
                  </a:lnTo>
                  <a:lnTo>
                    <a:pt x="843280" y="398780"/>
                  </a:lnTo>
                  <a:cubicBezTo>
                    <a:pt x="843915" y="86995"/>
                    <a:pt x="631825" y="0"/>
                    <a:pt x="421640" y="0"/>
                  </a:cubicBezTo>
                </a:path>
              </a:pathLst>
            </a:custGeom>
            <a:grpFill/>
            <a:ln w="6350" cap="flat">
              <a:noFill/>
              <a:prstDash val="solid"/>
              <a:miter/>
            </a:ln>
          </p:spPr>
          <p:txBody>
            <a:bodyPr rtlCol="0" anchor="ctr"/>
            <a:lstStyle/>
            <a:p>
              <a:endParaRPr lang="fr-FR"/>
            </a:p>
          </p:txBody>
        </p:sp>
        <p:sp>
          <p:nvSpPr>
            <p:cNvPr id="24" name="Forme libre 23">
              <a:extLst>
                <a:ext uri="{FF2B5EF4-FFF2-40B4-BE49-F238E27FC236}">
                  <a16:creationId xmlns:a16="http://schemas.microsoft.com/office/drawing/2014/main" id="{A82E2334-3101-B665-CA28-450B6F6BCFD5}"/>
                </a:ext>
              </a:extLst>
            </p:cNvPr>
            <p:cNvSpPr/>
            <p:nvPr/>
          </p:nvSpPr>
          <p:spPr>
            <a:xfrm>
              <a:off x="1301606" y="6552934"/>
              <a:ext cx="99581" cy="101935"/>
            </a:xfrm>
            <a:custGeom>
              <a:avLst/>
              <a:gdLst>
                <a:gd name="connsiteX0" fmla="*/ 0 w 779145"/>
                <a:gd name="connsiteY0" fmla="*/ 398780 h 797559"/>
                <a:gd name="connsiteX1" fmla="*/ 398145 w 779145"/>
                <a:gd name="connsiteY1" fmla="*/ 797560 h 797559"/>
                <a:gd name="connsiteX2" fmla="*/ 779145 w 779145"/>
                <a:gd name="connsiteY2" fmla="*/ 797560 h 797559"/>
                <a:gd name="connsiteX3" fmla="*/ 779145 w 779145"/>
                <a:gd name="connsiteY3" fmla="*/ 657860 h 797559"/>
                <a:gd name="connsiteX4" fmla="*/ 446405 w 779145"/>
                <a:gd name="connsiteY4" fmla="*/ 657860 h 797559"/>
                <a:gd name="connsiteX5" fmla="*/ 194945 w 779145"/>
                <a:gd name="connsiteY5" fmla="*/ 398780 h 797559"/>
                <a:gd name="connsiteX6" fmla="*/ 446405 w 779145"/>
                <a:gd name="connsiteY6" fmla="*/ 137795 h 797559"/>
                <a:gd name="connsiteX7" fmla="*/ 779145 w 779145"/>
                <a:gd name="connsiteY7" fmla="*/ 137795 h 797559"/>
                <a:gd name="connsiteX8" fmla="*/ 779145 w 779145"/>
                <a:gd name="connsiteY8" fmla="*/ 0 h 797559"/>
                <a:gd name="connsiteX9" fmla="*/ 398145 w 779145"/>
                <a:gd name="connsiteY9" fmla="*/ 0 h 797559"/>
                <a:gd name="connsiteX10" fmla="*/ 0 w 779145"/>
                <a:gd name="connsiteY10" fmla="*/ 398780 h 7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145" h="797559">
                  <a:moveTo>
                    <a:pt x="0" y="398780"/>
                  </a:moveTo>
                  <a:cubicBezTo>
                    <a:pt x="0" y="596900"/>
                    <a:pt x="86360" y="797560"/>
                    <a:pt x="398145" y="797560"/>
                  </a:cubicBezTo>
                  <a:lnTo>
                    <a:pt x="779145" y="797560"/>
                  </a:lnTo>
                  <a:lnTo>
                    <a:pt x="779145" y="657860"/>
                  </a:lnTo>
                  <a:lnTo>
                    <a:pt x="446405" y="657860"/>
                  </a:lnTo>
                  <a:cubicBezTo>
                    <a:pt x="236220" y="657860"/>
                    <a:pt x="194945" y="495935"/>
                    <a:pt x="194945" y="398780"/>
                  </a:cubicBezTo>
                  <a:cubicBezTo>
                    <a:pt x="194945" y="302260"/>
                    <a:pt x="236220" y="137795"/>
                    <a:pt x="446405" y="137795"/>
                  </a:cubicBezTo>
                  <a:lnTo>
                    <a:pt x="779145" y="137795"/>
                  </a:lnTo>
                  <a:lnTo>
                    <a:pt x="779145" y="0"/>
                  </a:lnTo>
                  <a:lnTo>
                    <a:pt x="398145" y="0"/>
                  </a:lnTo>
                  <a:cubicBezTo>
                    <a:pt x="86360" y="0"/>
                    <a:pt x="0" y="200660"/>
                    <a:pt x="0" y="398780"/>
                  </a:cubicBezTo>
                </a:path>
              </a:pathLst>
            </a:custGeom>
            <a:grpFill/>
            <a:ln w="6350" cap="flat">
              <a:noFill/>
              <a:prstDash val="solid"/>
              <a:miter/>
            </a:ln>
          </p:spPr>
          <p:txBody>
            <a:bodyPr rtlCol="0" anchor="ctr"/>
            <a:lstStyle/>
            <a:p>
              <a:endParaRPr lang="fr-FR"/>
            </a:p>
          </p:txBody>
        </p:sp>
        <p:sp>
          <p:nvSpPr>
            <p:cNvPr id="25" name="Forme libre 24">
              <a:extLst>
                <a:ext uri="{FF2B5EF4-FFF2-40B4-BE49-F238E27FC236}">
                  <a16:creationId xmlns:a16="http://schemas.microsoft.com/office/drawing/2014/main" id="{E16C6642-8595-F263-9B12-ED00CE3EAFFC}"/>
                </a:ext>
              </a:extLst>
            </p:cNvPr>
            <p:cNvSpPr/>
            <p:nvPr/>
          </p:nvSpPr>
          <p:spPr>
            <a:xfrm>
              <a:off x="1538994" y="6550094"/>
              <a:ext cx="108914" cy="104856"/>
            </a:xfrm>
            <a:custGeom>
              <a:avLst/>
              <a:gdLst>
                <a:gd name="connsiteX0" fmla="*/ 652145 w 852169"/>
                <a:gd name="connsiteY0" fmla="*/ 365125 h 820419"/>
                <a:gd name="connsiteX1" fmla="*/ 200025 w 852169"/>
                <a:gd name="connsiteY1" fmla="*/ 365125 h 820419"/>
                <a:gd name="connsiteX2" fmla="*/ 424180 w 852169"/>
                <a:gd name="connsiteY2" fmla="*/ 121920 h 820419"/>
                <a:gd name="connsiteX3" fmla="*/ 652145 w 852169"/>
                <a:gd name="connsiteY3" fmla="*/ 365125 h 820419"/>
                <a:gd name="connsiteX4" fmla="*/ 199390 w 852169"/>
                <a:gd name="connsiteY4" fmla="*/ 485775 h 820419"/>
                <a:gd name="connsiteX5" fmla="*/ 852170 w 852169"/>
                <a:gd name="connsiteY5" fmla="*/ 485775 h 820419"/>
                <a:gd name="connsiteX6" fmla="*/ 852170 w 852169"/>
                <a:gd name="connsiteY6" fmla="*/ 426720 h 820419"/>
                <a:gd name="connsiteX7" fmla="*/ 407670 w 852169"/>
                <a:gd name="connsiteY7" fmla="*/ 0 h 820419"/>
                <a:gd name="connsiteX8" fmla="*/ 0 w 852169"/>
                <a:gd name="connsiteY8" fmla="*/ 410210 h 820419"/>
                <a:gd name="connsiteX9" fmla="*/ 0 w 852169"/>
                <a:gd name="connsiteY9" fmla="*/ 421640 h 820419"/>
                <a:gd name="connsiteX10" fmla="*/ 398145 w 852169"/>
                <a:gd name="connsiteY10" fmla="*/ 820420 h 820419"/>
                <a:gd name="connsiteX11" fmla="*/ 828675 w 852169"/>
                <a:gd name="connsiteY11" fmla="*/ 820420 h 820419"/>
                <a:gd name="connsiteX12" fmla="*/ 828675 w 852169"/>
                <a:gd name="connsiteY12" fmla="*/ 680720 h 820419"/>
                <a:gd name="connsiteX13" fmla="*/ 447040 w 852169"/>
                <a:gd name="connsiteY13" fmla="*/ 680720 h 820419"/>
                <a:gd name="connsiteX14" fmla="*/ 199390 w 852169"/>
                <a:gd name="connsiteY14" fmla="*/ 485775 h 82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169" h="820419">
                  <a:moveTo>
                    <a:pt x="652145" y="365125"/>
                  </a:moveTo>
                  <a:lnTo>
                    <a:pt x="200025" y="365125"/>
                  </a:lnTo>
                  <a:cubicBezTo>
                    <a:pt x="200025" y="297180"/>
                    <a:pt x="204470" y="121920"/>
                    <a:pt x="424180" y="121920"/>
                  </a:cubicBezTo>
                  <a:cubicBezTo>
                    <a:pt x="683895" y="121285"/>
                    <a:pt x="652145" y="365125"/>
                    <a:pt x="652145" y="365125"/>
                  </a:cubicBezTo>
                  <a:moveTo>
                    <a:pt x="199390" y="485775"/>
                  </a:moveTo>
                  <a:lnTo>
                    <a:pt x="852170" y="485775"/>
                  </a:lnTo>
                  <a:cubicBezTo>
                    <a:pt x="852170" y="463550"/>
                    <a:pt x="852170" y="426720"/>
                    <a:pt x="852170" y="426720"/>
                  </a:cubicBezTo>
                  <a:cubicBezTo>
                    <a:pt x="852170" y="71755"/>
                    <a:pt x="619125" y="0"/>
                    <a:pt x="407670" y="0"/>
                  </a:cubicBezTo>
                  <a:cubicBezTo>
                    <a:pt x="109855" y="0"/>
                    <a:pt x="0" y="212725"/>
                    <a:pt x="0" y="410210"/>
                  </a:cubicBezTo>
                  <a:lnTo>
                    <a:pt x="0" y="421640"/>
                  </a:lnTo>
                  <a:cubicBezTo>
                    <a:pt x="0" y="619760"/>
                    <a:pt x="86995" y="820420"/>
                    <a:pt x="398145" y="820420"/>
                  </a:cubicBezTo>
                  <a:lnTo>
                    <a:pt x="828675" y="820420"/>
                  </a:lnTo>
                  <a:lnTo>
                    <a:pt x="828675" y="680720"/>
                  </a:lnTo>
                  <a:lnTo>
                    <a:pt x="447040" y="680720"/>
                  </a:lnTo>
                  <a:cubicBezTo>
                    <a:pt x="271780" y="679450"/>
                    <a:pt x="213995" y="579120"/>
                    <a:pt x="199390" y="485775"/>
                  </a:cubicBezTo>
                </a:path>
              </a:pathLst>
            </a:custGeom>
            <a:grpFill/>
            <a:ln w="6350" cap="flat">
              <a:noFill/>
              <a:prstDash val="solid"/>
              <a:miter/>
            </a:ln>
          </p:spPr>
          <p:txBody>
            <a:bodyPr rtlCol="0" anchor="ctr"/>
            <a:lstStyle/>
            <a:p>
              <a:endParaRPr lang="fr-FR"/>
            </a:p>
          </p:txBody>
        </p:sp>
        <p:sp>
          <p:nvSpPr>
            <p:cNvPr id="26" name="Forme libre 25">
              <a:extLst>
                <a:ext uri="{FF2B5EF4-FFF2-40B4-BE49-F238E27FC236}">
                  <a16:creationId xmlns:a16="http://schemas.microsoft.com/office/drawing/2014/main" id="{C0FE9B43-34CF-39E3-9484-2390DC1C9F39}"/>
                </a:ext>
              </a:extLst>
            </p:cNvPr>
            <p:cNvSpPr/>
            <p:nvPr/>
          </p:nvSpPr>
          <p:spPr>
            <a:xfrm>
              <a:off x="1662192" y="6552934"/>
              <a:ext cx="102259" cy="101366"/>
            </a:xfrm>
            <a:custGeom>
              <a:avLst/>
              <a:gdLst>
                <a:gd name="connsiteX0" fmla="*/ 472440 w 800100"/>
                <a:gd name="connsiteY0" fmla="*/ 336550 h 793114"/>
                <a:gd name="connsiteX1" fmla="*/ 367030 w 800100"/>
                <a:gd name="connsiteY1" fmla="*/ 336550 h 793114"/>
                <a:gd name="connsiteX2" fmla="*/ 207010 w 800100"/>
                <a:gd name="connsiteY2" fmla="*/ 234950 h 793114"/>
                <a:gd name="connsiteX3" fmla="*/ 355600 w 800100"/>
                <a:gd name="connsiteY3" fmla="*/ 137795 h 793114"/>
                <a:gd name="connsiteX4" fmla="*/ 769620 w 800100"/>
                <a:gd name="connsiteY4" fmla="*/ 137795 h 793114"/>
                <a:gd name="connsiteX5" fmla="*/ 769620 w 800100"/>
                <a:gd name="connsiteY5" fmla="*/ 0 h 793114"/>
                <a:gd name="connsiteX6" fmla="*/ 357505 w 800100"/>
                <a:gd name="connsiteY6" fmla="*/ 0 h 793114"/>
                <a:gd name="connsiteX7" fmla="*/ 0 w 800100"/>
                <a:gd name="connsiteY7" fmla="*/ 234315 h 793114"/>
                <a:gd name="connsiteX8" fmla="*/ 327660 w 800100"/>
                <a:gd name="connsiteY8" fmla="*/ 456565 h 793114"/>
                <a:gd name="connsiteX9" fmla="*/ 433070 w 800100"/>
                <a:gd name="connsiteY9" fmla="*/ 456565 h 793114"/>
                <a:gd name="connsiteX10" fmla="*/ 593090 w 800100"/>
                <a:gd name="connsiteY10" fmla="*/ 558165 h 793114"/>
                <a:gd name="connsiteX11" fmla="*/ 444500 w 800100"/>
                <a:gd name="connsiteY11" fmla="*/ 655320 h 793114"/>
                <a:gd name="connsiteX12" fmla="*/ 30480 w 800100"/>
                <a:gd name="connsiteY12" fmla="*/ 655320 h 793114"/>
                <a:gd name="connsiteX13" fmla="*/ 30480 w 800100"/>
                <a:gd name="connsiteY13" fmla="*/ 793115 h 793114"/>
                <a:gd name="connsiteX14" fmla="*/ 442595 w 800100"/>
                <a:gd name="connsiteY14" fmla="*/ 793115 h 793114"/>
                <a:gd name="connsiteX15" fmla="*/ 800100 w 800100"/>
                <a:gd name="connsiteY15" fmla="*/ 558800 h 793114"/>
                <a:gd name="connsiteX16" fmla="*/ 472440 w 800100"/>
                <a:gd name="connsiteY16" fmla="*/ 336550 h 7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100" h="793114">
                  <a:moveTo>
                    <a:pt x="472440" y="336550"/>
                  </a:moveTo>
                  <a:lnTo>
                    <a:pt x="367030" y="336550"/>
                  </a:lnTo>
                  <a:cubicBezTo>
                    <a:pt x="268605" y="336550"/>
                    <a:pt x="207010" y="305435"/>
                    <a:pt x="207010" y="234950"/>
                  </a:cubicBezTo>
                  <a:cubicBezTo>
                    <a:pt x="207010" y="166370"/>
                    <a:pt x="255270" y="139065"/>
                    <a:pt x="355600" y="137795"/>
                  </a:cubicBezTo>
                  <a:lnTo>
                    <a:pt x="769620" y="137795"/>
                  </a:lnTo>
                  <a:lnTo>
                    <a:pt x="769620" y="0"/>
                  </a:lnTo>
                  <a:lnTo>
                    <a:pt x="357505" y="0"/>
                  </a:lnTo>
                  <a:cubicBezTo>
                    <a:pt x="189865" y="0"/>
                    <a:pt x="0" y="27940"/>
                    <a:pt x="0" y="234315"/>
                  </a:cubicBezTo>
                  <a:cubicBezTo>
                    <a:pt x="0" y="459740"/>
                    <a:pt x="252730" y="456565"/>
                    <a:pt x="327660" y="456565"/>
                  </a:cubicBezTo>
                  <a:lnTo>
                    <a:pt x="433070" y="456565"/>
                  </a:lnTo>
                  <a:cubicBezTo>
                    <a:pt x="532130" y="456565"/>
                    <a:pt x="593090" y="487680"/>
                    <a:pt x="593090" y="558165"/>
                  </a:cubicBezTo>
                  <a:cubicBezTo>
                    <a:pt x="593090" y="626110"/>
                    <a:pt x="544830" y="654050"/>
                    <a:pt x="444500" y="655320"/>
                  </a:cubicBezTo>
                  <a:lnTo>
                    <a:pt x="30480" y="655320"/>
                  </a:lnTo>
                  <a:lnTo>
                    <a:pt x="30480" y="793115"/>
                  </a:lnTo>
                  <a:lnTo>
                    <a:pt x="442595" y="793115"/>
                  </a:lnTo>
                  <a:cubicBezTo>
                    <a:pt x="610235" y="793115"/>
                    <a:pt x="800100" y="765175"/>
                    <a:pt x="800100" y="558800"/>
                  </a:cubicBezTo>
                  <a:cubicBezTo>
                    <a:pt x="799465" y="332740"/>
                    <a:pt x="546735" y="336550"/>
                    <a:pt x="472440" y="336550"/>
                  </a:cubicBezTo>
                </a:path>
              </a:pathLst>
            </a:custGeom>
            <a:grpFill/>
            <a:ln w="6350" cap="flat">
              <a:noFill/>
              <a:prstDash val="solid"/>
              <a:miter/>
            </a:ln>
          </p:spPr>
          <p:txBody>
            <a:bodyPr rtlCol="0" anchor="ctr"/>
            <a:lstStyle/>
            <a:p>
              <a:endParaRPr lang="fr-FR"/>
            </a:p>
          </p:txBody>
        </p:sp>
      </p:grpSp>
      <p:sp>
        <p:nvSpPr>
          <p:cNvPr id="15" name="Espace réservé du pied de page 4">
            <a:extLst>
              <a:ext uri="{FF2B5EF4-FFF2-40B4-BE49-F238E27FC236}">
                <a16:creationId xmlns:a16="http://schemas.microsoft.com/office/drawing/2014/main" id="{76723933-DF0E-141F-79C5-2C7F6B5367AA}"/>
              </a:ext>
            </a:extLst>
          </p:cNvPr>
          <p:cNvSpPr>
            <a:spLocks noGrp="1"/>
          </p:cNvSpPr>
          <p:nvPr>
            <p:ph type="ftr" sz="quarter" idx="3"/>
          </p:nvPr>
        </p:nvSpPr>
        <p:spPr>
          <a:xfrm>
            <a:off x="6096000" y="6319202"/>
            <a:ext cx="5572539" cy="365125"/>
          </a:xfrm>
          <a:prstGeom prst="rect">
            <a:avLst/>
          </a:prstGeom>
        </p:spPr>
        <p:txBody>
          <a:bodyPr vert="horz" lIns="91440" tIns="45720" rIns="91440" bIns="45720" rtlCol="0" anchor="ctr"/>
          <a:lstStyle>
            <a:lvl1pPr algn="l">
              <a:defRPr sz="900" b="0" i="0">
                <a:solidFill>
                  <a:schemeClr val="tx1">
                    <a:lumMod val="65000"/>
                    <a:lumOff val="35000"/>
                  </a:schemeClr>
                </a:solidFill>
                <a:latin typeface="CNES Sans Light" pitchFamily="2" charset="77"/>
              </a:defRPr>
            </a:lvl1pPr>
          </a:lstStyle>
          <a:p>
            <a:endParaRPr lang="fr-FR" dirty="0"/>
          </a:p>
        </p:txBody>
      </p:sp>
      <p:cxnSp>
        <p:nvCxnSpPr>
          <p:cNvPr id="5" name="Connecteur droit 4">
            <a:extLst>
              <a:ext uri="{FF2B5EF4-FFF2-40B4-BE49-F238E27FC236}">
                <a16:creationId xmlns:a16="http://schemas.microsoft.com/office/drawing/2014/main" id="{F5A3A4A9-BF73-80A8-4DF1-F48E7307580A}"/>
              </a:ext>
            </a:extLst>
          </p:cNvPr>
          <p:cNvCxnSpPr/>
          <p:nvPr userDrawn="1"/>
        </p:nvCxnSpPr>
        <p:spPr>
          <a:xfrm>
            <a:off x="0" y="6149975"/>
            <a:ext cx="12192000" cy="0"/>
          </a:xfrm>
          <a:prstGeom prst="line">
            <a:avLst/>
          </a:prstGeom>
          <a:ln w="12700">
            <a:gradFill flip="none" rotWithShape="1">
              <a:gsLst>
                <a:gs pos="100000">
                  <a:schemeClr val="accent4"/>
                </a:gs>
                <a:gs pos="45000">
                  <a:schemeClr val="accent2"/>
                </a:gs>
                <a:gs pos="75000">
                  <a:schemeClr val="accent3"/>
                </a:gs>
                <a:gs pos="14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399068"/>
      </p:ext>
    </p:extLst>
  </p:cSld>
  <p:clrMapOvr>
    <a:masterClrMapping/>
  </p:clrMapOvr>
  <p:extLst>
    <p:ext uri="{DCECCB84-F9BA-43D5-87BE-67443E8EF086}">
      <p15:sldGuideLst xmlns:p15="http://schemas.microsoft.com/office/powerpoint/2012/main">
        <p15:guide id="1" orient="horz" pos="3861">
          <p15:clr>
            <a:srgbClr val="FBAE40"/>
          </p15:clr>
        </p15:guide>
        <p15:guide id="2" orient="horz" pos="377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MOSAÏQUE CLAIR">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4F3F87-0308-9A98-AC93-E383DE2C6721}"/>
              </a:ext>
            </a:extLst>
          </p:cNvPr>
          <p:cNvSpPr/>
          <p:nvPr userDrawn="1"/>
        </p:nvSpPr>
        <p:spPr>
          <a:xfrm>
            <a:off x="0" y="6149975"/>
            <a:ext cx="12192000" cy="7080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 name="Groupe 10">
            <a:extLst>
              <a:ext uri="{FF2B5EF4-FFF2-40B4-BE49-F238E27FC236}">
                <a16:creationId xmlns:a16="http://schemas.microsoft.com/office/drawing/2014/main" id="{9FC8835A-7CFB-D691-6827-139C58D0C5DE}"/>
              </a:ext>
            </a:extLst>
          </p:cNvPr>
          <p:cNvGrpSpPr/>
          <p:nvPr userDrawn="1"/>
        </p:nvGrpSpPr>
        <p:grpSpPr>
          <a:xfrm>
            <a:off x="359170" y="6153060"/>
            <a:ext cx="781291" cy="704939"/>
            <a:chOff x="2295604" y="0"/>
            <a:chExt cx="7600791" cy="6858000"/>
          </a:xfrm>
        </p:grpSpPr>
        <p:sp>
          <p:nvSpPr>
            <p:cNvPr id="12" name="Forme libre 11">
              <a:extLst>
                <a:ext uri="{FF2B5EF4-FFF2-40B4-BE49-F238E27FC236}">
                  <a16:creationId xmlns:a16="http://schemas.microsoft.com/office/drawing/2014/main" id="{47729041-8899-A4AF-ABE4-A94CF572DC95}"/>
                </a:ext>
              </a:extLst>
            </p:cNvPr>
            <p:cNvSpPr/>
            <p:nvPr/>
          </p:nvSpPr>
          <p:spPr>
            <a:xfrm>
              <a:off x="2295604" y="0"/>
              <a:ext cx="7600791" cy="6858000"/>
            </a:xfrm>
            <a:custGeom>
              <a:avLst/>
              <a:gdLst>
                <a:gd name="connsiteX0" fmla="*/ 0 w 7600791"/>
                <a:gd name="connsiteY0" fmla="*/ 0 h 6858000"/>
                <a:gd name="connsiteX1" fmla="*/ 7600791 w 7600791"/>
                <a:gd name="connsiteY1" fmla="*/ 0 h 6858000"/>
                <a:gd name="connsiteX2" fmla="*/ 7600791 w 7600791"/>
                <a:gd name="connsiteY2" fmla="*/ 6858000 h 6858000"/>
                <a:gd name="connsiteX3" fmla="*/ 0 w 76007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00791" h="6858000">
                  <a:moveTo>
                    <a:pt x="0" y="0"/>
                  </a:moveTo>
                  <a:lnTo>
                    <a:pt x="7600791" y="0"/>
                  </a:lnTo>
                  <a:lnTo>
                    <a:pt x="7600791" y="6858000"/>
                  </a:lnTo>
                  <a:lnTo>
                    <a:pt x="0" y="6858000"/>
                  </a:lnTo>
                  <a:close/>
                </a:path>
              </a:pathLst>
            </a:custGeom>
            <a:solidFill>
              <a:srgbClr val="FFFFFF"/>
            </a:solidFill>
            <a:ln w="893" cap="flat">
              <a:noFill/>
              <a:prstDash val="solid"/>
              <a:miter/>
            </a:ln>
          </p:spPr>
          <p:txBody>
            <a:bodyPr rtlCol="0" anchor="ctr"/>
            <a:lstStyle/>
            <a:p>
              <a:endParaRPr lang="fr-FR"/>
            </a:p>
          </p:txBody>
        </p:sp>
        <p:grpSp>
          <p:nvGrpSpPr>
            <p:cNvPr id="13" name="Graphique 12">
              <a:extLst>
                <a:ext uri="{FF2B5EF4-FFF2-40B4-BE49-F238E27FC236}">
                  <a16:creationId xmlns:a16="http://schemas.microsoft.com/office/drawing/2014/main" id="{FA8D4AAA-C09A-C6CA-BA54-8F72EB9777F6}"/>
                </a:ext>
              </a:extLst>
            </p:cNvPr>
            <p:cNvGrpSpPr/>
            <p:nvPr/>
          </p:nvGrpSpPr>
          <p:grpSpPr>
            <a:xfrm>
              <a:off x="3189814" y="894132"/>
              <a:ext cx="2464444" cy="894132"/>
              <a:chOff x="3189814" y="894132"/>
              <a:chExt cx="2464444" cy="894132"/>
            </a:xfrm>
          </p:grpSpPr>
          <p:sp>
            <p:nvSpPr>
              <p:cNvPr id="62" name="Forme libre 61">
                <a:extLst>
                  <a:ext uri="{FF2B5EF4-FFF2-40B4-BE49-F238E27FC236}">
                    <a16:creationId xmlns:a16="http://schemas.microsoft.com/office/drawing/2014/main" id="{00CB1C74-08A1-4F67-DB6E-4C0065B969B8}"/>
                  </a:ext>
                </a:extLst>
              </p:cNvPr>
              <p:cNvSpPr/>
              <p:nvPr/>
            </p:nvSpPr>
            <p:spPr>
              <a:xfrm>
                <a:off x="3189814" y="894132"/>
                <a:ext cx="1166050" cy="894132"/>
              </a:xfrm>
              <a:custGeom>
                <a:avLst/>
                <a:gdLst>
                  <a:gd name="connsiteX0" fmla="*/ 1023871 w 1166050"/>
                  <a:gd name="connsiteY0" fmla="*/ 790414 h 894132"/>
                  <a:gd name="connsiteX1" fmla="*/ 1052486 w 1166050"/>
                  <a:gd name="connsiteY1" fmla="*/ 760013 h 894132"/>
                  <a:gd name="connsiteX2" fmla="*/ 1108821 w 1166050"/>
                  <a:gd name="connsiteY2" fmla="*/ 702789 h 894132"/>
                  <a:gd name="connsiteX3" fmla="*/ 1127600 w 1166050"/>
                  <a:gd name="connsiteY3" fmla="*/ 688482 h 894132"/>
                  <a:gd name="connsiteX4" fmla="*/ 1131177 w 1166050"/>
                  <a:gd name="connsiteY4" fmla="*/ 681329 h 894132"/>
                  <a:gd name="connsiteX5" fmla="*/ 1108821 w 1166050"/>
                  <a:gd name="connsiteY5" fmla="*/ 694741 h 894132"/>
                  <a:gd name="connsiteX6" fmla="*/ 1107033 w 1166050"/>
                  <a:gd name="connsiteY6" fmla="*/ 691165 h 894132"/>
                  <a:gd name="connsiteX7" fmla="*/ 1124917 w 1166050"/>
                  <a:gd name="connsiteY7" fmla="*/ 677753 h 894132"/>
                  <a:gd name="connsiteX8" fmla="*/ 1124023 w 1166050"/>
                  <a:gd name="connsiteY8" fmla="*/ 677753 h 894132"/>
                  <a:gd name="connsiteX9" fmla="*/ 1122234 w 1166050"/>
                  <a:gd name="connsiteY9" fmla="*/ 674176 h 894132"/>
                  <a:gd name="connsiteX10" fmla="*/ 1068582 w 1166050"/>
                  <a:gd name="connsiteY10" fmla="*/ 699212 h 894132"/>
                  <a:gd name="connsiteX11" fmla="*/ 1060534 w 1166050"/>
                  <a:gd name="connsiteY11" fmla="*/ 697424 h 894132"/>
                  <a:gd name="connsiteX12" fmla="*/ 991680 w 1166050"/>
                  <a:gd name="connsiteY12" fmla="*/ 737660 h 894132"/>
                  <a:gd name="connsiteX13" fmla="*/ 991680 w 1166050"/>
                  <a:gd name="connsiteY13" fmla="*/ 734083 h 894132"/>
                  <a:gd name="connsiteX14" fmla="*/ 961277 w 1166050"/>
                  <a:gd name="connsiteY14" fmla="*/ 745707 h 894132"/>
                  <a:gd name="connsiteX15" fmla="*/ 919249 w 1166050"/>
                  <a:gd name="connsiteY15" fmla="*/ 747495 h 894132"/>
                  <a:gd name="connsiteX16" fmla="*/ 857548 w 1166050"/>
                  <a:gd name="connsiteY16" fmla="*/ 758225 h 894132"/>
                  <a:gd name="connsiteX17" fmla="*/ 855760 w 1166050"/>
                  <a:gd name="connsiteY17" fmla="*/ 759119 h 894132"/>
                  <a:gd name="connsiteX18" fmla="*/ 824462 w 1166050"/>
                  <a:gd name="connsiteY18" fmla="*/ 771637 h 894132"/>
                  <a:gd name="connsiteX19" fmla="*/ 820885 w 1166050"/>
                  <a:gd name="connsiteY19" fmla="*/ 775213 h 894132"/>
                  <a:gd name="connsiteX20" fmla="*/ 809261 w 1166050"/>
                  <a:gd name="connsiteY20" fmla="*/ 785049 h 894132"/>
                  <a:gd name="connsiteX21" fmla="*/ 781540 w 1166050"/>
                  <a:gd name="connsiteY21" fmla="*/ 807402 h 894132"/>
                  <a:gd name="connsiteX22" fmla="*/ 778858 w 1166050"/>
                  <a:gd name="connsiteY22" fmla="*/ 808296 h 894132"/>
                  <a:gd name="connsiteX23" fmla="*/ 752031 w 1166050"/>
                  <a:gd name="connsiteY23" fmla="*/ 834226 h 894132"/>
                  <a:gd name="connsiteX24" fmla="*/ 746666 w 1166050"/>
                  <a:gd name="connsiteY24" fmla="*/ 835120 h 894132"/>
                  <a:gd name="connsiteX25" fmla="*/ 747560 w 1166050"/>
                  <a:gd name="connsiteY25" fmla="*/ 833332 h 894132"/>
                  <a:gd name="connsiteX26" fmla="*/ 752031 w 1166050"/>
                  <a:gd name="connsiteY26" fmla="*/ 826179 h 894132"/>
                  <a:gd name="connsiteX27" fmla="*/ 757396 w 1166050"/>
                  <a:gd name="connsiteY27" fmla="*/ 818132 h 894132"/>
                  <a:gd name="connsiteX28" fmla="*/ 764550 w 1166050"/>
                  <a:gd name="connsiteY28" fmla="*/ 808296 h 894132"/>
                  <a:gd name="connsiteX29" fmla="*/ 764550 w 1166050"/>
                  <a:gd name="connsiteY29" fmla="*/ 806508 h 894132"/>
                  <a:gd name="connsiteX30" fmla="*/ 761868 w 1166050"/>
                  <a:gd name="connsiteY30" fmla="*/ 805614 h 894132"/>
                  <a:gd name="connsiteX31" fmla="*/ 790482 w 1166050"/>
                  <a:gd name="connsiteY31" fmla="*/ 784155 h 894132"/>
                  <a:gd name="connsiteX32" fmla="*/ 788694 w 1166050"/>
                  <a:gd name="connsiteY32" fmla="*/ 782366 h 894132"/>
                  <a:gd name="connsiteX33" fmla="*/ 791377 w 1166050"/>
                  <a:gd name="connsiteY33" fmla="*/ 777896 h 894132"/>
                  <a:gd name="connsiteX34" fmla="*/ 792271 w 1166050"/>
                  <a:gd name="connsiteY34" fmla="*/ 776107 h 894132"/>
                  <a:gd name="connsiteX35" fmla="*/ 791377 w 1166050"/>
                  <a:gd name="connsiteY35" fmla="*/ 774319 h 894132"/>
                  <a:gd name="connsiteX36" fmla="*/ 783329 w 1166050"/>
                  <a:gd name="connsiteY36" fmla="*/ 779684 h 894132"/>
                  <a:gd name="connsiteX37" fmla="*/ 769915 w 1166050"/>
                  <a:gd name="connsiteY37" fmla="*/ 790414 h 894132"/>
                  <a:gd name="connsiteX38" fmla="*/ 767233 w 1166050"/>
                  <a:gd name="connsiteY38" fmla="*/ 790414 h 894132"/>
                  <a:gd name="connsiteX39" fmla="*/ 765444 w 1166050"/>
                  <a:gd name="connsiteY39" fmla="*/ 789519 h 894132"/>
                  <a:gd name="connsiteX40" fmla="*/ 765444 w 1166050"/>
                  <a:gd name="connsiteY40" fmla="*/ 788625 h 894132"/>
                  <a:gd name="connsiteX41" fmla="*/ 766339 w 1166050"/>
                  <a:gd name="connsiteY41" fmla="*/ 786837 h 894132"/>
                  <a:gd name="connsiteX42" fmla="*/ 767233 w 1166050"/>
                  <a:gd name="connsiteY42" fmla="*/ 785049 h 894132"/>
                  <a:gd name="connsiteX43" fmla="*/ 768127 w 1166050"/>
                  <a:gd name="connsiteY43" fmla="*/ 784155 h 894132"/>
                  <a:gd name="connsiteX44" fmla="*/ 769021 w 1166050"/>
                  <a:gd name="connsiteY44" fmla="*/ 782366 h 894132"/>
                  <a:gd name="connsiteX45" fmla="*/ 769915 w 1166050"/>
                  <a:gd name="connsiteY45" fmla="*/ 780578 h 894132"/>
                  <a:gd name="connsiteX46" fmla="*/ 771704 w 1166050"/>
                  <a:gd name="connsiteY46" fmla="*/ 777002 h 894132"/>
                  <a:gd name="connsiteX47" fmla="*/ 772598 w 1166050"/>
                  <a:gd name="connsiteY47" fmla="*/ 775213 h 894132"/>
                  <a:gd name="connsiteX48" fmla="*/ 774387 w 1166050"/>
                  <a:gd name="connsiteY48" fmla="*/ 772531 h 894132"/>
                  <a:gd name="connsiteX49" fmla="*/ 773492 w 1166050"/>
                  <a:gd name="connsiteY49" fmla="*/ 769849 h 894132"/>
                  <a:gd name="connsiteX50" fmla="*/ 785117 w 1166050"/>
                  <a:gd name="connsiteY50" fmla="*/ 760013 h 894132"/>
                  <a:gd name="connsiteX51" fmla="*/ 784223 w 1166050"/>
                  <a:gd name="connsiteY51" fmla="*/ 760013 h 894132"/>
                  <a:gd name="connsiteX52" fmla="*/ 803895 w 1166050"/>
                  <a:gd name="connsiteY52" fmla="*/ 749283 h 894132"/>
                  <a:gd name="connsiteX53" fmla="*/ 806578 w 1166050"/>
                  <a:gd name="connsiteY53" fmla="*/ 746601 h 894132"/>
                  <a:gd name="connsiteX54" fmla="*/ 779752 w 1166050"/>
                  <a:gd name="connsiteY54" fmla="*/ 760013 h 894132"/>
                  <a:gd name="connsiteX55" fmla="*/ 777069 w 1166050"/>
                  <a:gd name="connsiteY55" fmla="*/ 761801 h 894132"/>
                  <a:gd name="connsiteX56" fmla="*/ 772598 w 1166050"/>
                  <a:gd name="connsiteY56" fmla="*/ 760013 h 894132"/>
                  <a:gd name="connsiteX57" fmla="*/ 772598 w 1166050"/>
                  <a:gd name="connsiteY57" fmla="*/ 759119 h 894132"/>
                  <a:gd name="connsiteX58" fmla="*/ 782434 w 1166050"/>
                  <a:gd name="connsiteY58" fmla="*/ 751072 h 894132"/>
                  <a:gd name="connsiteX59" fmla="*/ 786011 w 1166050"/>
                  <a:gd name="connsiteY59" fmla="*/ 752860 h 894132"/>
                  <a:gd name="connsiteX60" fmla="*/ 977372 w 1166050"/>
                  <a:gd name="connsiteY60" fmla="*/ 699212 h 894132"/>
                  <a:gd name="connsiteX61" fmla="*/ 992574 w 1166050"/>
                  <a:gd name="connsiteY61" fmla="*/ 689377 h 894132"/>
                  <a:gd name="connsiteX62" fmla="*/ 1017612 w 1166050"/>
                  <a:gd name="connsiteY62" fmla="*/ 672388 h 894132"/>
                  <a:gd name="connsiteX63" fmla="*/ 1046227 w 1166050"/>
                  <a:gd name="connsiteY63" fmla="*/ 633940 h 894132"/>
                  <a:gd name="connsiteX64" fmla="*/ 1044438 w 1166050"/>
                  <a:gd name="connsiteY64" fmla="*/ 630364 h 894132"/>
                  <a:gd name="connsiteX65" fmla="*/ 970219 w 1166050"/>
                  <a:gd name="connsiteY65" fmla="*/ 685800 h 894132"/>
                  <a:gd name="connsiteX66" fmla="*/ 858442 w 1166050"/>
                  <a:gd name="connsiteY66" fmla="*/ 706365 h 894132"/>
                  <a:gd name="connsiteX67" fmla="*/ 866490 w 1166050"/>
                  <a:gd name="connsiteY67" fmla="*/ 702789 h 894132"/>
                  <a:gd name="connsiteX68" fmla="*/ 873644 w 1166050"/>
                  <a:gd name="connsiteY68" fmla="*/ 692953 h 894132"/>
                  <a:gd name="connsiteX69" fmla="*/ 879009 w 1166050"/>
                  <a:gd name="connsiteY69" fmla="*/ 692953 h 894132"/>
                  <a:gd name="connsiteX70" fmla="*/ 882586 w 1166050"/>
                  <a:gd name="connsiteY70" fmla="*/ 689377 h 894132"/>
                  <a:gd name="connsiteX71" fmla="*/ 889740 w 1166050"/>
                  <a:gd name="connsiteY71" fmla="*/ 687588 h 894132"/>
                  <a:gd name="connsiteX72" fmla="*/ 866490 w 1166050"/>
                  <a:gd name="connsiteY72" fmla="*/ 687588 h 894132"/>
                  <a:gd name="connsiteX73" fmla="*/ 871855 w 1166050"/>
                  <a:gd name="connsiteY73" fmla="*/ 677753 h 894132"/>
                  <a:gd name="connsiteX74" fmla="*/ 879009 w 1166050"/>
                  <a:gd name="connsiteY74" fmla="*/ 677753 h 894132"/>
                  <a:gd name="connsiteX75" fmla="*/ 882586 w 1166050"/>
                  <a:gd name="connsiteY75" fmla="*/ 670600 h 894132"/>
                  <a:gd name="connsiteX76" fmla="*/ 955017 w 1166050"/>
                  <a:gd name="connsiteY76" fmla="*/ 630364 h 894132"/>
                  <a:gd name="connsiteX77" fmla="*/ 941604 w 1166050"/>
                  <a:gd name="connsiteY77" fmla="*/ 632152 h 894132"/>
                  <a:gd name="connsiteX78" fmla="*/ 945181 w 1166050"/>
                  <a:gd name="connsiteY78" fmla="*/ 626787 h 894132"/>
                  <a:gd name="connsiteX79" fmla="*/ 997939 w 1166050"/>
                  <a:gd name="connsiteY79" fmla="*/ 604434 h 894132"/>
                  <a:gd name="connsiteX80" fmla="*/ 979161 w 1166050"/>
                  <a:gd name="connsiteY80" fmla="*/ 604434 h 894132"/>
                  <a:gd name="connsiteX81" fmla="*/ 988997 w 1166050"/>
                  <a:gd name="connsiteY81" fmla="*/ 599069 h 894132"/>
                  <a:gd name="connsiteX82" fmla="*/ 988997 w 1166050"/>
                  <a:gd name="connsiteY82" fmla="*/ 593704 h 894132"/>
                  <a:gd name="connsiteX83" fmla="*/ 992574 w 1166050"/>
                  <a:gd name="connsiteY83" fmla="*/ 591916 h 894132"/>
                  <a:gd name="connsiteX84" fmla="*/ 988997 w 1166050"/>
                  <a:gd name="connsiteY84" fmla="*/ 590128 h 894132"/>
                  <a:gd name="connsiteX85" fmla="*/ 998833 w 1166050"/>
                  <a:gd name="connsiteY85" fmla="*/ 584763 h 894132"/>
                  <a:gd name="connsiteX86" fmla="*/ 993468 w 1166050"/>
                  <a:gd name="connsiteY86" fmla="*/ 582975 h 894132"/>
                  <a:gd name="connsiteX87" fmla="*/ 1015823 w 1166050"/>
                  <a:gd name="connsiteY87" fmla="*/ 573139 h 894132"/>
                  <a:gd name="connsiteX88" fmla="*/ 1008670 w 1166050"/>
                  <a:gd name="connsiteY88" fmla="*/ 569563 h 894132"/>
                  <a:gd name="connsiteX89" fmla="*/ 1012247 w 1166050"/>
                  <a:gd name="connsiteY89" fmla="*/ 567774 h 894132"/>
                  <a:gd name="connsiteX90" fmla="*/ 1008670 w 1166050"/>
                  <a:gd name="connsiteY90" fmla="*/ 567774 h 894132"/>
                  <a:gd name="connsiteX91" fmla="*/ 1006881 w 1166050"/>
                  <a:gd name="connsiteY91" fmla="*/ 560621 h 894132"/>
                  <a:gd name="connsiteX92" fmla="*/ 1022083 w 1166050"/>
                  <a:gd name="connsiteY92" fmla="*/ 520385 h 894132"/>
                  <a:gd name="connsiteX93" fmla="*/ 1018506 w 1166050"/>
                  <a:gd name="connsiteY93" fmla="*/ 518597 h 894132"/>
                  <a:gd name="connsiteX94" fmla="*/ 949652 w 1166050"/>
                  <a:gd name="connsiteY94" fmla="*/ 550786 h 894132"/>
                  <a:gd name="connsiteX95" fmla="*/ 938027 w 1166050"/>
                  <a:gd name="connsiteY95" fmla="*/ 550786 h 894132"/>
                  <a:gd name="connsiteX96" fmla="*/ 909412 w 1166050"/>
                  <a:gd name="connsiteY96" fmla="*/ 548998 h 894132"/>
                  <a:gd name="connsiteX97" fmla="*/ 892422 w 1166050"/>
                  <a:gd name="connsiteY97" fmla="*/ 535586 h 894132"/>
                  <a:gd name="connsiteX98" fmla="*/ 850394 w 1166050"/>
                  <a:gd name="connsiteY98" fmla="*/ 515021 h 894132"/>
                  <a:gd name="connsiteX99" fmla="*/ 720734 w 1166050"/>
                  <a:gd name="connsiteY99" fmla="*/ 496244 h 894132"/>
                  <a:gd name="connsiteX100" fmla="*/ 779752 w 1166050"/>
                  <a:gd name="connsiteY100" fmla="*/ 479255 h 894132"/>
                  <a:gd name="connsiteX101" fmla="*/ 865596 w 1166050"/>
                  <a:gd name="connsiteY101" fmla="*/ 462267 h 894132"/>
                  <a:gd name="connsiteX102" fmla="*/ 848606 w 1166050"/>
                  <a:gd name="connsiteY102" fmla="*/ 462267 h 894132"/>
                  <a:gd name="connsiteX103" fmla="*/ 776175 w 1166050"/>
                  <a:gd name="connsiteY103" fmla="*/ 472102 h 894132"/>
                  <a:gd name="connsiteX104" fmla="*/ 726993 w 1166050"/>
                  <a:gd name="connsiteY104" fmla="*/ 485514 h 894132"/>
                  <a:gd name="connsiteX105" fmla="*/ 700167 w 1166050"/>
                  <a:gd name="connsiteY105" fmla="*/ 497138 h 894132"/>
                  <a:gd name="connsiteX106" fmla="*/ 700167 w 1166050"/>
                  <a:gd name="connsiteY106" fmla="*/ 491773 h 894132"/>
                  <a:gd name="connsiteX107" fmla="*/ 764550 w 1166050"/>
                  <a:gd name="connsiteY107" fmla="*/ 449749 h 894132"/>
                  <a:gd name="connsiteX108" fmla="*/ 853971 w 1166050"/>
                  <a:gd name="connsiteY108" fmla="*/ 453325 h 894132"/>
                  <a:gd name="connsiteX109" fmla="*/ 918354 w 1166050"/>
                  <a:gd name="connsiteY109" fmla="*/ 464949 h 894132"/>
                  <a:gd name="connsiteX110" fmla="*/ 935344 w 1166050"/>
                  <a:gd name="connsiteY110" fmla="*/ 480149 h 894132"/>
                  <a:gd name="connsiteX111" fmla="*/ 965748 w 1166050"/>
                  <a:gd name="connsiteY111" fmla="*/ 487302 h 894132"/>
                  <a:gd name="connsiteX112" fmla="*/ 965748 w 1166050"/>
                  <a:gd name="connsiteY112" fmla="*/ 477467 h 894132"/>
                  <a:gd name="connsiteX113" fmla="*/ 988103 w 1166050"/>
                  <a:gd name="connsiteY113" fmla="*/ 475679 h 894132"/>
                  <a:gd name="connsiteX114" fmla="*/ 969324 w 1166050"/>
                  <a:gd name="connsiteY114" fmla="*/ 439913 h 894132"/>
                  <a:gd name="connsiteX115" fmla="*/ 971113 w 1166050"/>
                  <a:gd name="connsiteY115" fmla="*/ 436337 h 894132"/>
                  <a:gd name="connsiteX116" fmla="*/ 1011352 w 1166050"/>
                  <a:gd name="connsiteY116" fmla="*/ 470314 h 894132"/>
                  <a:gd name="connsiteX117" fmla="*/ 1036390 w 1166050"/>
                  <a:gd name="connsiteY117" fmla="*/ 468526 h 894132"/>
                  <a:gd name="connsiteX118" fmla="*/ 997045 w 1166050"/>
                  <a:gd name="connsiteY118" fmla="*/ 417560 h 894132"/>
                  <a:gd name="connsiteX119" fmla="*/ 997045 w 1166050"/>
                  <a:gd name="connsiteY119" fmla="*/ 410407 h 894132"/>
                  <a:gd name="connsiteX120" fmla="*/ 991680 w 1166050"/>
                  <a:gd name="connsiteY120" fmla="*/ 406831 h 894132"/>
                  <a:gd name="connsiteX121" fmla="*/ 991680 w 1166050"/>
                  <a:gd name="connsiteY121" fmla="*/ 399677 h 894132"/>
                  <a:gd name="connsiteX122" fmla="*/ 983632 w 1166050"/>
                  <a:gd name="connsiteY122" fmla="*/ 384477 h 894132"/>
                  <a:gd name="connsiteX123" fmla="*/ 978267 w 1166050"/>
                  <a:gd name="connsiteY123" fmla="*/ 354077 h 894132"/>
                  <a:gd name="connsiteX124" fmla="*/ 971113 w 1166050"/>
                  <a:gd name="connsiteY124" fmla="*/ 325464 h 894132"/>
                  <a:gd name="connsiteX125" fmla="*/ 955911 w 1166050"/>
                  <a:gd name="connsiteY125" fmla="*/ 244098 h 894132"/>
                  <a:gd name="connsiteX126" fmla="*/ 989891 w 1166050"/>
                  <a:gd name="connsiteY126" fmla="*/ 158262 h 894132"/>
                  <a:gd name="connsiteX127" fmla="*/ 1037284 w 1166050"/>
                  <a:gd name="connsiteY127" fmla="*/ 104614 h 894132"/>
                  <a:gd name="connsiteX128" fmla="*/ 1069476 w 1166050"/>
                  <a:gd name="connsiteY128" fmla="*/ 50966 h 894132"/>
                  <a:gd name="connsiteX129" fmla="*/ 1121340 w 1166050"/>
                  <a:gd name="connsiteY129" fmla="*/ 16989 h 894132"/>
                  <a:gd name="connsiteX130" fmla="*/ 1166051 w 1166050"/>
                  <a:gd name="connsiteY130" fmla="*/ 0 h 894132"/>
                  <a:gd name="connsiteX131" fmla="*/ 0 w 1166050"/>
                  <a:gd name="connsiteY131" fmla="*/ 0 h 894132"/>
                  <a:gd name="connsiteX132" fmla="*/ 0 w 1166050"/>
                  <a:gd name="connsiteY132" fmla="*/ 894133 h 894132"/>
                  <a:gd name="connsiteX133" fmla="*/ 828933 w 1166050"/>
                  <a:gd name="connsiteY133" fmla="*/ 894133 h 894132"/>
                  <a:gd name="connsiteX134" fmla="*/ 938027 w 1166050"/>
                  <a:gd name="connsiteY134" fmla="*/ 837803 h 894132"/>
                  <a:gd name="connsiteX135" fmla="*/ 1023871 w 1166050"/>
                  <a:gd name="connsiteY135" fmla="*/ 790414 h 894132"/>
                  <a:gd name="connsiteX136" fmla="*/ 764550 w 1166050"/>
                  <a:gd name="connsiteY136" fmla="*/ 668812 h 894132"/>
                  <a:gd name="connsiteX137" fmla="*/ 756502 w 1166050"/>
                  <a:gd name="connsiteY137" fmla="*/ 667023 h 894132"/>
                  <a:gd name="connsiteX138" fmla="*/ 777069 w 1166050"/>
                  <a:gd name="connsiteY138" fmla="*/ 655400 h 894132"/>
                  <a:gd name="connsiteX139" fmla="*/ 788694 w 1166050"/>
                  <a:gd name="connsiteY139" fmla="*/ 651823 h 894132"/>
                  <a:gd name="connsiteX140" fmla="*/ 800319 w 1166050"/>
                  <a:gd name="connsiteY140" fmla="*/ 658976 h 894132"/>
                  <a:gd name="connsiteX141" fmla="*/ 764550 w 1166050"/>
                  <a:gd name="connsiteY141" fmla="*/ 668812 h 894132"/>
                  <a:gd name="connsiteX142" fmla="*/ 505229 w 1166050"/>
                  <a:gd name="connsiteY142" fmla="*/ 632152 h 894132"/>
                  <a:gd name="connsiteX143" fmla="*/ 503441 w 1166050"/>
                  <a:gd name="connsiteY143" fmla="*/ 628576 h 894132"/>
                  <a:gd name="connsiteX144" fmla="*/ 557988 w 1166050"/>
                  <a:gd name="connsiteY144" fmla="*/ 542739 h 894132"/>
                  <a:gd name="connsiteX145" fmla="*/ 615217 w 1166050"/>
                  <a:gd name="connsiteY145" fmla="*/ 495350 h 894132"/>
                  <a:gd name="connsiteX146" fmla="*/ 710003 w 1166050"/>
                  <a:gd name="connsiteY146" fmla="*/ 421137 h 894132"/>
                  <a:gd name="connsiteX147" fmla="*/ 753820 w 1166050"/>
                  <a:gd name="connsiteY147" fmla="*/ 422925 h 894132"/>
                  <a:gd name="connsiteX148" fmla="*/ 733253 w 1166050"/>
                  <a:gd name="connsiteY148" fmla="*/ 432760 h 894132"/>
                  <a:gd name="connsiteX149" fmla="*/ 727888 w 1166050"/>
                  <a:gd name="connsiteY149" fmla="*/ 430972 h 894132"/>
                  <a:gd name="connsiteX150" fmla="*/ 729676 w 1166050"/>
                  <a:gd name="connsiteY150" fmla="*/ 425607 h 894132"/>
                  <a:gd name="connsiteX151" fmla="*/ 676023 w 1166050"/>
                  <a:gd name="connsiteY151" fmla="*/ 474785 h 894132"/>
                  <a:gd name="connsiteX152" fmla="*/ 637572 w 1166050"/>
                  <a:gd name="connsiteY152" fmla="*/ 518597 h 894132"/>
                  <a:gd name="connsiteX153" fmla="*/ 635784 w 1166050"/>
                  <a:gd name="connsiteY153" fmla="*/ 515021 h 894132"/>
                  <a:gd name="connsiteX154" fmla="*/ 505229 w 1166050"/>
                  <a:gd name="connsiteY154" fmla="*/ 632152 h 894132"/>
                  <a:gd name="connsiteX155" fmla="*/ 645620 w 1166050"/>
                  <a:gd name="connsiteY155" fmla="*/ 520385 h 894132"/>
                  <a:gd name="connsiteX156" fmla="*/ 640255 w 1166050"/>
                  <a:gd name="connsiteY156" fmla="*/ 527538 h 894132"/>
                  <a:gd name="connsiteX157" fmla="*/ 633101 w 1166050"/>
                  <a:gd name="connsiteY157" fmla="*/ 534692 h 894132"/>
                  <a:gd name="connsiteX158" fmla="*/ 629524 w 1166050"/>
                  <a:gd name="connsiteY158" fmla="*/ 532903 h 894132"/>
                  <a:gd name="connsiteX159" fmla="*/ 642938 w 1166050"/>
                  <a:gd name="connsiteY159" fmla="*/ 517703 h 894132"/>
                  <a:gd name="connsiteX160" fmla="*/ 645620 w 1166050"/>
                  <a:gd name="connsiteY160" fmla="*/ 520385 h 894132"/>
                  <a:gd name="connsiteX161" fmla="*/ 724311 w 1166050"/>
                  <a:gd name="connsiteY161" fmla="*/ 773425 h 894132"/>
                  <a:gd name="connsiteX162" fmla="*/ 719840 w 1166050"/>
                  <a:gd name="connsiteY162" fmla="*/ 778790 h 894132"/>
                  <a:gd name="connsiteX163" fmla="*/ 721628 w 1166050"/>
                  <a:gd name="connsiteY163" fmla="*/ 781472 h 894132"/>
                  <a:gd name="connsiteX164" fmla="*/ 709109 w 1166050"/>
                  <a:gd name="connsiteY164" fmla="*/ 790414 h 894132"/>
                  <a:gd name="connsiteX165" fmla="*/ 706426 w 1166050"/>
                  <a:gd name="connsiteY165" fmla="*/ 790414 h 894132"/>
                  <a:gd name="connsiteX166" fmla="*/ 700167 w 1166050"/>
                  <a:gd name="connsiteY166" fmla="*/ 796673 h 894132"/>
                  <a:gd name="connsiteX167" fmla="*/ 691225 w 1166050"/>
                  <a:gd name="connsiteY167" fmla="*/ 794884 h 894132"/>
                  <a:gd name="connsiteX168" fmla="*/ 703744 w 1166050"/>
                  <a:gd name="connsiteY168" fmla="*/ 783261 h 894132"/>
                  <a:gd name="connsiteX169" fmla="*/ 710898 w 1166050"/>
                  <a:gd name="connsiteY169" fmla="*/ 776107 h 894132"/>
                  <a:gd name="connsiteX170" fmla="*/ 714474 w 1166050"/>
                  <a:gd name="connsiteY170" fmla="*/ 772531 h 894132"/>
                  <a:gd name="connsiteX171" fmla="*/ 724311 w 1166050"/>
                  <a:gd name="connsiteY171" fmla="*/ 773425 h 894132"/>
                  <a:gd name="connsiteX172" fmla="*/ 693908 w 1166050"/>
                  <a:gd name="connsiteY172" fmla="*/ 760013 h 894132"/>
                  <a:gd name="connsiteX173" fmla="*/ 674235 w 1166050"/>
                  <a:gd name="connsiteY173" fmla="*/ 773425 h 894132"/>
                  <a:gd name="connsiteX174" fmla="*/ 651880 w 1166050"/>
                  <a:gd name="connsiteY174" fmla="*/ 784155 h 894132"/>
                  <a:gd name="connsiteX175" fmla="*/ 649197 w 1166050"/>
                  <a:gd name="connsiteY175" fmla="*/ 783261 h 894132"/>
                  <a:gd name="connsiteX176" fmla="*/ 632207 w 1166050"/>
                  <a:gd name="connsiteY176" fmla="*/ 796673 h 894132"/>
                  <a:gd name="connsiteX177" fmla="*/ 629524 w 1166050"/>
                  <a:gd name="connsiteY177" fmla="*/ 799355 h 894132"/>
                  <a:gd name="connsiteX178" fmla="*/ 626842 w 1166050"/>
                  <a:gd name="connsiteY178" fmla="*/ 802037 h 894132"/>
                  <a:gd name="connsiteX179" fmla="*/ 623265 w 1166050"/>
                  <a:gd name="connsiteY179" fmla="*/ 805614 h 894132"/>
                  <a:gd name="connsiteX180" fmla="*/ 620582 w 1166050"/>
                  <a:gd name="connsiteY180" fmla="*/ 808296 h 894132"/>
                  <a:gd name="connsiteX181" fmla="*/ 617005 w 1166050"/>
                  <a:gd name="connsiteY181" fmla="*/ 807402 h 894132"/>
                  <a:gd name="connsiteX182" fmla="*/ 614323 w 1166050"/>
                  <a:gd name="connsiteY182" fmla="*/ 809190 h 894132"/>
                  <a:gd name="connsiteX183" fmla="*/ 611640 w 1166050"/>
                  <a:gd name="connsiteY183" fmla="*/ 810979 h 894132"/>
                  <a:gd name="connsiteX184" fmla="*/ 609852 w 1166050"/>
                  <a:gd name="connsiteY184" fmla="*/ 810979 h 894132"/>
                  <a:gd name="connsiteX185" fmla="*/ 603592 w 1166050"/>
                  <a:gd name="connsiteY185" fmla="*/ 816343 h 894132"/>
                  <a:gd name="connsiteX186" fmla="*/ 593756 w 1166050"/>
                  <a:gd name="connsiteY186" fmla="*/ 827073 h 894132"/>
                  <a:gd name="connsiteX187" fmla="*/ 593756 w 1166050"/>
                  <a:gd name="connsiteY187" fmla="*/ 827967 h 894132"/>
                  <a:gd name="connsiteX188" fmla="*/ 592862 w 1166050"/>
                  <a:gd name="connsiteY188" fmla="*/ 828861 h 894132"/>
                  <a:gd name="connsiteX189" fmla="*/ 591968 w 1166050"/>
                  <a:gd name="connsiteY189" fmla="*/ 829755 h 894132"/>
                  <a:gd name="connsiteX190" fmla="*/ 591073 w 1166050"/>
                  <a:gd name="connsiteY190" fmla="*/ 831544 h 894132"/>
                  <a:gd name="connsiteX191" fmla="*/ 589285 w 1166050"/>
                  <a:gd name="connsiteY191" fmla="*/ 832438 h 894132"/>
                  <a:gd name="connsiteX192" fmla="*/ 588391 w 1166050"/>
                  <a:gd name="connsiteY192" fmla="*/ 831544 h 894132"/>
                  <a:gd name="connsiteX193" fmla="*/ 587496 w 1166050"/>
                  <a:gd name="connsiteY193" fmla="*/ 830650 h 894132"/>
                  <a:gd name="connsiteX194" fmla="*/ 585708 w 1166050"/>
                  <a:gd name="connsiteY194" fmla="*/ 827967 h 894132"/>
                  <a:gd name="connsiteX195" fmla="*/ 585708 w 1166050"/>
                  <a:gd name="connsiteY195" fmla="*/ 827073 h 894132"/>
                  <a:gd name="connsiteX196" fmla="*/ 591073 w 1166050"/>
                  <a:gd name="connsiteY196" fmla="*/ 820814 h 894132"/>
                  <a:gd name="connsiteX197" fmla="*/ 592862 w 1166050"/>
                  <a:gd name="connsiteY197" fmla="*/ 819026 h 894132"/>
                  <a:gd name="connsiteX198" fmla="*/ 595544 w 1166050"/>
                  <a:gd name="connsiteY198" fmla="*/ 815449 h 894132"/>
                  <a:gd name="connsiteX199" fmla="*/ 596439 w 1166050"/>
                  <a:gd name="connsiteY199" fmla="*/ 813661 h 894132"/>
                  <a:gd name="connsiteX200" fmla="*/ 601804 w 1166050"/>
                  <a:gd name="connsiteY200" fmla="*/ 806508 h 894132"/>
                  <a:gd name="connsiteX201" fmla="*/ 602698 w 1166050"/>
                  <a:gd name="connsiteY201" fmla="*/ 805614 h 894132"/>
                  <a:gd name="connsiteX202" fmla="*/ 605381 w 1166050"/>
                  <a:gd name="connsiteY202" fmla="*/ 802037 h 894132"/>
                  <a:gd name="connsiteX203" fmla="*/ 607169 w 1166050"/>
                  <a:gd name="connsiteY203" fmla="*/ 798461 h 894132"/>
                  <a:gd name="connsiteX204" fmla="*/ 607169 w 1166050"/>
                  <a:gd name="connsiteY204" fmla="*/ 797567 h 894132"/>
                  <a:gd name="connsiteX205" fmla="*/ 608958 w 1166050"/>
                  <a:gd name="connsiteY205" fmla="*/ 793990 h 894132"/>
                  <a:gd name="connsiteX206" fmla="*/ 608958 w 1166050"/>
                  <a:gd name="connsiteY206" fmla="*/ 793096 h 894132"/>
                  <a:gd name="connsiteX207" fmla="*/ 609852 w 1166050"/>
                  <a:gd name="connsiteY207" fmla="*/ 791308 h 894132"/>
                  <a:gd name="connsiteX208" fmla="*/ 610746 w 1166050"/>
                  <a:gd name="connsiteY208" fmla="*/ 788625 h 894132"/>
                  <a:gd name="connsiteX209" fmla="*/ 610746 w 1166050"/>
                  <a:gd name="connsiteY209" fmla="*/ 787731 h 894132"/>
                  <a:gd name="connsiteX210" fmla="*/ 617900 w 1166050"/>
                  <a:gd name="connsiteY210" fmla="*/ 778790 h 894132"/>
                  <a:gd name="connsiteX211" fmla="*/ 617005 w 1166050"/>
                  <a:gd name="connsiteY211" fmla="*/ 778790 h 894132"/>
                  <a:gd name="connsiteX212" fmla="*/ 610746 w 1166050"/>
                  <a:gd name="connsiteY212" fmla="*/ 784155 h 894132"/>
                  <a:gd name="connsiteX213" fmla="*/ 608063 w 1166050"/>
                  <a:gd name="connsiteY213" fmla="*/ 781472 h 894132"/>
                  <a:gd name="connsiteX214" fmla="*/ 611640 w 1166050"/>
                  <a:gd name="connsiteY214" fmla="*/ 777896 h 894132"/>
                  <a:gd name="connsiteX215" fmla="*/ 620582 w 1166050"/>
                  <a:gd name="connsiteY215" fmla="*/ 768954 h 894132"/>
                  <a:gd name="connsiteX216" fmla="*/ 625948 w 1166050"/>
                  <a:gd name="connsiteY216" fmla="*/ 765378 h 894132"/>
                  <a:gd name="connsiteX217" fmla="*/ 626842 w 1166050"/>
                  <a:gd name="connsiteY217" fmla="*/ 764484 h 894132"/>
                  <a:gd name="connsiteX218" fmla="*/ 630419 w 1166050"/>
                  <a:gd name="connsiteY218" fmla="*/ 760013 h 894132"/>
                  <a:gd name="connsiteX219" fmla="*/ 694802 w 1166050"/>
                  <a:gd name="connsiteY219" fmla="*/ 734977 h 894132"/>
                  <a:gd name="connsiteX220" fmla="*/ 721628 w 1166050"/>
                  <a:gd name="connsiteY220" fmla="*/ 734977 h 894132"/>
                  <a:gd name="connsiteX221" fmla="*/ 736830 w 1166050"/>
                  <a:gd name="connsiteY221" fmla="*/ 738554 h 894132"/>
                  <a:gd name="connsiteX222" fmla="*/ 693908 w 1166050"/>
                  <a:gd name="connsiteY222" fmla="*/ 760013 h 894132"/>
                  <a:gd name="connsiteX223" fmla="*/ 728782 w 1166050"/>
                  <a:gd name="connsiteY223" fmla="*/ 641988 h 894132"/>
                  <a:gd name="connsiteX224" fmla="*/ 735935 w 1166050"/>
                  <a:gd name="connsiteY224" fmla="*/ 638411 h 894132"/>
                  <a:gd name="connsiteX225" fmla="*/ 722522 w 1166050"/>
                  <a:gd name="connsiteY225" fmla="*/ 638411 h 894132"/>
                  <a:gd name="connsiteX226" fmla="*/ 720734 w 1166050"/>
                  <a:gd name="connsiteY226" fmla="*/ 634834 h 894132"/>
                  <a:gd name="connsiteX227" fmla="*/ 693908 w 1166050"/>
                  <a:gd name="connsiteY227" fmla="*/ 641988 h 894132"/>
                  <a:gd name="connsiteX228" fmla="*/ 658139 w 1166050"/>
                  <a:gd name="connsiteY228" fmla="*/ 657188 h 894132"/>
                  <a:gd name="connsiteX229" fmla="*/ 604486 w 1166050"/>
                  <a:gd name="connsiteY229" fmla="*/ 685800 h 894132"/>
                  <a:gd name="connsiteX230" fmla="*/ 602698 w 1166050"/>
                  <a:gd name="connsiteY230" fmla="*/ 682223 h 894132"/>
                  <a:gd name="connsiteX231" fmla="*/ 614323 w 1166050"/>
                  <a:gd name="connsiteY231" fmla="*/ 670600 h 894132"/>
                  <a:gd name="connsiteX232" fmla="*/ 612534 w 1166050"/>
                  <a:gd name="connsiteY232" fmla="*/ 667023 h 894132"/>
                  <a:gd name="connsiteX233" fmla="*/ 661716 w 1166050"/>
                  <a:gd name="connsiteY233" fmla="*/ 623211 h 894132"/>
                  <a:gd name="connsiteX234" fmla="*/ 661716 w 1166050"/>
                  <a:gd name="connsiteY234" fmla="*/ 617846 h 894132"/>
                  <a:gd name="connsiteX235" fmla="*/ 678706 w 1166050"/>
                  <a:gd name="connsiteY235" fmla="*/ 599069 h 894132"/>
                  <a:gd name="connsiteX236" fmla="*/ 695696 w 1166050"/>
                  <a:gd name="connsiteY236" fmla="*/ 583869 h 894132"/>
                  <a:gd name="connsiteX237" fmla="*/ 690331 w 1166050"/>
                  <a:gd name="connsiteY237" fmla="*/ 578504 h 894132"/>
                  <a:gd name="connsiteX238" fmla="*/ 669764 w 1166050"/>
                  <a:gd name="connsiteY238" fmla="*/ 576716 h 894132"/>
                  <a:gd name="connsiteX239" fmla="*/ 680494 w 1166050"/>
                  <a:gd name="connsiteY239" fmla="*/ 570457 h 894132"/>
                  <a:gd name="connsiteX240" fmla="*/ 676918 w 1166050"/>
                  <a:gd name="connsiteY240" fmla="*/ 567774 h 894132"/>
                  <a:gd name="connsiteX241" fmla="*/ 684965 w 1166050"/>
                  <a:gd name="connsiteY241" fmla="*/ 559727 h 894132"/>
                  <a:gd name="connsiteX242" fmla="*/ 705532 w 1166050"/>
                  <a:gd name="connsiteY242" fmla="*/ 552574 h 894132"/>
                  <a:gd name="connsiteX243" fmla="*/ 667975 w 1166050"/>
                  <a:gd name="connsiteY243" fmla="*/ 548998 h 894132"/>
                  <a:gd name="connsiteX244" fmla="*/ 710003 w 1166050"/>
                  <a:gd name="connsiteY244" fmla="*/ 498032 h 894132"/>
                  <a:gd name="connsiteX245" fmla="*/ 715369 w 1166050"/>
                  <a:gd name="connsiteY245" fmla="*/ 499820 h 894132"/>
                  <a:gd name="connsiteX246" fmla="*/ 701955 w 1166050"/>
                  <a:gd name="connsiteY246" fmla="*/ 516809 h 894132"/>
                  <a:gd name="connsiteX247" fmla="*/ 742195 w 1166050"/>
                  <a:gd name="connsiteY247" fmla="*/ 526644 h 894132"/>
                  <a:gd name="connsiteX248" fmla="*/ 735041 w 1166050"/>
                  <a:gd name="connsiteY248" fmla="*/ 528433 h 894132"/>
                  <a:gd name="connsiteX249" fmla="*/ 761868 w 1166050"/>
                  <a:gd name="connsiteY249" fmla="*/ 536480 h 894132"/>
                  <a:gd name="connsiteX250" fmla="*/ 746666 w 1166050"/>
                  <a:gd name="connsiteY250" fmla="*/ 536480 h 894132"/>
                  <a:gd name="connsiteX251" fmla="*/ 898682 w 1166050"/>
                  <a:gd name="connsiteY251" fmla="*/ 597281 h 894132"/>
                  <a:gd name="connsiteX252" fmla="*/ 782434 w 1166050"/>
                  <a:gd name="connsiteY252" fmla="*/ 633046 h 894132"/>
                  <a:gd name="connsiteX253" fmla="*/ 769021 w 1166050"/>
                  <a:gd name="connsiteY253" fmla="*/ 631258 h 894132"/>
                  <a:gd name="connsiteX254" fmla="*/ 767233 w 1166050"/>
                  <a:gd name="connsiteY254" fmla="*/ 636623 h 894132"/>
                  <a:gd name="connsiteX255" fmla="*/ 750243 w 1166050"/>
                  <a:gd name="connsiteY255" fmla="*/ 640199 h 894132"/>
                  <a:gd name="connsiteX256" fmla="*/ 728782 w 1166050"/>
                  <a:gd name="connsiteY256" fmla="*/ 641988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166050" h="894132">
                    <a:moveTo>
                      <a:pt x="1023871" y="790414"/>
                    </a:moveTo>
                    <a:cubicBezTo>
                      <a:pt x="1033708" y="780578"/>
                      <a:pt x="1043544" y="770743"/>
                      <a:pt x="1052486" y="760013"/>
                    </a:cubicBezTo>
                    <a:cubicBezTo>
                      <a:pt x="1070370" y="739448"/>
                      <a:pt x="1088254" y="720671"/>
                      <a:pt x="1108821" y="702789"/>
                    </a:cubicBezTo>
                    <a:cubicBezTo>
                      <a:pt x="1115081" y="697424"/>
                      <a:pt x="1121340" y="692059"/>
                      <a:pt x="1127600" y="688482"/>
                    </a:cubicBezTo>
                    <a:cubicBezTo>
                      <a:pt x="1129388" y="686694"/>
                      <a:pt x="1129388" y="683118"/>
                      <a:pt x="1131177" y="681329"/>
                    </a:cubicBezTo>
                    <a:cubicBezTo>
                      <a:pt x="1123129" y="684906"/>
                      <a:pt x="1117763" y="691165"/>
                      <a:pt x="1108821" y="694741"/>
                    </a:cubicBezTo>
                    <a:cubicBezTo>
                      <a:pt x="1107033" y="694741"/>
                      <a:pt x="1105244" y="692953"/>
                      <a:pt x="1107033" y="691165"/>
                    </a:cubicBezTo>
                    <a:cubicBezTo>
                      <a:pt x="1113292" y="686694"/>
                      <a:pt x="1119552" y="682223"/>
                      <a:pt x="1124917" y="677753"/>
                    </a:cubicBezTo>
                    <a:lnTo>
                      <a:pt x="1124023" y="677753"/>
                    </a:lnTo>
                    <a:cubicBezTo>
                      <a:pt x="1122234" y="677753"/>
                      <a:pt x="1122234" y="675965"/>
                      <a:pt x="1122234" y="674176"/>
                    </a:cubicBezTo>
                    <a:cubicBezTo>
                      <a:pt x="1099879" y="670600"/>
                      <a:pt x="1083783" y="685800"/>
                      <a:pt x="1068582" y="699212"/>
                    </a:cubicBezTo>
                    <a:cubicBezTo>
                      <a:pt x="1065005" y="701000"/>
                      <a:pt x="1061428" y="697424"/>
                      <a:pt x="1060534" y="697424"/>
                    </a:cubicBezTo>
                    <a:cubicBezTo>
                      <a:pt x="1035496" y="705471"/>
                      <a:pt x="1016718" y="727824"/>
                      <a:pt x="991680" y="737660"/>
                    </a:cubicBezTo>
                    <a:lnTo>
                      <a:pt x="991680" y="734083"/>
                    </a:lnTo>
                    <a:cubicBezTo>
                      <a:pt x="981843" y="737660"/>
                      <a:pt x="972007" y="743919"/>
                      <a:pt x="961277" y="745707"/>
                    </a:cubicBezTo>
                    <a:cubicBezTo>
                      <a:pt x="946075" y="749283"/>
                      <a:pt x="932662" y="747495"/>
                      <a:pt x="919249" y="747495"/>
                    </a:cubicBezTo>
                    <a:cubicBezTo>
                      <a:pt x="898682" y="749283"/>
                      <a:pt x="878115" y="753754"/>
                      <a:pt x="857548" y="758225"/>
                    </a:cubicBezTo>
                    <a:cubicBezTo>
                      <a:pt x="856654" y="758225"/>
                      <a:pt x="856654" y="758225"/>
                      <a:pt x="855760" y="759119"/>
                    </a:cubicBezTo>
                    <a:cubicBezTo>
                      <a:pt x="845029" y="761801"/>
                      <a:pt x="834299" y="766272"/>
                      <a:pt x="824462" y="771637"/>
                    </a:cubicBezTo>
                    <a:lnTo>
                      <a:pt x="820885" y="775213"/>
                    </a:lnTo>
                    <a:cubicBezTo>
                      <a:pt x="817309" y="778790"/>
                      <a:pt x="813732" y="783261"/>
                      <a:pt x="809261" y="785049"/>
                    </a:cubicBezTo>
                    <a:cubicBezTo>
                      <a:pt x="798530" y="790414"/>
                      <a:pt x="790482" y="799355"/>
                      <a:pt x="781540" y="807402"/>
                    </a:cubicBezTo>
                    <a:cubicBezTo>
                      <a:pt x="780646" y="808296"/>
                      <a:pt x="779752" y="808296"/>
                      <a:pt x="778858" y="808296"/>
                    </a:cubicBezTo>
                    <a:cubicBezTo>
                      <a:pt x="769915" y="817238"/>
                      <a:pt x="760973" y="826179"/>
                      <a:pt x="752031" y="834226"/>
                    </a:cubicBezTo>
                    <a:cubicBezTo>
                      <a:pt x="751137" y="835120"/>
                      <a:pt x="748454" y="835120"/>
                      <a:pt x="746666" y="835120"/>
                    </a:cubicBezTo>
                    <a:cubicBezTo>
                      <a:pt x="746666" y="834226"/>
                      <a:pt x="747560" y="834226"/>
                      <a:pt x="747560" y="833332"/>
                    </a:cubicBezTo>
                    <a:cubicBezTo>
                      <a:pt x="749349" y="830650"/>
                      <a:pt x="750243" y="828861"/>
                      <a:pt x="752031" y="826179"/>
                    </a:cubicBezTo>
                    <a:lnTo>
                      <a:pt x="757396" y="818132"/>
                    </a:lnTo>
                    <a:cubicBezTo>
                      <a:pt x="760079" y="814555"/>
                      <a:pt x="761868" y="810979"/>
                      <a:pt x="764550" y="808296"/>
                    </a:cubicBezTo>
                    <a:cubicBezTo>
                      <a:pt x="765444" y="807402"/>
                      <a:pt x="765444" y="806508"/>
                      <a:pt x="764550" y="806508"/>
                    </a:cubicBezTo>
                    <a:cubicBezTo>
                      <a:pt x="763656" y="805614"/>
                      <a:pt x="762762" y="805614"/>
                      <a:pt x="761868" y="805614"/>
                    </a:cubicBezTo>
                    <a:cubicBezTo>
                      <a:pt x="769915" y="797567"/>
                      <a:pt x="780646" y="790414"/>
                      <a:pt x="790482" y="784155"/>
                    </a:cubicBezTo>
                    <a:cubicBezTo>
                      <a:pt x="789588" y="784155"/>
                      <a:pt x="787800" y="783261"/>
                      <a:pt x="788694" y="782366"/>
                    </a:cubicBezTo>
                    <a:cubicBezTo>
                      <a:pt x="789588" y="780578"/>
                      <a:pt x="790482" y="779684"/>
                      <a:pt x="791377" y="777896"/>
                    </a:cubicBezTo>
                    <a:cubicBezTo>
                      <a:pt x="791377" y="777002"/>
                      <a:pt x="791377" y="777002"/>
                      <a:pt x="792271" y="776107"/>
                    </a:cubicBezTo>
                    <a:cubicBezTo>
                      <a:pt x="792271" y="775213"/>
                      <a:pt x="791377" y="775213"/>
                      <a:pt x="791377" y="774319"/>
                    </a:cubicBezTo>
                    <a:lnTo>
                      <a:pt x="783329" y="779684"/>
                    </a:lnTo>
                    <a:cubicBezTo>
                      <a:pt x="778858" y="783261"/>
                      <a:pt x="776175" y="790414"/>
                      <a:pt x="769915" y="790414"/>
                    </a:cubicBezTo>
                    <a:lnTo>
                      <a:pt x="767233" y="790414"/>
                    </a:lnTo>
                    <a:cubicBezTo>
                      <a:pt x="766339" y="790414"/>
                      <a:pt x="765444" y="790414"/>
                      <a:pt x="765444" y="789519"/>
                    </a:cubicBezTo>
                    <a:lnTo>
                      <a:pt x="765444" y="788625"/>
                    </a:lnTo>
                    <a:cubicBezTo>
                      <a:pt x="765444" y="787731"/>
                      <a:pt x="766339" y="787731"/>
                      <a:pt x="766339" y="786837"/>
                    </a:cubicBezTo>
                    <a:cubicBezTo>
                      <a:pt x="766339" y="785943"/>
                      <a:pt x="767233" y="785943"/>
                      <a:pt x="767233" y="785049"/>
                    </a:cubicBezTo>
                    <a:cubicBezTo>
                      <a:pt x="767233" y="785049"/>
                      <a:pt x="767233" y="784155"/>
                      <a:pt x="768127" y="784155"/>
                    </a:cubicBezTo>
                    <a:cubicBezTo>
                      <a:pt x="768127" y="783261"/>
                      <a:pt x="769021" y="782366"/>
                      <a:pt x="769021" y="782366"/>
                    </a:cubicBezTo>
                    <a:cubicBezTo>
                      <a:pt x="769021" y="781472"/>
                      <a:pt x="769915" y="781472"/>
                      <a:pt x="769915" y="780578"/>
                    </a:cubicBezTo>
                    <a:cubicBezTo>
                      <a:pt x="770810" y="779684"/>
                      <a:pt x="771704" y="777896"/>
                      <a:pt x="771704" y="777002"/>
                    </a:cubicBezTo>
                    <a:cubicBezTo>
                      <a:pt x="771704" y="776107"/>
                      <a:pt x="772598" y="776107"/>
                      <a:pt x="772598" y="775213"/>
                    </a:cubicBezTo>
                    <a:cubicBezTo>
                      <a:pt x="773492" y="774319"/>
                      <a:pt x="773492" y="773425"/>
                      <a:pt x="774387" y="772531"/>
                    </a:cubicBezTo>
                    <a:cubicBezTo>
                      <a:pt x="775281" y="770743"/>
                      <a:pt x="774387" y="769849"/>
                      <a:pt x="773492" y="769849"/>
                    </a:cubicBezTo>
                    <a:cubicBezTo>
                      <a:pt x="776175" y="765378"/>
                      <a:pt x="780646" y="762695"/>
                      <a:pt x="785117" y="760013"/>
                    </a:cubicBezTo>
                    <a:lnTo>
                      <a:pt x="784223" y="760013"/>
                    </a:lnTo>
                    <a:cubicBezTo>
                      <a:pt x="790482" y="756437"/>
                      <a:pt x="797636" y="752860"/>
                      <a:pt x="803895" y="749283"/>
                    </a:cubicBezTo>
                    <a:lnTo>
                      <a:pt x="806578" y="746601"/>
                    </a:lnTo>
                    <a:cubicBezTo>
                      <a:pt x="796742" y="750178"/>
                      <a:pt x="788694" y="754648"/>
                      <a:pt x="779752" y="760013"/>
                    </a:cubicBezTo>
                    <a:cubicBezTo>
                      <a:pt x="779752" y="760013"/>
                      <a:pt x="777963" y="760907"/>
                      <a:pt x="777069" y="761801"/>
                    </a:cubicBezTo>
                    <a:cubicBezTo>
                      <a:pt x="777069" y="761801"/>
                      <a:pt x="775281" y="762695"/>
                      <a:pt x="772598" y="760013"/>
                    </a:cubicBezTo>
                    <a:lnTo>
                      <a:pt x="772598" y="759119"/>
                    </a:lnTo>
                    <a:cubicBezTo>
                      <a:pt x="774387" y="755542"/>
                      <a:pt x="779752" y="753754"/>
                      <a:pt x="782434" y="751072"/>
                    </a:cubicBezTo>
                    <a:cubicBezTo>
                      <a:pt x="784223" y="751072"/>
                      <a:pt x="786011" y="751072"/>
                      <a:pt x="786011" y="752860"/>
                    </a:cubicBezTo>
                    <a:cubicBezTo>
                      <a:pt x="840558" y="710836"/>
                      <a:pt x="914778" y="720671"/>
                      <a:pt x="977372" y="699212"/>
                    </a:cubicBezTo>
                    <a:cubicBezTo>
                      <a:pt x="982738" y="695635"/>
                      <a:pt x="987209" y="692059"/>
                      <a:pt x="992574" y="689377"/>
                    </a:cubicBezTo>
                    <a:cubicBezTo>
                      <a:pt x="1000622" y="685800"/>
                      <a:pt x="1007775" y="677753"/>
                      <a:pt x="1017612" y="672388"/>
                    </a:cubicBezTo>
                    <a:cubicBezTo>
                      <a:pt x="1031025" y="662553"/>
                      <a:pt x="1040861" y="650035"/>
                      <a:pt x="1046227" y="633940"/>
                    </a:cubicBezTo>
                    <a:cubicBezTo>
                      <a:pt x="1046227" y="632152"/>
                      <a:pt x="1044438" y="630364"/>
                      <a:pt x="1044438" y="630364"/>
                    </a:cubicBezTo>
                    <a:cubicBezTo>
                      <a:pt x="1022083" y="653611"/>
                      <a:pt x="997045" y="672388"/>
                      <a:pt x="970219" y="685800"/>
                    </a:cubicBezTo>
                    <a:cubicBezTo>
                      <a:pt x="934450" y="704577"/>
                      <a:pt x="895999" y="701000"/>
                      <a:pt x="858442" y="706365"/>
                    </a:cubicBezTo>
                    <a:cubicBezTo>
                      <a:pt x="860231" y="702789"/>
                      <a:pt x="863808" y="702789"/>
                      <a:pt x="866490" y="702789"/>
                    </a:cubicBezTo>
                    <a:cubicBezTo>
                      <a:pt x="866490" y="697424"/>
                      <a:pt x="870067" y="695635"/>
                      <a:pt x="873644" y="692953"/>
                    </a:cubicBezTo>
                    <a:lnTo>
                      <a:pt x="879009" y="692953"/>
                    </a:lnTo>
                    <a:cubicBezTo>
                      <a:pt x="880798" y="692953"/>
                      <a:pt x="880798" y="689377"/>
                      <a:pt x="882586" y="689377"/>
                    </a:cubicBezTo>
                    <a:cubicBezTo>
                      <a:pt x="886163" y="689377"/>
                      <a:pt x="891528" y="687588"/>
                      <a:pt x="889740" y="687588"/>
                    </a:cubicBezTo>
                    <a:cubicBezTo>
                      <a:pt x="884374" y="680435"/>
                      <a:pt x="874538" y="692953"/>
                      <a:pt x="866490" y="687588"/>
                    </a:cubicBezTo>
                    <a:cubicBezTo>
                      <a:pt x="870067" y="684012"/>
                      <a:pt x="868279" y="679541"/>
                      <a:pt x="871855" y="677753"/>
                    </a:cubicBezTo>
                    <a:lnTo>
                      <a:pt x="879009" y="677753"/>
                    </a:lnTo>
                    <a:cubicBezTo>
                      <a:pt x="879009" y="674176"/>
                      <a:pt x="882586" y="670600"/>
                      <a:pt x="882586" y="670600"/>
                    </a:cubicBezTo>
                    <a:cubicBezTo>
                      <a:pt x="907624" y="655400"/>
                      <a:pt x="931768" y="643776"/>
                      <a:pt x="955017" y="630364"/>
                    </a:cubicBezTo>
                    <a:cubicBezTo>
                      <a:pt x="949652" y="630364"/>
                      <a:pt x="946969" y="635729"/>
                      <a:pt x="941604" y="632152"/>
                    </a:cubicBezTo>
                    <a:cubicBezTo>
                      <a:pt x="945181" y="632152"/>
                      <a:pt x="941604" y="626787"/>
                      <a:pt x="945181" y="626787"/>
                    </a:cubicBezTo>
                    <a:cubicBezTo>
                      <a:pt x="963959" y="621422"/>
                      <a:pt x="979161" y="611587"/>
                      <a:pt x="997939" y="604434"/>
                    </a:cubicBezTo>
                    <a:cubicBezTo>
                      <a:pt x="990785" y="604434"/>
                      <a:pt x="986314" y="609799"/>
                      <a:pt x="979161" y="604434"/>
                    </a:cubicBezTo>
                    <a:cubicBezTo>
                      <a:pt x="982738" y="602646"/>
                      <a:pt x="984526" y="599069"/>
                      <a:pt x="988997" y="599069"/>
                    </a:cubicBezTo>
                    <a:lnTo>
                      <a:pt x="988997" y="593704"/>
                    </a:lnTo>
                    <a:cubicBezTo>
                      <a:pt x="988997" y="591916"/>
                      <a:pt x="990785" y="591916"/>
                      <a:pt x="992574" y="591916"/>
                    </a:cubicBezTo>
                    <a:cubicBezTo>
                      <a:pt x="990785" y="591916"/>
                      <a:pt x="988997" y="590128"/>
                      <a:pt x="988997" y="590128"/>
                    </a:cubicBezTo>
                    <a:cubicBezTo>
                      <a:pt x="990785" y="586551"/>
                      <a:pt x="996151" y="588340"/>
                      <a:pt x="998833" y="584763"/>
                    </a:cubicBezTo>
                    <a:cubicBezTo>
                      <a:pt x="997045" y="584763"/>
                      <a:pt x="993468" y="584763"/>
                      <a:pt x="993468" y="582975"/>
                    </a:cubicBezTo>
                    <a:cubicBezTo>
                      <a:pt x="998833" y="575822"/>
                      <a:pt x="1006881" y="574928"/>
                      <a:pt x="1015823" y="573139"/>
                    </a:cubicBezTo>
                    <a:cubicBezTo>
                      <a:pt x="1014035" y="569563"/>
                      <a:pt x="1008670" y="573139"/>
                      <a:pt x="1008670" y="569563"/>
                    </a:cubicBezTo>
                    <a:cubicBezTo>
                      <a:pt x="1008670" y="567774"/>
                      <a:pt x="1010458" y="567774"/>
                      <a:pt x="1012247" y="567774"/>
                    </a:cubicBezTo>
                    <a:lnTo>
                      <a:pt x="1008670" y="567774"/>
                    </a:lnTo>
                    <a:cubicBezTo>
                      <a:pt x="1005093" y="565986"/>
                      <a:pt x="1006881" y="562410"/>
                      <a:pt x="1006881" y="560621"/>
                    </a:cubicBezTo>
                    <a:cubicBezTo>
                      <a:pt x="1016718" y="548998"/>
                      <a:pt x="1016718" y="533797"/>
                      <a:pt x="1022083" y="520385"/>
                    </a:cubicBezTo>
                    <a:cubicBezTo>
                      <a:pt x="1020294" y="520385"/>
                      <a:pt x="1018506" y="520385"/>
                      <a:pt x="1018506" y="518597"/>
                    </a:cubicBezTo>
                    <a:cubicBezTo>
                      <a:pt x="1001516" y="537374"/>
                      <a:pt x="974690" y="543633"/>
                      <a:pt x="949652" y="550786"/>
                    </a:cubicBezTo>
                    <a:lnTo>
                      <a:pt x="938027" y="550786"/>
                    </a:lnTo>
                    <a:cubicBezTo>
                      <a:pt x="929979" y="554362"/>
                      <a:pt x="917460" y="554362"/>
                      <a:pt x="909412" y="548998"/>
                    </a:cubicBezTo>
                    <a:cubicBezTo>
                      <a:pt x="902259" y="545421"/>
                      <a:pt x="899576" y="540950"/>
                      <a:pt x="892422" y="535586"/>
                    </a:cubicBezTo>
                    <a:cubicBezTo>
                      <a:pt x="879009" y="527538"/>
                      <a:pt x="865596" y="520385"/>
                      <a:pt x="850394" y="515021"/>
                    </a:cubicBezTo>
                    <a:cubicBezTo>
                      <a:pt x="808367" y="501609"/>
                      <a:pt x="764550" y="494456"/>
                      <a:pt x="720734" y="496244"/>
                    </a:cubicBezTo>
                    <a:cubicBezTo>
                      <a:pt x="739512" y="486408"/>
                      <a:pt x="760079" y="485514"/>
                      <a:pt x="779752" y="479255"/>
                    </a:cubicBezTo>
                    <a:cubicBezTo>
                      <a:pt x="808367" y="471208"/>
                      <a:pt x="835193" y="460479"/>
                      <a:pt x="865596" y="462267"/>
                    </a:cubicBezTo>
                    <a:cubicBezTo>
                      <a:pt x="860231" y="460479"/>
                      <a:pt x="853971" y="462267"/>
                      <a:pt x="848606" y="462267"/>
                    </a:cubicBezTo>
                    <a:cubicBezTo>
                      <a:pt x="825357" y="460479"/>
                      <a:pt x="801213" y="467632"/>
                      <a:pt x="776175" y="472102"/>
                    </a:cubicBezTo>
                    <a:cubicBezTo>
                      <a:pt x="759185" y="475679"/>
                      <a:pt x="743983" y="481938"/>
                      <a:pt x="726993" y="485514"/>
                    </a:cubicBezTo>
                    <a:cubicBezTo>
                      <a:pt x="717157" y="489091"/>
                      <a:pt x="711792" y="498926"/>
                      <a:pt x="700167" y="497138"/>
                    </a:cubicBezTo>
                    <a:lnTo>
                      <a:pt x="700167" y="491773"/>
                    </a:lnTo>
                    <a:cubicBezTo>
                      <a:pt x="717157" y="471208"/>
                      <a:pt x="737724" y="451537"/>
                      <a:pt x="764550" y="449749"/>
                    </a:cubicBezTo>
                    <a:cubicBezTo>
                      <a:pt x="794953" y="444384"/>
                      <a:pt x="823568" y="449749"/>
                      <a:pt x="853971" y="453325"/>
                    </a:cubicBezTo>
                    <a:cubicBezTo>
                      <a:pt x="876327" y="455114"/>
                      <a:pt x="895999" y="460479"/>
                      <a:pt x="918354" y="464949"/>
                    </a:cubicBezTo>
                    <a:cubicBezTo>
                      <a:pt x="926402" y="464949"/>
                      <a:pt x="928191" y="478361"/>
                      <a:pt x="935344" y="480149"/>
                    </a:cubicBezTo>
                    <a:cubicBezTo>
                      <a:pt x="945181" y="483726"/>
                      <a:pt x="955911" y="480149"/>
                      <a:pt x="965748" y="487302"/>
                    </a:cubicBezTo>
                    <a:cubicBezTo>
                      <a:pt x="965748" y="483726"/>
                      <a:pt x="963959" y="480149"/>
                      <a:pt x="965748" y="477467"/>
                    </a:cubicBezTo>
                    <a:cubicBezTo>
                      <a:pt x="972901" y="470314"/>
                      <a:pt x="980949" y="479255"/>
                      <a:pt x="988103" y="475679"/>
                    </a:cubicBezTo>
                    <a:cubicBezTo>
                      <a:pt x="1001516" y="467632"/>
                      <a:pt x="976478" y="452431"/>
                      <a:pt x="969324" y="439913"/>
                    </a:cubicBezTo>
                    <a:cubicBezTo>
                      <a:pt x="969324" y="438125"/>
                      <a:pt x="971113" y="436337"/>
                      <a:pt x="971113" y="436337"/>
                    </a:cubicBezTo>
                    <a:cubicBezTo>
                      <a:pt x="984526" y="447961"/>
                      <a:pt x="994362" y="461373"/>
                      <a:pt x="1011352" y="470314"/>
                    </a:cubicBezTo>
                    <a:cubicBezTo>
                      <a:pt x="1019400" y="473890"/>
                      <a:pt x="1039967" y="478361"/>
                      <a:pt x="1036390" y="468526"/>
                    </a:cubicBezTo>
                    <a:cubicBezTo>
                      <a:pt x="1028342" y="449749"/>
                      <a:pt x="1011352" y="434549"/>
                      <a:pt x="997045" y="417560"/>
                    </a:cubicBezTo>
                    <a:lnTo>
                      <a:pt x="997045" y="410407"/>
                    </a:lnTo>
                    <a:cubicBezTo>
                      <a:pt x="993468" y="410407"/>
                      <a:pt x="993468" y="408619"/>
                      <a:pt x="991680" y="406831"/>
                    </a:cubicBezTo>
                    <a:lnTo>
                      <a:pt x="991680" y="399677"/>
                    </a:lnTo>
                    <a:cubicBezTo>
                      <a:pt x="984526" y="396101"/>
                      <a:pt x="986314" y="389842"/>
                      <a:pt x="983632" y="384477"/>
                    </a:cubicBezTo>
                    <a:cubicBezTo>
                      <a:pt x="978267" y="376430"/>
                      <a:pt x="981843" y="363912"/>
                      <a:pt x="978267" y="354077"/>
                    </a:cubicBezTo>
                    <a:cubicBezTo>
                      <a:pt x="974690" y="344241"/>
                      <a:pt x="972901" y="335300"/>
                      <a:pt x="971113" y="325464"/>
                    </a:cubicBezTo>
                    <a:cubicBezTo>
                      <a:pt x="965748" y="296852"/>
                      <a:pt x="959488" y="271816"/>
                      <a:pt x="955911" y="244098"/>
                    </a:cubicBezTo>
                    <a:cubicBezTo>
                      <a:pt x="952334" y="211910"/>
                      <a:pt x="974690" y="186874"/>
                      <a:pt x="989891" y="158262"/>
                    </a:cubicBezTo>
                    <a:cubicBezTo>
                      <a:pt x="1001516" y="137696"/>
                      <a:pt x="1014929" y="118026"/>
                      <a:pt x="1037284" y="104614"/>
                    </a:cubicBezTo>
                    <a:cubicBezTo>
                      <a:pt x="1042650" y="84049"/>
                      <a:pt x="1056063" y="67060"/>
                      <a:pt x="1069476" y="50966"/>
                    </a:cubicBezTo>
                    <a:cubicBezTo>
                      <a:pt x="1082889" y="34871"/>
                      <a:pt x="1105244" y="24142"/>
                      <a:pt x="1121340" y="16989"/>
                    </a:cubicBezTo>
                    <a:cubicBezTo>
                      <a:pt x="1144590" y="6259"/>
                      <a:pt x="1166051" y="0"/>
                      <a:pt x="1166051" y="0"/>
                    </a:cubicBezTo>
                    <a:lnTo>
                      <a:pt x="0" y="0"/>
                    </a:lnTo>
                    <a:lnTo>
                      <a:pt x="0" y="894133"/>
                    </a:lnTo>
                    <a:lnTo>
                      <a:pt x="828933" y="894133"/>
                    </a:lnTo>
                    <a:cubicBezTo>
                      <a:pt x="861125" y="870886"/>
                      <a:pt x="893317" y="860156"/>
                      <a:pt x="938027" y="837803"/>
                    </a:cubicBezTo>
                    <a:cubicBezTo>
                      <a:pt x="959488" y="828861"/>
                      <a:pt x="1007775" y="806508"/>
                      <a:pt x="1023871" y="790414"/>
                    </a:cubicBezTo>
                    <a:moveTo>
                      <a:pt x="764550" y="668812"/>
                    </a:moveTo>
                    <a:cubicBezTo>
                      <a:pt x="760973" y="668812"/>
                      <a:pt x="754714" y="670600"/>
                      <a:pt x="756502" y="667023"/>
                    </a:cubicBezTo>
                    <a:cubicBezTo>
                      <a:pt x="758291" y="658976"/>
                      <a:pt x="769915" y="658976"/>
                      <a:pt x="777069" y="655400"/>
                    </a:cubicBezTo>
                    <a:cubicBezTo>
                      <a:pt x="780646" y="653611"/>
                      <a:pt x="785117" y="650035"/>
                      <a:pt x="788694" y="651823"/>
                    </a:cubicBezTo>
                    <a:cubicBezTo>
                      <a:pt x="792271" y="657188"/>
                      <a:pt x="796742" y="655400"/>
                      <a:pt x="800319" y="658976"/>
                    </a:cubicBezTo>
                    <a:cubicBezTo>
                      <a:pt x="789588" y="668812"/>
                      <a:pt x="776175" y="664341"/>
                      <a:pt x="764550" y="668812"/>
                    </a:cubicBezTo>
                    <a:moveTo>
                      <a:pt x="505229" y="632152"/>
                    </a:moveTo>
                    <a:cubicBezTo>
                      <a:pt x="505229" y="632152"/>
                      <a:pt x="503441" y="630364"/>
                      <a:pt x="503441" y="628576"/>
                    </a:cubicBezTo>
                    <a:cubicBezTo>
                      <a:pt x="525796" y="599963"/>
                      <a:pt x="541892" y="573139"/>
                      <a:pt x="557988" y="542739"/>
                    </a:cubicBezTo>
                    <a:cubicBezTo>
                      <a:pt x="580343" y="531115"/>
                      <a:pt x="598227" y="514126"/>
                      <a:pt x="615217" y="495350"/>
                    </a:cubicBezTo>
                    <a:cubicBezTo>
                      <a:pt x="643832" y="464949"/>
                      <a:pt x="674235" y="438125"/>
                      <a:pt x="710003" y="421137"/>
                    </a:cubicBezTo>
                    <a:cubicBezTo>
                      <a:pt x="723416" y="415772"/>
                      <a:pt x="740406" y="417560"/>
                      <a:pt x="753820" y="422925"/>
                    </a:cubicBezTo>
                    <a:cubicBezTo>
                      <a:pt x="748454" y="430078"/>
                      <a:pt x="740406" y="428290"/>
                      <a:pt x="733253" y="432760"/>
                    </a:cubicBezTo>
                    <a:cubicBezTo>
                      <a:pt x="731464" y="432760"/>
                      <a:pt x="729676" y="432760"/>
                      <a:pt x="727888" y="430972"/>
                    </a:cubicBezTo>
                    <a:cubicBezTo>
                      <a:pt x="729676" y="429184"/>
                      <a:pt x="729676" y="427396"/>
                      <a:pt x="729676" y="425607"/>
                    </a:cubicBezTo>
                    <a:cubicBezTo>
                      <a:pt x="712686" y="444384"/>
                      <a:pt x="689436" y="452431"/>
                      <a:pt x="676023" y="474785"/>
                    </a:cubicBezTo>
                    <a:cubicBezTo>
                      <a:pt x="666187" y="491773"/>
                      <a:pt x="659033" y="513232"/>
                      <a:pt x="637572" y="518597"/>
                    </a:cubicBezTo>
                    <a:cubicBezTo>
                      <a:pt x="630419" y="520385"/>
                      <a:pt x="639361" y="513232"/>
                      <a:pt x="635784" y="515021"/>
                    </a:cubicBezTo>
                    <a:cubicBezTo>
                      <a:pt x="583025" y="547209"/>
                      <a:pt x="546363" y="586551"/>
                      <a:pt x="505229" y="632152"/>
                    </a:cubicBezTo>
                    <a:moveTo>
                      <a:pt x="645620" y="520385"/>
                    </a:moveTo>
                    <a:cubicBezTo>
                      <a:pt x="643832" y="523962"/>
                      <a:pt x="642043" y="523962"/>
                      <a:pt x="640255" y="527538"/>
                    </a:cubicBezTo>
                    <a:cubicBezTo>
                      <a:pt x="638466" y="531115"/>
                      <a:pt x="636678" y="532903"/>
                      <a:pt x="633101" y="534692"/>
                    </a:cubicBezTo>
                    <a:cubicBezTo>
                      <a:pt x="631313" y="534692"/>
                      <a:pt x="629524" y="534692"/>
                      <a:pt x="629524" y="532903"/>
                    </a:cubicBezTo>
                    <a:cubicBezTo>
                      <a:pt x="631313" y="525750"/>
                      <a:pt x="636678" y="519491"/>
                      <a:pt x="642938" y="517703"/>
                    </a:cubicBezTo>
                    <a:cubicBezTo>
                      <a:pt x="645620" y="516809"/>
                      <a:pt x="645620" y="518597"/>
                      <a:pt x="645620" y="520385"/>
                    </a:cubicBezTo>
                    <a:moveTo>
                      <a:pt x="724311" y="773425"/>
                    </a:moveTo>
                    <a:cubicBezTo>
                      <a:pt x="723416" y="775213"/>
                      <a:pt x="721628" y="777002"/>
                      <a:pt x="719840" y="778790"/>
                    </a:cubicBezTo>
                    <a:cubicBezTo>
                      <a:pt x="721628" y="778790"/>
                      <a:pt x="723416" y="780578"/>
                      <a:pt x="721628" y="781472"/>
                    </a:cubicBezTo>
                    <a:cubicBezTo>
                      <a:pt x="718051" y="785049"/>
                      <a:pt x="713580" y="788625"/>
                      <a:pt x="709109" y="790414"/>
                    </a:cubicBezTo>
                    <a:lnTo>
                      <a:pt x="706426" y="790414"/>
                    </a:lnTo>
                    <a:cubicBezTo>
                      <a:pt x="704638" y="792202"/>
                      <a:pt x="701955" y="793990"/>
                      <a:pt x="700167" y="796673"/>
                    </a:cubicBezTo>
                    <a:cubicBezTo>
                      <a:pt x="698379" y="798461"/>
                      <a:pt x="688542" y="797567"/>
                      <a:pt x="691225" y="794884"/>
                    </a:cubicBezTo>
                    <a:cubicBezTo>
                      <a:pt x="695696" y="791308"/>
                      <a:pt x="699273" y="786837"/>
                      <a:pt x="703744" y="783261"/>
                    </a:cubicBezTo>
                    <a:cubicBezTo>
                      <a:pt x="706426" y="781472"/>
                      <a:pt x="709109" y="778790"/>
                      <a:pt x="710898" y="776107"/>
                    </a:cubicBezTo>
                    <a:cubicBezTo>
                      <a:pt x="711792" y="774319"/>
                      <a:pt x="712686" y="773425"/>
                      <a:pt x="714474" y="772531"/>
                    </a:cubicBezTo>
                    <a:cubicBezTo>
                      <a:pt x="717157" y="770743"/>
                      <a:pt x="726099" y="769849"/>
                      <a:pt x="724311" y="773425"/>
                    </a:cubicBezTo>
                    <a:moveTo>
                      <a:pt x="693908" y="760013"/>
                    </a:moveTo>
                    <a:cubicBezTo>
                      <a:pt x="686754" y="764484"/>
                      <a:pt x="680494" y="768954"/>
                      <a:pt x="674235" y="773425"/>
                    </a:cubicBezTo>
                    <a:cubicBezTo>
                      <a:pt x="667081" y="777896"/>
                      <a:pt x="659033" y="780578"/>
                      <a:pt x="651880" y="784155"/>
                    </a:cubicBezTo>
                    <a:cubicBezTo>
                      <a:pt x="650985" y="783261"/>
                      <a:pt x="650091" y="783261"/>
                      <a:pt x="649197" y="783261"/>
                    </a:cubicBezTo>
                    <a:cubicBezTo>
                      <a:pt x="642938" y="786837"/>
                      <a:pt x="637572" y="791308"/>
                      <a:pt x="632207" y="796673"/>
                    </a:cubicBezTo>
                    <a:lnTo>
                      <a:pt x="629524" y="799355"/>
                    </a:lnTo>
                    <a:lnTo>
                      <a:pt x="626842" y="802037"/>
                    </a:lnTo>
                    <a:lnTo>
                      <a:pt x="623265" y="805614"/>
                    </a:lnTo>
                    <a:cubicBezTo>
                      <a:pt x="622371" y="806508"/>
                      <a:pt x="622371" y="807402"/>
                      <a:pt x="620582" y="808296"/>
                    </a:cubicBezTo>
                    <a:cubicBezTo>
                      <a:pt x="619688" y="809190"/>
                      <a:pt x="617005" y="809190"/>
                      <a:pt x="617005" y="807402"/>
                    </a:cubicBezTo>
                    <a:cubicBezTo>
                      <a:pt x="616111" y="808296"/>
                      <a:pt x="615217" y="808296"/>
                      <a:pt x="614323" y="809190"/>
                    </a:cubicBezTo>
                    <a:cubicBezTo>
                      <a:pt x="613429" y="810085"/>
                      <a:pt x="612534" y="810085"/>
                      <a:pt x="611640" y="810979"/>
                    </a:cubicBezTo>
                    <a:lnTo>
                      <a:pt x="609852" y="810979"/>
                    </a:lnTo>
                    <a:cubicBezTo>
                      <a:pt x="608063" y="812767"/>
                      <a:pt x="605381" y="814555"/>
                      <a:pt x="603592" y="816343"/>
                    </a:cubicBezTo>
                    <a:cubicBezTo>
                      <a:pt x="600015" y="819920"/>
                      <a:pt x="596439" y="822602"/>
                      <a:pt x="593756" y="827073"/>
                    </a:cubicBezTo>
                    <a:lnTo>
                      <a:pt x="593756" y="827967"/>
                    </a:lnTo>
                    <a:lnTo>
                      <a:pt x="592862" y="828861"/>
                    </a:lnTo>
                    <a:cubicBezTo>
                      <a:pt x="592862" y="828861"/>
                      <a:pt x="592862" y="829755"/>
                      <a:pt x="591968" y="829755"/>
                    </a:cubicBezTo>
                    <a:cubicBezTo>
                      <a:pt x="591968" y="830650"/>
                      <a:pt x="591073" y="830650"/>
                      <a:pt x="591073" y="831544"/>
                    </a:cubicBezTo>
                    <a:cubicBezTo>
                      <a:pt x="591073" y="831544"/>
                      <a:pt x="590179" y="832438"/>
                      <a:pt x="589285" y="832438"/>
                    </a:cubicBezTo>
                    <a:lnTo>
                      <a:pt x="588391" y="831544"/>
                    </a:lnTo>
                    <a:cubicBezTo>
                      <a:pt x="588391" y="831544"/>
                      <a:pt x="588391" y="830650"/>
                      <a:pt x="587496" y="830650"/>
                    </a:cubicBezTo>
                    <a:cubicBezTo>
                      <a:pt x="586602" y="829755"/>
                      <a:pt x="586602" y="828861"/>
                      <a:pt x="585708" y="827967"/>
                    </a:cubicBezTo>
                    <a:lnTo>
                      <a:pt x="585708" y="827073"/>
                    </a:lnTo>
                    <a:cubicBezTo>
                      <a:pt x="587496" y="825285"/>
                      <a:pt x="589285" y="823497"/>
                      <a:pt x="591073" y="820814"/>
                    </a:cubicBezTo>
                    <a:cubicBezTo>
                      <a:pt x="591968" y="819920"/>
                      <a:pt x="591968" y="819026"/>
                      <a:pt x="592862" y="819026"/>
                    </a:cubicBezTo>
                    <a:cubicBezTo>
                      <a:pt x="593756" y="818132"/>
                      <a:pt x="594650" y="816343"/>
                      <a:pt x="595544" y="815449"/>
                    </a:cubicBezTo>
                    <a:cubicBezTo>
                      <a:pt x="595544" y="814555"/>
                      <a:pt x="596439" y="814555"/>
                      <a:pt x="596439" y="813661"/>
                    </a:cubicBezTo>
                    <a:cubicBezTo>
                      <a:pt x="598227" y="810979"/>
                      <a:pt x="600015" y="809190"/>
                      <a:pt x="601804" y="806508"/>
                    </a:cubicBezTo>
                    <a:lnTo>
                      <a:pt x="602698" y="805614"/>
                    </a:lnTo>
                    <a:cubicBezTo>
                      <a:pt x="603592" y="804720"/>
                      <a:pt x="604486" y="802931"/>
                      <a:pt x="605381" y="802037"/>
                    </a:cubicBezTo>
                    <a:cubicBezTo>
                      <a:pt x="606275" y="801143"/>
                      <a:pt x="606275" y="800249"/>
                      <a:pt x="607169" y="798461"/>
                    </a:cubicBezTo>
                    <a:lnTo>
                      <a:pt x="607169" y="797567"/>
                    </a:lnTo>
                    <a:cubicBezTo>
                      <a:pt x="608063" y="795778"/>
                      <a:pt x="608063" y="794884"/>
                      <a:pt x="608958" y="793990"/>
                    </a:cubicBezTo>
                    <a:lnTo>
                      <a:pt x="608958" y="793096"/>
                    </a:lnTo>
                    <a:cubicBezTo>
                      <a:pt x="608958" y="792202"/>
                      <a:pt x="608958" y="792202"/>
                      <a:pt x="609852" y="791308"/>
                    </a:cubicBezTo>
                    <a:cubicBezTo>
                      <a:pt x="609852" y="790414"/>
                      <a:pt x="609852" y="789519"/>
                      <a:pt x="610746" y="788625"/>
                    </a:cubicBezTo>
                    <a:lnTo>
                      <a:pt x="610746" y="787731"/>
                    </a:lnTo>
                    <a:cubicBezTo>
                      <a:pt x="612534" y="784155"/>
                      <a:pt x="615217" y="781472"/>
                      <a:pt x="617900" y="778790"/>
                    </a:cubicBezTo>
                    <a:lnTo>
                      <a:pt x="617005" y="778790"/>
                    </a:lnTo>
                    <a:cubicBezTo>
                      <a:pt x="614323" y="780578"/>
                      <a:pt x="612534" y="782366"/>
                      <a:pt x="610746" y="784155"/>
                    </a:cubicBezTo>
                    <a:cubicBezTo>
                      <a:pt x="608958" y="785943"/>
                      <a:pt x="605381" y="783261"/>
                      <a:pt x="608063" y="781472"/>
                    </a:cubicBezTo>
                    <a:cubicBezTo>
                      <a:pt x="609852" y="780578"/>
                      <a:pt x="610746" y="778790"/>
                      <a:pt x="611640" y="777896"/>
                    </a:cubicBezTo>
                    <a:cubicBezTo>
                      <a:pt x="614323" y="775213"/>
                      <a:pt x="617005" y="771637"/>
                      <a:pt x="620582" y="768954"/>
                    </a:cubicBezTo>
                    <a:cubicBezTo>
                      <a:pt x="622371" y="767166"/>
                      <a:pt x="624159" y="766272"/>
                      <a:pt x="625948" y="765378"/>
                    </a:cubicBezTo>
                    <a:lnTo>
                      <a:pt x="626842" y="764484"/>
                    </a:lnTo>
                    <a:cubicBezTo>
                      <a:pt x="627736" y="762695"/>
                      <a:pt x="629524" y="761801"/>
                      <a:pt x="630419" y="760013"/>
                    </a:cubicBezTo>
                    <a:cubicBezTo>
                      <a:pt x="646514" y="744813"/>
                      <a:pt x="674235" y="744813"/>
                      <a:pt x="694802" y="734977"/>
                    </a:cubicBezTo>
                    <a:cubicBezTo>
                      <a:pt x="702850" y="731401"/>
                      <a:pt x="713580" y="736766"/>
                      <a:pt x="721628" y="734977"/>
                    </a:cubicBezTo>
                    <a:cubicBezTo>
                      <a:pt x="726993" y="734977"/>
                      <a:pt x="731464" y="734977"/>
                      <a:pt x="736830" y="738554"/>
                    </a:cubicBezTo>
                    <a:cubicBezTo>
                      <a:pt x="721628" y="741236"/>
                      <a:pt x="708215" y="751072"/>
                      <a:pt x="693908" y="760013"/>
                    </a:cubicBezTo>
                    <a:moveTo>
                      <a:pt x="728782" y="641988"/>
                    </a:moveTo>
                    <a:cubicBezTo>
                      <a:pt x="726993" y="640199"/>
                      <a:pt x="734147" y="641988"/>
                      <a:pt x="735935" y="638411"/>
                    </a:cubicBezTo>
                    <a:lnTo>
                      <a:pt x="722522" y="638411"/>
                    </a:lnTo>
                    <a:cubicBezTo>
                      <a:pt x="720734" y="638411"/>
                      <a:pt x="720734" y="636623"/>
                      <a:pt x="720734" y="634834"/>
                    </a:cubicBezTo>
                    <a:cubicBezTo>
                      <a:pt x="712686" y="636623"/>
                      <a:pt x="701955" y="640199"/>
                      <a:pt x="693908" y="641988"/>
                    </a:cubicBezTo>
                    <a:cubicBezTo>
                      <a:pt x="682283" y="645564"/>
                      <a:pt x="671552" y="653611"/>
                      <a:pt x="658139" y="657188"/>
                    </a:cubicBezTo>
                    <a:cubicBezTo>
                      <a:pt x="639361" y="664341"/>
                      <a:pt x="624159" y="679541"/>
                      <a:pt x="604486" y="685800"/>
                    </a:cubicBezTo>
                    <a:cubicBezTo>
                      <a:pt x="602698" y="685800"/>
                      <a:pt x="602698" y="684012"/>
                      <a:pt x="602698" y="682223"/>
                    </a:cubicBezTo>
                    <a:cubicBezTo>
                      <a:pt x="604486" y="676859"/>
                      <a:pt x="610746" y="675070"/>
                      <a:pt x="614323" y="670600"/>
                    </a:cubicBezTo>
                    <a:cubicBezTo>
                      <a:pt x="614323" y="668812"/>
                      <a:pt x="614323" y="667023"/>
                      <a:pt x="612534" y="667023"/>
                    </a:cubicBezTo>
                    <a:cubicBezTo>
                      <a:pt x="625948" y="648246"/>
                      <a:pt x="644726" y="638411"/>
                      <a:pt x="661716" y="623211"/>
                    </a:cubicBezTo>
                    <a:lnTo>
                      <a:pt x="661716" y="617846"/>
                    </a:lnTo>
                    <a:cubicBezTo>
                      <a:pt x="667081" y="610693"/>
                      <a:pt x="675129" y="608010"/>
                      <a:pt x="678706" y="599069"/>
                    </a:cubicBezTo>
                    <a:cubicBezTo>
                      <a:pt x="680494" y="593704"/>
                      <a:pt x="687648" y="587445"/>
                      <a:pt x="695696" y="583869"/>
                    </a:cubicBezTo>
                    <a:cubicBezTo>
                      <a:pt x="693908" y="582081"/>
                      <a:pt x="690331" y="582081"/>
                      <a:pt x="690331" y="578504"/>
                    </a:cubicBezTo>
                    <a:cubicBezTo>
                      <a:pt x="683177" y="578504"/>
                      <a:pt x="676918" y="582081"/>
                      <a:pt x="669764" y="576716"/>
                    </a:cubicBezTo>
                    <a:cubicBezTo>
                      <a:pt x="673341" y="574033"/>
                      <a:pt x="676918" y="572245"/>
                      <a:pt x="680494" y="570457"/>
                    </a:cubicBezTo>
                    <a:cubicBezTo>
                      <a:pt x="678706" y="570457"/>
                      <a:pt x="677812" y="569563"/>
                      <a:pt x="676918" y="567774"/>
                    </a:cubicBezTo>
                    <a:cubicBezTo>
                      <a:pt x="675129" y="564198"/>
                      <a:pt x="680494" y="560621"/>
                      <a:pt x="684965" y="559727"/>
                    </a:cubicBezTo>
                    <a:cubicBezTo>
                      <a:pt x="692119" y="557939"/>
                      <a:pt x="700167" y="557939"/>
                      <a:pt x="705532" y="552574"/>
                    </a:cubicBezTo>
                    <a:cubicBezTo>
                      <a:pt x="693908" y="550786"/>
                      <a:pt x="680494" y="556151"/>
                      <a:pt x="667975" y="548998"/>
                    </a:cubicBezTo>
                    <a:cubicBezTo>
                      <a:pt x="676023" y="526644"/>
                      <a:pt x="690331" y="508762"/>
                      <a:pt x="710003" y="498032"/>
                    </a:cubicBezTo>
                    <a:cubicBezTo>
                      <a:pt x="711792" y="498032"/>
                      <a:pt x="715369" y="498032"/>
                      <a:pt x="715369" y="499820"/>
                    </a:cubicBezTo>
                    <a:cubicBezTo>
                      <a:pt x="715369" y="507868"/>
                      <a:pt x="710003" y="515021"/>
                      <a:pt x="701955" y="516809"/>
                    </a:cubicBezTo>
                    <a:cubicBezTo>
                      <a:pt x="715369" y="520385"/>
                      <a:pt x="728782" y="520385"/>
                      <a:pt x="742195" y="526644"/>
                    </a:cubicBezTo>
                    <a:cubicBezTo>
                      <a:pt x="740406" y="530221"/>
                      <a:pt x="736830" y="528433"/>
                      <a:pt x="735041" y="528433"/>
                    </a:cubicBezTo>
                    <a:cubicBezTo>
                      <a:pt x="743089" y="533797"/>
                      <a:pt x="753820" y="530221"/>
                      <a:pt x="761868" y="536480"/>
                    </a:cubicBezTo>
                    <a:cubicBezTo>
                      <a:pt x="756502" y="541845"/>
                      <a:pt x="752031" y="536480"/>
                      <a:pt x="746666" y="536480"/>
                    </a:cubicBezTo>
                    <a:cubicBezTo>
                      <a:pt x="799424" y="551680"/>
                      <a:pt x="854865" y="563304"/>
                      <a:pt x="898682" y="597281"/>
                    </a:cubicBezTo>
                    <a:cubicBezTo>
                      <a:pt x="861125" y="616058"/>
                      <a:pt x="822674" y="624105"/>
                      <a:pt x="782434" y="633046"/>
                    </a:cubicBezTo>
                    <a:cubicBezTo>
                      <a:pt x="777069" y="633046"/>
                      <a:pt x="774387" y="633046"/>
                      <a:pt x="769021" y="631258"/>
                    </a:cubicBezTo>
                    <a:cubicBezTo>
                      <a:pt x="769021" y="633046"/>
                      <a:pt x="769021" y="636623"/>
                      <a:pt x="767233" y="636623"/>
                    </a:cubicBezTo>
                    <a:cubicBezTo>
                      <a:pt x="760079" y="636623"/>
                      <a:pt x="755608" y="636623"/>
                      <a:pt x="750243" y="640199"/>
                    </a:cubicBezTo>
                    <a:cubicBezTo>
                      <a:pt x="743983" y="645564"/>
                      <a:pt x="734147" y="647352"/>
                      <a:pt x="728782" y="641988"/>
                    </a:cubicBezTo>
                  </a:path>
                </a:pathLst>
              </a:custGeom>
              <a:solidFill>
                <a:srgbClr val="000091"/>
              </a:solidFill>
              <a:ln w="893" cap="flat">
                <a:noFill/>
                <a:prstDash val="solid"/>
                <a:miter/>
              </a:ln>
            </p:spPr>
            <p:txBody>
              <a:bodyPr rtlCol="0" anchor="ctr"/>
              <a:lstStyle/>
              <a:p>
                <a:endParaRPr lang="fr-FR"/>
              </a:p>
            </p:txBody>
          </p:sp>
          <p:sp>
            <p:nvSpPr>
              <p:cNvPr id="63" name="Forme libre 62">
                <a:extLst>
                  <a:ext uri="{FF2B5EF4-FFF2-40B4-BE49-F238E27FC236}">
                    <a16:creationId xmlns:a16="http://schemas.microsoft.com/office/drawing/2014/main" id="{B4F883C2-212D-B627-13CB-8C849DE88486}"/>
                  </a:ext>
                </a:extLst>
              </p:cNvPr>
              <p:cNvSpPr/>
              <p:nvPr/>
            </p:nvSpPr>
            <p:spPr>
              <a:xfrm>
                <a:off x="4569124" y="894132"/>
                <a:ext cx="1085135" cy="894132"/>
              </a:xfrm>
              <a:custGeom>
                <a:avLst/>
                <a:gdLst>
                  <a:gd name="connsiteX0" fmla="*/ 1084241 w 1085135"/>
                  <a:gd name="connsiteY0" fmla="*/ 0 h 894132"/>
                  <a:gd name="connsiteX1" fmla="*/ 123859 w 1085135"/>
                  <a:gd name="connsiteY1" fmla="*/ 0 h 894132"/>
                  <a:gd name="connsiteX2" fmla="*/ 132801 w 1085135"/>
                  <a:gd name="connsiteY2" fmla="*/ 4471 h 894132"/>
                  <a:gd name="connsiteX3" fmla="*/ 156945 w 1085135"/>
                  <a:gd name="connsiteY3" fmla="*/ 16989 h 894132"/>
                  <a:gd name="connsiteX4" fmla="*/ 189136 w 1085135"/>
                  <a:gd name="connsiteY4" fmla="*/ 43813 h 894132"/>
                  <a:gd name="connsiteX5" fmla="*/ 194501 w 1085135"/>
                  <a:gd name="connsiteY5" fmla="*/ 66166 h 894132"/>
                  <a:gd name="connsiteX6" fmla="*/ 181088 w 1085135"/>
                  <a:gd name="connsiteY6" fmla="*/ 91202 h 894132"/>
                  <a:gd name="connsiteX7" fmla="*/ 145320 w 1085135"/>
                  <a:gd name="connsiteY7" fmla="*/ 94778 h 894132"/>
                  <a:gd name="connsiteX8" fmla="*/ 124753 w 1085135"/>
                  <a:gd name="connsiteY8" fmla="*/ 91202 h 894132"/>
                  <a:gd name="connsiteX9" fmla="*/ 190925 w 1085135"/>
                  <a:gd name="connsiteY9" fmla="*/ 136802 h 894132"/>
                  <a:gd name="connsiteX10" fmla="*/ 206126 w 1085135"/>
                  <a:gd name="connsiteY10" fmla="*/ 142167 h 894132"/>
                  <a:gd name="connsiteX11" fmla="*/ 207915 w 1085135"/>
                  <a:gd name="connsiteY11" fmla="*/ 147532 h 894132"/>
                  <a:gd name="connsiteX12" fmla="*/ 202549 w 1085135"/>
                  <a:gd name="connsiteY12" fmla="*/ 157367 h 894132"/>
                  <a:gd name="connsiteX13" fmla="*/ 207915 w 1085135"/>
                  <a:gd name="connsiteY13" fmla="*/ 157367 h 894132"/>
                  <a:gd name="connsiteX14" fmla="*/ 226693 w 1085135"/>
                  <a:gd name="connsiteY14" fmla="*/ 142167 h 894132"/>
                  <a:gd name="connsiteX15" fmla="*/ 233847 w 1085135"/>
                  <a:gd name="connsiteY15" fmla="*/ 167203 h 894132"/>
                  <a:gd name="connsiteX16" fmla="*/ 213280 w 1085135"/>
                  <a:gd name="connsiteY16" fmla="*/ 184191 h 894132"/>
                  <a:gd name="connsiteX17" fmla="*/ 213280 w 1085135"/>
                  <a:gd name="connsiteY17" fmla="*/ 195815 h 894132"/>
                  <a:gd name="connsiteX18" fmla="*/ 221328 w 1085135"/>
                  <a:gd name="connsiteY18" fmla="*/ 216380 h 894132"/>
                  <a:gd name="connsiteX19" fmla="*/ 232952 w 1085135"/>
                  <a:gd name="connsiteY19" fmla="*/ 253934 h 894132"/>
                  <a:gd name="connsiteX20" fmla="*/ 244577 w 1085135"/>
                  <a:gd name="connsiteY20" fmla="*/ 329935 h 894132"/>
                  <a:gd name="connsiteX21" fmla="*/ 242789 w 1085135"/>
                  <a:gd name="connsiteY21" fmla="*/ 368383 h 894132"/>
                  <a:gd name="connsiteX22" fmla="*/ 261567 w 1085135"/>
                  <a:gd name="connsiteY22" fmla="*/ 404148 h 894132"/>
                  <a:gd name="connsiteX23" fmla="*/ 280346 w 1085135"/>
                  <a:gd name="connsiteY23" fmla="*/ 430972 h 894132"/>
                  <a:gd name="connsiteX24" fmla="*/ 300912 w 1085135"/>
                  <a:gd name="connsiteY24" fmla="*/ 484620 h 894132"/>
                  <a:gd name="connsiteX25" fmla="*/ 265144 w 1085135"/>
                  <a:gd name="connsiteY25" fmla="*/ 501609 h 894132"/>
                  <a:gd name="connsiteX26" fmla="*/ 268721 w 1085135"/>
                  <a:gd name="connsiteY26" fmla="*/ 532009 h 894132"/>
                  <a:gd name="connsiteX27" fmla="*/ 246366 w 1085135"/>
                  <a:gd name="connsiteY27" fmla="*/ 561516 h 894132"/>
                  <a:gd name="connsiteX28" fmla="*/ 257990 w 1085135"/>
                  <a:gd name="connsiteY28" fmla="*/ 568669 h 894132"/>
                  <a:gd name="connsiteX29" fmla="*/ 263356 w 1085135"/>
                  <a:gd name="connsiteY29" fmla="*/ 591022 h 894132"/>
                  <a:gd name="connsiteX30" fmla="*/ 246366 w 1085135"/>
                  <a:gd name="connsiteY30" fmla="*/ 621422 h 894132"/>
                  <a:gd name="connsiteX31" fmla="*/ 244577 w 1085135"/>
                  <a:gd name="connsiteY31" fmla="*/ 658976 h 894132"/>
                  <a:gd name="connsiteX32" fmla="*/ 214174 w 1085135"/>
                  <a:gd name="connsiteY32" fmla="*/ 684012 h 894132"/>
                  <a:gd name="connsiteX33" fmla="*/ 181982 w 1085135"/>
                  <a:gd name="connsiteY33" fmla="*/ 685800 h 894132"/>
                  <a:gd name="connsiteX34" fmla="*/ 172146 w 1085135"/>
                  <a:gd name="connsiteY34" fmla="*/ 682223 h 894132"/>
                  <a:gd name="connsiteX35" fmla="*/ 86302 w 1085135"/>
                  <a:gd name="connsiteY35" fmla="*/ 670600 h 894132"/>
                  <a:gd name="connsiteX36" fmla="*/ 63052 w 1085135"/>
                  <a:gd name="connsiteY36" fmla="*/ 676859 h 894132"/>
                  <a:gd name="connsiteX37" fmla="*/ 42486 w 1085135"/>
                  <a:gd name="connsiteY37" fmla="*/ 694741 h 894132"/>
                  <a:gd name="connsiteX38" fmla="*/ 38909 w 1085135"/>
                  <a:gd name="connsiteY38" fmla="*/ 699212 h 894132"/>
                  <a:gd name="connsiteX39" fmla="*/ 37120 w 1085135"/>
                  <a:gd name="connsiteY39" fmla="*/ 701894 h 894132"/>
                  <a:gd name="connsiteX40" fmla="*/ 35332 w 1085135"/>
                  <a:gd name="connsiteY40" fmla="*/ 703683 h 894132"/>
                  <a:gd name="connsiteX41" fmla="*/ 21919 w 1085135"/>
                  <a:gd name="connsiteY41" fmla="*/ 723354 h 894132"/>
                  <a:gd name="connsiteX42" fmla="*/ 21024 w 1085135"/>
                  <a:gd name="connsiteY42" fmla="*/ 724248 h 894132"/>
                  <a:gd name="connsiteX43" fmla="*/ 19236 w 1085135"/>
                  <a:gd name="connsiteY43" fmla="*/ 726930 h 894132"/>
                  <a:gd name="connsiteX44" fmla="*/ 6717 w 1085135"/>
                  <a:gd name="connsiteY44" fmla="*/ 758225 h 894132"/>
                  <a:gd name="connsiteX45" fmla="*/ 8506 w 1085135"/>
                  <a:gd name="connsiteY45" fmla="*/ 837803 h 894132"/>
                  <a:gd name="connsiteX46" fmla="*/ 101503 w 1085135"/>
                  <a:gd name="connsiteY46" fmla="*/ 873568 h 894132"/>
                  <a:gd name="connsiteX47" fmla="*/ 141743 w 1085135"/>
                  <a:gd name="connsiteY47" fmla="*/ 894133 h 894132"/>
                  <a:gd name="connsiteX48" fmla="*/ 1085135 w 1085135"/>
                  <a:gd name="connsiteY48" fmla="*/ 894133 h 894132"/>
                  <a:gd name="connsiteX49" fmla="*/ 1085135 w 1085135"/>
                  <a:gd name="connsiteY49" fmla="*/ 0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135" h="894132">
                    <a:moveTo>
                      <a:pt x="1084241" y="0"/>
                    </a:moveTo>
                    <a:lnTo>
                      <a:pt x="123859" y="0"/>
                    </a:lnTo>
                    <a:cubicBezTo>
                      <a:pt x="123859" y="0"/>
                      <a:pt x="125647" y="0"/>
                      <a:pt x="132801" y="4471"/>
                    </a:cubicBezTo>
                    <a:cubicBezTo>
                      <a:pt x="140849" y="8941"/>
                      <a:pt x="150685" y="14306"/>
                      <a:pt x="156945" y="16989"/>
                    </a:cubicBezTo>
                    <a:cubicBezTo>
                      <a:pt x="169463" y="23247"/>
                      <a:pt x="181088" y="31295"/>
                      <a:pt x="189136" y="43813"/>
                    </a:cubicBezTo>
                    <a:cubicBezTo>
                      <a:pt x="192713" y="49177"/>
                      <a:pt x="197184" y="59013"/>
                      <a:pt x="194501" y="66166"/>
                    </a:cubicBezTo>
                    <a:cubicBezTo>
                      <a:pt x="190925" y="74213"/>
                      <a:pt x="189136" y="88519"/>
                      <a:pt x="181088" y="91202"/>
                    </a:cubicBezTo>
                    <a:cubicBezTo>
                      <a:pt x="171252" y="96566"/>
                      <a:pt x="157839" y="96566"/>
                      <a:pt x="145320" y="94778"/>
                    </a:cubicBezTo>
                    <a:cubicBezTo>
                      <a:pt x="138166" y="94778"/>
                      <a:pt x="131907" y="92990"/>
                      <a:pt x="124753" y="91202"/>
                    </a:cubicBezTo>
                    <a:cubicBezTo>
                      <a:pt x="149791" y="101037"/>
                      <a:pt x="173935" y="113555"/>
                      <a:pt x="190925" y="136802"/>
                    </a:cubicBezTo>
                    <a:cubicBezTo>
                      <a:pt x="192713" y="140379"/>
                      <a:pt x="198972" y="142167"/>
                      <a:pt x="206126" y="142167"/>
                    </a:cubicBezTo>
                    <a:cubicBezTo>
                      <a:pt x="207915" y="142167"/>
                      <a:pt x="207915" y="145744"/>
                      <a:pt x="207915" y="147532"/>
                    </a:cubicBezTo>
                    <a:cubicBezTo>
                      <a:pt x="204338" y="151108"/>
                      <a:pt x="200761" y="152897"/>
                      <a:pt x="202549" y="157367"/>
                    </a:cubicBezTo>
                    <a:lnTo>
                      <a:pt x="207915" y="157367"/>
                    </a:lnTo>
                    <a:cubicBezTo>
                      <a:pt x="215962" y="153791"/>
                      <a:pt x="215068" y="136802"/>
                      <a:pt x="226693" y="142167"/>
                    </a:cubicBezTo>
                    <a:cubicBezTo>
                      <a:pt x="234741" y="147532"/>
                      <a:pt x="238318" y="159156"/>
                      <a:pt x="233847" y="167203"/>
                    </a:cubicBezTo>
                    <a:cubicBezTo>
                      <a:pt x="226693" y="174356"/>
                      <a:pt x="220433" y="178827"/>
                      <a:pt x="213280" y="184191"/>
                    </a:cubicBezTo>
                    <a:cubicBezTo>
                      <a:pt x="211491" y="187768"/>
                      <a:pt x="211491" y="192239"/>
                      <a:pt x="213280" y="195815"/>
                    </a:cubicBezTo>
                    <a:cubicBezTo>
                      <a:pt x="218645" y="202968"/>
                      <a:pt x="220433" y="209227"/>
                      <a:pt x="221328" y="216380"/>
                    </a:cubicBezTo>
                    <a:cubicBezTo>
                      <a:pt x="226693" y="228004"/>
                      <a:pt x="228481" y="241416"/>
                      <a:pt x="232952" y="253934"/>
                    </a:cubicBezTo>
                    <a:cubicBezTo>
                      <a:pt x="240106" y="278970"/>
                      <a:pt x="246366" y="304899"/>
                      <a:pt x="244577" y="329935"/>
                    </a:cubicBezTo>
                    <a:cubicBezTo>
                      <a:pt x="244577" y="343347"/>
                      <a:pt x="237423" y="354971"/>
                      <a:pt x="242789" y="368383"/>
                    </a:cubicBezTo>
                    <a:cubicBezTo>
                      <a:pt x="246366" y="381795"/>
                      <a:pt x="254413" y="391630"/>
                      <a:pt x="261567" y="404148"/>
                    </a:cubicBezTo>
                    <a:cubicBezTo>
                      <a:pt x="268721" y="413984"/>
                      <a:pt x="274980" y="421137"/>
                      <a:pt x="280346" y="430972"/>
                    </a:cubicBezTo>
                    <a:cubicBezTo>
                      <a:pt x="290182" y="447961"/>
                      <a:pt x="308960" y="464949"/>
                      <a:pt x="300912" y="484620"/>
                    </a:cubicBezTo>
                    <a:cubicBezTo>
                      <a:pt x="295547" y="496244"/>
                      <a:pt x="277663" y="494456"/>
                      <a:pt x="265144" y="501609"/>
                    </a:cubicBezTo>
                    <a:cubicBezTo>
                      <a:pt x="255308" y="509656"/>
                      <a:pt x="263356" y="523962"/>
                      <a:pt x="268721" y="532009"/>
                    </a:cubicBezTo>
                    <a:cubicBezTo>
                      <a:pt x="276769" y="547209"/>
                      <a:pt x="258885" y="557045"/>
                      <a:pt x="246366" y="561516"/>
                    </a:cubicBezTo>
                    <a:cubicBezTo>
                      <a:pt x="249942" y="566880"/>
                      <a:pt x="256202" y="565092"/>
                      <a:pt x="257990" y="568669"/>
                    </a:cubicBezTo>
                    <a:cubicBezTo>
                      <a:pt x="259779" y="576716"/>
                      <a:pt x="267827" y="582081"/>
                      <a:pt x="263356" y="591022"/>
                    </a:cubicBezTo>
                    <a:cubicBezTo>
                      <a:pt x="256202" y="600857"/>
                      <a:pt x="236529" y="606222"/>
                      <a:pt x="246366" y="621422"/>
                    </a:cubicBezTo>
                    <a:cubicBezTo>
                      <a:pt x="253519" y="633046"/>
                      <a:pt x="249048" y="646458"/>
                      <a:pt x="244577" y="658976"/>
                    </a:cubicBezTo>
                    <a:cubicBezTo>
                      <a:pt x="239212" y="672388"/>
                      <a:pt x="227587" y="681329"/>
                      <a:pt x="214174" y="684012"/>
                    </a:cubicBezTo>
                    <a:cubicBezTo>
                      <a:pt x="204338" y="687588"/>
                      <a:pt x="191819" y="687588"/>
                      <a:pt x="181982" y="685800"/>
                    </a:cubicBezTo>
                    <a:cubicBezTo>
                      <a:pt x="178406" y="684012"/>
                      <a:pt x="174829" y="682223"/>
                      <a:pt x="172146" y="682223"/>
                    </a:cubicBezTo>
                    <a:cubicBezTo>
                      <a:pt x="143531" y="678647"/>
                      <a:pt x="114917" y="670600"/>
                      <a:pt x="86302" y="670600"/>
                    </a:cubicBezTo>
                    <a:cubicBezTo>
                      <a:pt x="78254" y="672388"/>
                      <a:pt x="69312" y="674176"/>
                      <a:pt x="63052" y="676859"/>
                    </a:cubicBezTo>
                    <a:cubicBezTo>
                      <a:pt x="55899" y="682223"/>
                      <a:pt x="48745" y="688482"/>
                      <a:pt x="42486" y="694741"/>
                    </a:cubicBezTo>
                    <a:cubicBezTo>
                      <a:pt x="41591" y="696530"/>
                      <a:pt x="39803" y="697424"/>
                      <a:pt x="38909" y="699212"/>
                    </a:cubicBezTo>
                    <a:cubicBezTo>
                      <a:pt x="38014" y="700106"/>
                      <a:pt x="37120" y="701000"/>
                      <a:pt x="37120" y="701894"/>
                    </a:cubicBezTo>
                    <a:lnTo>
                      <a:pt x="35332" y="703683"/>
                    </a:lnTo>
                    <a:cubicBezTo>
                      <a:pt x="29967" y="709942"/>
                      <a:pt x="26390" y="716201"/>
                      <a:pt x="21919" y="723354"/>
                    </a:cubicBezTo>
                    <a:cubicBezTo>
                      <a:pt x="21919" y="724248"/>
                      <a:pt x="21024" y="724248"/>
                      <a:pt x="21024" y="724248"/>
                    </a:cubicBezTo>
                    <a:cubicBezTo>
                      <a:pt x="21024" y="725142"/>
                      <a:pt x="20130" y="726036"/>
                      <a:pt x="19236" y="726930"/>
                    </a:cubicBezTo>
                    <a:cubicBezTo>
                      <a:pt x="13871" y="736766"/>
                      <a:pt x="9400" y="747495"/>
                      <a:pt x="6717" y="758225"/>
                    </a:cubicBezTo>
                    <a:cubicBezTo>
                      <a:pt x="-4908" y="796673"/>
                      <a:pt x="458" y="829755"/>
                      <a:pt x="8506" y="837803"/>
                    </a:cubicBezTo>
                    <a:cubicBezTo>
                      <a:pt x="10294" y="839591"/>
                      <a:pt x="63947" y="856579"/>
                      <a:pt x="101503" y="873568"/>
                    </a:cubicBezTo>
                    <a:cubicBezTo>
                      <a:pt x="119388" y="881615"/>
                      <a:pt x="131012" y="886980"/>
                      <a:pt x="141743" y="894133"/>
                    </a:cubicBezTo>
                    <a:lnTo>
                      <a:pt x="1085135" y="894133"/>
                    </a:lnTo>
                    <a:lnTo>
                      <a:pt x="1085135" y="0"/>
                    </a:lnTo>
                    <a:close/>
                  </a:path>
                </a:pathLst>
              </a:custGeom>
              <a:solidFill>
                <a:srgbClr val="E1000F"/>
              </a:solidFill>
              <a:ln w="893" cap="flat">
                <a:noFill/>
                <a:prstDash val="solid"/>
                <a:miter/>
              </a:ln>
            </p:spPr>
            <p:txBody>
              <a:bodyPr rtlCol="0" anchor="ctr"/>
              <a:lstStyle/>
              <a:p>
                <a:endParaRPr lang="fr-FR"/>
              </a:p>
            </p:txBody>
          </p:sp>
          <p:sp>
            <p:nvSpPr>
              <p:cNvPr id="64" name="Forme libre 63">
                <a:extLst>
                  <a:ext uri="{FF2B5EF4-FFF2-40B4-BE49-F238E27FC236}">
                    <a16:creationId xmlns:a16="http://schemas.microsoft.com/office/drawing/2014/main" id="{1882FA65-38E4-B7CC-52E0-5F8A2C7AD656}"/>
                  </a:ext>
                </a:extLst>
              </p:cNvPr>
              <p:cNvSpPr/>
              <p:nvPr/>
            </p:nvSpPr>
            <p:spPr>
              <a:xfrm>
                <a:off x="4684935" y="1205549"/>
                <a:ext cx="109897" cy="97202"/>
              </a:xfrm>
              <a:custGeom>
                <a:avLst/>
                <a:gdLst>
                  <a:gd name="connsiteX0" fmla="*/ 65277 w 109897"/>
                  <a:gd name="connsiteY0" fmla="*/ 15836 h 97202"/>
                  <a:gd name="connsiteX1" fmla="*/ 82267 w 109897"/>
                  <a:gd name="connsiteY1" fmla="*/ 21201 h 97202"/>
                  <a:gd name="connsiteX2" fmla="*/ 48287 w 109897"/>
                  <a:gd name="connsiteY2" fmla="*/ 51602 h 97202"/>
                  <a:gd name="connsiteX3" fmla="*/ 42922 w 109897"/>
                  <a:gd name="connsiteY3" fmla="*/ 51602 h 97202"/>
                  <a:gd name="connsiteX4" fmla="*/ 34874 w 109897"/>
                  <a:gd name="connsiteY4" fmla="*/ 63225 h 97202"/>
                  <a:gd name="connsiteX5" fmla="*/ 19673 w 109897"/>
                  <a:gd name="connsiteY5" fmla="*/ 65014 h 97202"/>
                  <a:gd name="connsiteX6" fmla="*/ 44711 w 109897"/>
                  <a:gd name="connsiteY6" fmla="*/ 74849 h 97202"/>
                  <a:gd name="connsiteX7" fmla="*/ 50076 w 109897"/>
                  <a:gd name="connsiteY7" fmla="*/ 82002 h 97202"/>
                  <a:gd name="connsiteX8" fmla="*/ 53653 w 109897"/>
                  <a:gd name="connsiteY8" fmla="*/ 80214 h 97202"/>
                  <a:gd name="connsiteX9" fmla="*/ 57229 w 109897"/>
                  <a:gd name="connsiteY9" fmla="*/ 82002 h 97202"/>
                  <a:gd name="connsiteX10" fmla="*/ 57229 w 109897"/>
                  <a:gd name="connsiteY10" fmla="*/ 89155 h 97202"/>
                  <a:gd name="connsiteX11" fmla="*/ 36663 w 109897"/>
                  <a:gd name="connsiteY11" fmla="*/ 94520 h 97202"/>
                  <a:gd name="connsiteX12" fmla="*/ 76008 w 109897"/>
                  <a:gd name="connsiteY12" fmla="*/ 94520 h 97202"/>
                  <a:gd name="connsiteX13" fmla="*/ 83162 w 109897"/>
                  <a:gd name="connsiteY13" fmla="*/ 65908 h 97202"/>
                  <a:gd name="connsiteX14" fmla="*/ 79585 w 109897"/>
                  <a:gd name="connsiteY14" fmla="*/ 60543 h 97202"/>
                  <a:gd name="connsiteX15" fmla="*/ 89421 w 109897"/>
                  <a:gd name="connsiteY15" fmla="*/ 50708 h 97202"/>
                  <a:gd name="connsiteX16" fmla="*/ 99257 w 109897"/>
                  <a:gd name="connsiteY16" fmla="*/ 45343 h 97202"/>
                  <a:gd name="connsiteX17" fmla="*/ 93892 w 109897"/>
                  <a:gd name="connsiteY17" fmla="*/ 37296 h 97202"/>
                  <a:gd name="connsiteX18" fmla="*/ 109094 w 109897"/>
                  <a:gd name="connsiteY18" fmla="*/ 10472 h 97202"/>
                  <a:gd name="connsiteX19" fmla="*/ 85844 w 109897"/>
                  <a:gd name="connsiteY19" fmla="*/ 1530 h 97202"/>
                  <a:gd name="connsiteX20" fmla="*/ 57229 w 109897"/>
                  <a:gd name="connsiteY20" fmla="*/ 3319 h 97202"/>
                  <a:gd name="connsiteX21" fmla="*/ 32192 w 109897"/>
                  <a:gd name="connsiteY21" fmla="*/ 10472 h 97202"/>
                  <a:gd name="connsiteX22" fmla="*/ 0 w 109897"/>
                  <a:gd name="connsiteY22" fmla="*/ 27460 h 97202"/>
                  <a:gd name="connsiteX23" fmla="*/ 36663 w 109897"/>
                  <a:gd name="connsiteY23" fmla="*/ 17625 h 97202"/>
                  <a:gd name="connsiteX24" fmla="*/ 65277 w 109897"/>
                  <a:gd name="connsiteY24" fmla="*/ 15836 h 9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897" h="97202">
                    <a:moveTo>
                      <a:pt x="65277" y="15836"/>
                    </a:moveTo>
                    <a:cubicBezTo>
                      <a:pt x="72431" y="17625"/>
                      <a:pt x="82267" y="17625"/>
                      <a:pt x="82267" y="21201"/>
                    </a:cubicBezTo>
                    <a:cubicBezTo>
                      <a:pt x="78691" y="34613"/>
                      <a:pt x="59018" y="38190"/>
                      <a:pt x="48287" y="51602"/>
                    </a:cubicBezTo>
                    <a:lnTo>
                      <a:pt x="42922" y="51602"/>
                    </a:lnTo>
                    <a:cubicBezTo>
                      <a:pt x="37557" y="55178"/>
                      <a:pt x="39345" y="63225"/>
                      <a:pt x="34874" y="63225"/>
                    </a:cubicBezTo>
                    <a:cubicBezTo>
                      <a:pt x="29509" y="61437"/>
                      <a:pt x="25038" y="63225"/>
                      <a:pt x="19673" y="65014"/>
                    </a:cubicBezTo>
                    <a:cubicBezTo>
                      <a:pt x="26826" y="72167"/>
                      <a:pt x="34874" y="76637"/>
                      <a:pt x="44711" y="74849"/>
                    </a:cubicBezTo>
                    <a:cubicBezTo>
                      <a:pt x="46499" y="74849"/>
                      <a:pt x="50076" y="78426"/>
                      <a:pt x="50076" y="82002"/>
                    </a:cubicBezTo>
                    <a:cubicBezTo>
                      <a:pt x="50076" y="82002"/>
                      <a:pt x="51864" y="82002"/>
                      <a:pt x="53653" y="80214"/>
                    </a:cubicBezTo>
                    <a:cubicBezTo>
                      <a:pt x="55441" y="80214"/>
                      <a:pt x="57229" y="80214"/>
                      <a:pt x="57229" y="82002"/>
                    </a:cubicBezTo>
                    <a:lnTo>
                      <a:pt x="57229" y="89155"/>
                    </a:lnTo>
                    <a:cubicBezTo>
                      <a:pt x="51864" y="96308"/>
                      <a:pt x="43816" y="92732"/>
                      <a:pt x="36663" y="94520"/>
                    </a:cubicBezTo>
                    <a:cubicBezTo>
                      <a:pt x="50076" y="98097"/>
                      <a:pt x="63489" y="98097"/>
                      <a:pt x="76008" y="94520"/>
                    </a:cubicBezTo>
                    <a:cubicBezTo>
                      <a:pt x="85844" y="90944"/>
                      <a:pt x="76008" y="73955"/>
                      <a:pt x="83162" y="65908"/>
                    </a:cubicBezTo>
                    <a:cubicBezTo>
                      <a:pt x="79585" y="65908"/>
                      <a:pt x="83162" y="60543"/>
                      <a:pt x="79585" y="60543"/>
                    </a:cubicBezTo>
                    <a:cubicBezTo>
                      <a:pt x="83162" y="56967"/>
                      <a:pt x="86738" y="52496"/>
                      <a:pt x="89421" y="50708"/>
                    </a:cubicBezTo>
                    <a:cubicBezTo>
                      <a:pt x="92998" y="50708"/>
                      <a:pt x="97469" y="48919"/>
                      <a:pt x="99257" y="45343"/>
                    </a:cubicBezTo>
                    <a:cubicBezTo>
                      <a:pt x="99257" y="41766"/>
                      <a:pt x="92104" y="39978"/>
                      <a:pt x="93892" y="37296"/>
                    </a:cubicBezTo>
                    <a:cubicBezTo>
                      <a:pt x="103728" y="30143"/>
                      <a:pt x="112671" y="20307"/>
                      <a:pt x="109094" y="10472"/>
                    </a:cubicBezTo>
                    <a:cubicBezTo>
                      <a:pt x="107305" y="5107"/>
                      <a:pt x="93892" y="5107"/>
                      <a:pt x="85844" y="1530"/>
                    </a:cubicBezTo>
                    <a:cubicBezTo>
                      <a:pt x="77796" y="-2046"/>
                      <a:pt x="67066" y="1530"/>
                      <a:pt x="57229" y="3319"/>
                    </a:cubicBezTo>
                    <a:cubicBezTo>
                      <a:pt x="49182" y="3319"/>
                      <a:pt x="40239" y="8683"/>
                      <a:pt x="32192" y="10472"/>
                    </a:cubicBezTo>
                    <a:cubicBezTo>
                      <a:pt x="20567" y="14048"/>
                      <a:pt x="9836" y="20307"/>
                      <a:pt x="0" y="27460"/>
                    </a:cubicBezTo>
                    <a:cubicBezTo>
                      <a:pt x="11625" y="22095"/>
                      <a:pt x="23249" y="20307"/>
                      <a:pt x="36663" y="17625"/>
                    </a:cubicBezTo>
                    <a:cubicBezTo>
                      <a:pt x="46499" y="15836"/>
                      <a:pt x="54547" y="14048"/>
                      <a:pt x="65277" y="15836"/>
                    </a:cubicBezTo>
                  </a:path>
                </a:pathLst>
              </a:custGeom>
              <a:solidFill>
                <a:srgbClr val="808080"/>
              </a:solidFill>
              <a:ln w="893" cap="flat">
                <a:noFill/>
                <a:prstDash val="solid"/>
                <a:miter/>
              </a:ln>
            </p:spPr>
            <p:txBody>
              <a:bodyPr rtlCol="0" anchor="ctr"/>
              <a:lstStyle/>
              <a:p>
                <a:endParaRPr lang="fr-FR"/>
              </a:p>
            </p:txBody>
          </p:sp>
        </p:grpSp>
        <p:sp>
          <p:nvSpPr>
            <p:cNvPr id="60" name="Forme libre 59">
              <a:extLst>
                <a:ext uri="{FF2B5EF4-FFF2-40B4-BE49-F238E27FC236}">
                  <a16:creationId xmlns:a16="http://schemas.microsoft.com/office/drawing/2014/main" id="{B664CACB-77F3-F987-1723-74C2CAFF7160}"/>
                </a:ext>
              </a:extLst>
            </p:cNvPr>
            <p:cNvSpPr/>
            <p:nvPr/>
          </p:nvSpPr>
          <p:spPr>
            <a:xfrm>
              <a:off x="3189814" y="2048458"/>
              <a:ext cx="5812369" cy="1982292"/>
            </a:xfrm>
            <a:custGeom>
              <a:avLst/>
              <a:gdLst>
                <a:gd name="connsiteX0" fmla="*/ 0 w 5812369"/>
                <a:gd name="connsiteY0" fmla="*/ 857474 h 1982292"/>
                <a:gd name="connsiteX1" fmla="*/ 0 w 5812369"/>
                <a:gd name="connsiteY1" fmla="*/ 186874 h 1982292"/>
                <a:gd name="connsiteX2" fmla="*/ 203880 w 5812369"/>
                <a:gd name="connsiteY2" fmla="*/ 186874 h 1982292"/>
                <a:gd name="connsiteX3" fmla="*/ 377357 w 5812369"/>
                <a:gd name="connsiteY3" fmla="*/ 240522 h 1982292"/>
                <a:gd name="connsiteX4" fmla="*/ 441740 w 5812369"/>
                <a:gd name="connsiteY4" fmla="*/ 387160 h 1982292"/>
                <a:gd name="connsiteX5" fmla="*/ 414020 w 5812369"/>
                <a:gd name="connsiteY5" fmla="*/ 490879 h 1982292"/>
                <a:gd name="connsiteX6" fmla="*/ 335329 w 5812369"/>
                <a:gd name="connsiteY6" fmla="*/ 560621 h 1982292"/>
                <a:gd name="connsiteX7" fmla="*/ 544574 w 5812369"/>
                <a:gd name="connsiteY7" fmla="*/ 857474 h 1982292"/>
                <a:gd name="connsiteX8" fmla="*/ 382722 w 5812369"/>
                <a:gd name="connsiteY8" fmla="*/ 857474 h 1982292"/>
                <a:gd name="connsiteX9" fmla="*/ 204774 w 5812369"/>
                <a:gd name="connsiteY9" fmla="*/ 586551 h 1982292"/>
                <a:gd name="connsiteX10" fmla="*/ 135920 w 5812369"/>
                <a:gd name="connsiteY10" fmla="*/ 586551 h 1982292"/>
                <a:gd name="connsiteX11" fmla="*/ 135920 w 5812369"/>
                <a:gd name="connsiteY11" fmla="*/ 857474 h 1982292"/>
                <a:gd name="connsiteX12" fmla="*/ 135920 w 5812369"/>
                <a:gd name="connsiteY12" fmla="*/ 471208 h 1982292"/>
                <a:gd name="connsiteX13" fmla="*/ 211928 w 5812369"/>
                <a:gd name="connsiteY13" fmla="*/ 471208 h 1982292"/>
                <a:gd name="connsiteX14" fmla="*/ 278100 w 5812369"/>
                <a:gd name="connsiteY14" fmla="*/ 448855 h 1982292"/>
                <a:gd name="connsiteX15" fmla="*/ 302243 w 5812369"/>
                <a:gd name="connsiteY15" fmla="*/ 385371 h 1982292"/>
                <a:gd name="connsiteX16" fmla="*/ 278100 w 5812369"/>
                <a:gd name="connsiteY16" fmla="*/ 324570 h 1982292"/>
                <a:gd name="connsiteX17" fmla="*/ 211928 w 5812369"/>
                <a:gd name="connsiteY17" fmla="*/ 303111 h 1982292"/>
                <a:gd name="connsiteX18" fmla="*/ 135920 w 5812369"/>
                <a:gd name="connsiteY18" fmla="*/ 303111 h 1982292"/>
                <a:gd name="connsiteX19" fmla="*/ 639361 w 5812369"/>
                <a:gd name="connsiteY19" fmla="*/ 857474 h 1982292"/>
                <a:gd name="connsiteX20" fmla="*/ 639361 w 5812369"/>
                <a:gd name="connsiteY20" fmla="*/ 186874 h 1982292"/>
                <a:gd name="connsiteX21" fmla="*/ 1028342 w 5812369"/>
                <a:gd name="connsiteY21" fmla="*/ 186874 h 1982292"/>
                <a:gd name="connsiteX22" fmla="*/ 1028342 w 5812369"/>
                <a:gd name="connsiteY22" fmla="*/ 303111 h 1982292"/>
                <a:gd name="connsiteX23" fmla="*/ 774387 w 5812369"/>
                <a:gd name="connsiteY23" fmla="*/ 303111 h 1982292"/>
                <a:gd name="connsiteX24" fmla="*/ 774387 w 5812369"/>
                <a:gd name="connsiteY24" fmla="*/ 457796 h 1982292"/>
                <a:gd name="connsiteX25" fmla="*/ 989891 w 5812369"/>
                <a:gd name="connsiteY25" fmla="*/ 457796 h 1982292"/>
                <a:gd name="connsiteX26" fmla="*/ 989891 w 5812369"/>
                <a:gd name="connsiteY26" fmla="*/ 574033 h 1982292"/>
                <a:gd name="connsiteX27" fmla="*/ 774387 w 5812369"/>
                <a:gd name="connsiteY27" fmla="*/ 574033 h 1982292"/>
                <a:gd name="connsiteX28" fmla="*/ 774387 w 5812369"/>
                <a:gd name="connsiteY28" fmla="*/ 741236 h 1982292"/>
                <a:gd name="connsiteX29" fmla="*/ 1028342 w 5812369"/>
                <a:gd name="connsiteY29" fmla="*/ 741236 h 1982292"/>
                <a:gd name="connsiteX30" fmla="*/ 1028342 w 5812369"/>
                <a:gd name="connsiteY30" fmla="*/ 857474 h 1982292"/>
                <a:gd name="connsiteX31" fmla="*/ 770810 w 5812369"/>
                <a:gd name="connsiteY31" fmla="*/ 129649 h 1982292"/>
                <a:gd name="connsiteX32" fmla="*/ 878115 w 5812369"/>
                <a:gd name="connsiteY32" fmla="*/ 0 h 1982292"/>
                <a:gd name="connsiteX33" fmla="*/ 1017612 w 5812369"/>
                <a:gd name="connsiteY33" fmla="*/ 0 h 1982292"/>
                <a:gd name="connsiteX34" fmla="*/ 894211 w 5812369"/>
                <a:gd name="connsiteY34" fmla="*/ 129649 h 1982292"/>
                <a:gd name="connsiteX35" fmla="*/ 1193771 w 5812369"/>
                <a:gd name="connsiteY35" fmla="*/ 857474 h 1982292"/>
                <a:gd name="connsiteX36" fmla="*/ 1193771 w 5812369"/>
                <a:gd name="connsiteY36" fmla="*/ 186874 h 1982292"/>
                <a:gd name="connsiteX37" fmla="*/ 1414641 w 5812369"/>
                <a:gd name="connsiteY37" fmla="*/ 186874 h 1982292"/>
                <a:gd name="connsiteX38" fmla="*/ 1587224 w 5812369"/>
                <a:gd name="connsiteY38" fmla="*/ 240522 h 1982292"/>
                <a:gd name="connsiteX39" fmla="*/ 1650713 w 5812369"/>
                <a:gd name="connsiteY39" fmla="*/ 387160 h 1982292"/>
                <a:gd name="connsiteX40" fmla="*/ 1587224 w 5812369"/>
                <a:gd name="connsiteY40" fmla="*/ 532903 h 1982292"/>
                <a:gd name="connsiteX41" fmla="*/ 1414641 w 5812369"/>
                <a:gd name="connsiteY41" fmla="*/ 586551 h 1982292"/>
                <a:gd name="connsiteX42" fmla="*/ 1329691 w 5812369"/>
                <a:gd name="connsiteY42" fmla="*/ 586551 h 1982292"/>
                <a:gd name="connsiteX43" fmla="*/ 1329691 w 5812369"/>
                <a:gd name="connsiteY43" fmla="*/ 857474 h 1982292"/>
                <a:gd name="connsiteX44" fmla="*/ 1329691 w 5812369"/>
                <a:gd name="connsiteY44" fmla="*/ 471208 h 1982292"/>
                <a:gd name="connsiteX45" fmla="*/ 1420007 w 5812369"/>
                <a:gd name="connsiteY45" fmla="*/ 471208 h 1982292"/>
                <a:gd name="connsiteX46" fmla="*/ 1487967 w 5812369"/>
                <a:gd name="connsiteY46" fmla="*/ 447961 h 1982292"/>
                <a:gd name="connsiteX47" fmla="*/ 1512110 w 5812369"/>
                <a:gd name="connsiteY47" fmla="*/ 385371 h 1982292"/>
                <a:gd name="connsiteX48" fmla="*/ 1487072 w 5812369"/>
                <a:gd name="connsiteY48" fmla="*/ 324570 h 1982292"/>
                <a:gd name="connsiteX49" fmla="*/ 1420007 w 5812369"/>
                <a:gd name="connsiteY49" fmla="*/ 303111 h 1982292"/>
                <a:gd name="connsiteX50" fmla="*/ 1329691 w 5812369"/>
                <a:gd name="connsiteY50" fmla="*/ 303111 h 1982292"/>
                <a:gd name="connsiteX51" fmla="*/ 1759807 w 5812369"/>
                <a:gd name="connsiteY51" fmla="*/ 595493 h 1982292"/>
                <a:gd name="connsiteX52" fmla="*/ 1759807 w 5812369"/>
                <a:gd name="connsiteY52" fmla="*/ 186874 h 1982292"/>
                <a:gd name="connsiteX53" fmla="*/ 1895727 w 5812369"/>
                <a:gd name="connsiteY53" fmla="*/ 186874 h 1982292"/>
                <a:gd name="connsiteX54" fmla="*/ 1895727 w 5812369"/>
                <a:gd name="connsiteY54" fmla="*/ 606222 h 1982292"/>
                <a:gd name="connsiteX55" fmla="*/ 1931495 w 5812369"/>
                <a:gd name="connsiteY55" fmla="*/ 711730 h 1982292"/>
                <a:gd name="connsiteX56" fmla="*/ 2030753 w 5812369"/>
                <a:gd name="connsiteY56" fmla="*/ 749283 h 1982292"/>
                <a:gd name="connsiteX57" fmla="*/ 2129116 w 5812369"/>
                <a:gd name="connsiteY57" fmla="*/ 711730 h 1982292"/>
                <a:gd name="connsiteX58" fmla="*/ 2164884 w 5812369"/>
                <a:gd name="connsiteY58" fmla="*/ 606222 h 1982292"/>
                <a:gd name="connsiteX59" fmla="*/ 2164884 w 5812369"/>
                <a:gd name="connsiteY59" fmla="*/ 186874 h 1982292"/>
                <a:gd name="connsiteX60" fmla="*/ 2300804 w 5812369"/>
                <a:gd name="connsiteY60" fmla="*/ 186874 h 1982292"/>
                <a:gd name="connsiteX61" fmla="*/ 2300804 w 5812369"/>
                <a:gd name="connsiteY61" fmla="*/ 595493 h 1982292"/>
                <a:gd name="connsiteX62" fmla="*/ 2228373 w 5812369"/>
                <a:gd name="connsiteY62" fmla="*/ 802037 h 1982292"/>
                <a:gd name="connsiteX63" fmla="*/ 2029858 w 5812369"/>
                <a:gd name="connsiteY63" fmla="*/ 876250 h 1982292"/>
                <a:gd name="connsiteX64" fmla="*/ 1832238 w 5812369"/>
                <a:gd name="connsiteY64" fmla="*/ 802037 h 1982292"/>
                <a:gd name="connsiteX65" fmla="*/ 1759807 w 5812369"/>
                <a:gd name="connsiteY65" fmla="*/ 595493 h 1982292"/>
                <a:gd name="connsiteX66" fmla="*/ 2477858 w 5812369"/>
                <a:gd name="connsiteY66" fmla="*/ 857474 h 1982292"/>
                <a:gd name="connsiteX67" fmla="*/ 2477858 w 5812369"/>
                <a:gd name="connsiteY67" fmla="*/ 186874 h 1982292"/>
                <a:gd name="connsiteX68" fmla="*/ 2667431 w 5812369"/>
                <a:gd name="connsiteY68" fmla="*/ 186874 h 1982292"/>
                <a:gd name="connsiteX69" fmla="*/ 2831071 w 5812369"/>
                <a:gd name="connsiteY69" fmla="*/ 235157 h 1982292"/>
                <a:gd name="connsiteX70" fmla="*/ 2890983 w 5812369"/>
                <a:gd name="connsiteY70" fmla="*/ 369277 h 1982292"/>
                <a:gd name="connsiteX71" fmla="*/ 2820341 w 5812369"/>
                <a:gd name="connsiteY71" fmla="*/ 501609 h 1982292"/>
                <a:gd name="connsiteX72" fmla="*/ 2901714 w 5812369"/>
                <a:gd name="connsiteY72" fmla="*/ 565986 h 1982292"/>
                <a:gd name="connsiteX73" fmla="*/ 2930329 w 5812369"/>
                <a:gd name="connsiteY73" fmla="*/ 659870 h 1982292"/>
                <a:gd name="connsiteX74" fmla="*/ 2863263 w 5812369"/>
                <a:gd name="connsiteY74" fmla="*/ 804720 h 1982292"/>
                <a:gd name="connsiteX75" fmla="*/ 2681738 w 5812369"/>
                <a:gd name="connsiteY75" fmla="*/ 857474 h 1982292"/>
                <a:gd name="connsiteX76" fmla="*/ 2612884 w 5812369"/>
                <a:gd name="connsiteY76" fmla="*/ 741236 h 1982292"/>
                <a:gd name="connsiteX77" fmla="*/ 2689786 w 5812369"/>
                <a:gd name="connsiteY77" fmla="*/ 741236 h 1982292"/>
                <a:gd name="connsiteX78" fmla="*/ 2764005 w 5812369"/>
                <a:gd name="connsiteY78" fmla="*/ 717989 h 1982292"/>
                <a:gd name="connsiteX79" fmla="*/ 2790832 w 5812369"/>
                <a:gd name="connsiteY79" fmla="*/ 652717 h 1982292"/>
                <a:gd name="connsiteX80" fmla="*/ 2764005 w 5812369"/>
                <a:gd name="connsiteY80" fmla="*/ 588340 h 1982292"/>
                <a:gd name="connsiteX81" fmla="*/ 2689786 w 5812369"/>
                <a:gd name="connsiteY81" fmla="*/ 565986 h 1982292"/>
                <a:gd name="connsiteX82" fmla="*/ 2612884 w 5812369"/>
                <a:gd name="connsiteY82" fmla="*/ 565986 h 1982292"/>
                <a:gd name="connsiteX83" fmla="*/ 2612884 w 5812369"/>
                <a:gd name="connsiteY83" fmla="*/ 449749 h 1982292"/>
                <a:gd name="connsiteX84" fmla="*/ 2670113 w 5812369"/>
                <a:gd name="connsiteY84" fmla="*/ 449749 h 1982292"/>
                <a:gd name="connsiteX85" fmla="*/ 2730025 w 5812369"/>
                <a:gd name="connsiteY85" fmla="*/ 430078 h 1982292"/>
                <a:gd name="connsiteX86" fmla="*/ 2751486 w 5812369"/>
                <a:gd name="connsiteY86" fmla="*/ 375536 h 1982292"/>
                <a:gd name="connsiteX87" fmla="*/ 2730025 w 5812369"/>
                <a:gd name="connsiteY87" fmla="*/ 322782 h 1982292"/>
                <a:gd name="connsiteX88" fmla="*/ 2670113 w 5812369"/>
                <a:gd name="connsiteY88" fmla="*/ 303111 h 1982292"/>
                <a:gd name="connsiteX89" fmla="*/ 2612884 w 5812369"/>
                <a:gd name="connsiteY89" fmla="*/ 303111 h 1982292"/>
                <a:gd name="connsiteX90" fmla="*/ 3077873 w 5812369"/>
                <a:gd name="connsiteY90" fmla="*/ 857474 h 1982292"/>
                <a:gd name="connsiteX91" fmla="*/ 3077873 w 5812369"/>
                <a:gd name="connsiteY91" fmla="*/ 186874 h 1982292"/>
                <a:gd name="connsiteX92" fmla="*/ 3212899 w 5812369"/>
                <a:gd name="connsiteY92" fmla="*/ 186874 h 1982292"/>
                <a:gd name="connsiteX93" fmla="*/ 3212899 w 5812369"/>
                <a:gd name="connsiteY93" fmla="*/ 734083 h 1982292"/>
                <a:gd name="connsiteX94" fmla="*/ 3466855 w 5812369"/>
                <a:gd name="connsiteY94" fmla="*/ 734083 h 1982292"/>
                <a:gd name="connsiteX95" fmla="*/ 3466855 w 5812369"/>
                <a:gd name="connsiteY95" fmla="*/ 857474 h 1982292"/>
                <a:gd name="connsiteX96" fmla="*/ 3595621 w 5812369"/>
                <a:gd name="connsiteY96" fmla="*/ 857474 h 1982292"/>
                <a:gd name="connsiteX97" fmla="*/ 3595621 w 5812369"/>
                <a:gd name="connsiteY97" fmla="*/ 186874 h 1982292"/>
                <a:gd name="connsiteX98" fmla="*/ 3730647 w 5812369"/>
                <a:gd name="connsiteY98" fmla="*/ 186874 h 1982292"/>
                <a:gd name="connsiteX99" fmla="*/ 3730647 w 5812369"/>
                <a:gd name="connsiteY99" fmla="*/ 857474 h 1982292"/>
                <a:gd name="connsiteX100" fmla="*/ 3896076 w 5812369"/>
                <a:gd name="connsiteY100" fmla="*/ 658976 h 1982292"/>
                <a:gd name="connsiteX101" fmla="*/ 3870144 w 5812369"/>
                <a:gd name="connsiteY101" fmla="*/ 522174 h 1982292"/>
                <a:gd name="connsiteX102" fmla="*/ 3896076 w 5812369"/>
                <a:gd name="connsiteY102" fmla="*/ 386265 h 1982292"/>
                <a:gd name="connsiteX103" fmla="*/ 3967613 w 5812369"/>
                <a:gd name="connsiteY103" fmla="*/ 272711 h 1982292"/>
                <a:gd name="connsiteX104" fmla="*/ 4080284 w 5812369"/>
                <a:gd name="connsiteY104" fmla="*/ 195815 h 1982292"/>
                <a:gd name="connsiteX105" fmla="*/ 4224252 w 5812369"/>
                <a:gd name="connsiteY105" fmla="*/ 167203 h 1982292"/>
                <a:gd name="connsiteX106" fmla="*/ 4368220 w 5812369"/>
                <a:gd name="connsiteY106" fmla="*/ 195815 h 1982292"/>
                <a:gd name="connsiteX107" fmla="*/ 4480890 w 5812369"/>
                <a:gd name="connsiteY107" fmla="*/ 272711 h 1982292"/>
                <a:gd name="connsiteX108" fmla="*/ 4552427 w 5812369"/>
                <a:gd name="connsiteY108" fmla="*/ 386265 h 1982292"/>
                <a:gd name="connsiteX109" fmla="*/ 4578359 w 5812369"/>
                <a:gd name="connsiteY109" fmla="*/ 522174 h 1982292"/>
                <a:gd name="connsiteX110" fmla="*/ 4543485 w 5812369"/>
                <a:gd name="connsiteY110" fmla="*/ 679541 h 1982292"/>
                <a:gd name="connsiteX111" fmla="*/ 4446910 w 5812369"/>
                <a:gd name="connsiteY111" fmla="*/ 802037 h 1982292"/>
                <a:gd name="connsiteX112" fmla="*/ 4487150 w 5812369"/>
                <a:gd name="connsiteY112" fmla="*/ 840485 h 1982292"/>
                <a:gd name="connsiteX113" fmla="*/ 4626646 w 5812369"/>
                <a:gd name="connsiteY113" fmla="*/ 903968 h 1982292"/>
                <a:gd name="connsiteX114" fmla="*/ 4674934 w 5812369"/>
                <a:gd name="connsiteY114" fmla="*/ 896815 h 1982292"/>
                <a:gd name="connsiteX115" fmla="*/ 4674934 w 5812369"/>
                <a:gd name="connsiteY115" fmla="*/ 1012159 h 1982292"/>
                <a:gd name="connsiteX116" fmla="*/ 4604291 w 5812369"/>
                <a:gd name="connsiteY116" fmla="*/ 1023782 h 1982292"/>
                <a:gd name="connsiteX117" fmla="*/ 4395940 w 5812369"/>
                <a:gd name="connsiteY117" fmla="*/ 936157 h 1982292"/>
                <a:gd name="connsiteX118" fmla="*/ 4316355 w 5812369"/>
                <a:gd name="connsiteY118" fmla="*/ 864627 h 1982292"/>
                <a:gd name="connsiteX119" fmla="*/ 4224252 w 5812369"/>
                <a:gd name="connsiteY119" fmla="*/ 876250 h 1982292"/>
                <a:gd name="connsiteX120" fmla="*/ 4080284 w 5812369"/>
                <a:gd name="connsiteY120" fmla="*/ 847638 h 1982292"/>
                <a:gd name="connsiteX121" fmla="*/ 3967613 w 5812369"/>
                <a:gd name="connsiteY121" fmla="*/ 771637 h 1982292"/>
                <a:gd name="connsiteX122" fmla="*/ 3896076 w 5812369"/>
                <a:gd name="connsiteY122" fmla="*/ 658976 h 1982292"/>
                <a:gd name="connsiteX123" fmla="*/ 4070447 w 5812369"/>
                <a:gd name="connsiteY123" fmla="*/ 360336 h 1982292"/>
                <a:gd name="connsiteX124" fmla="*/ 4008747 w 5812369"/>
                <a:gd name="connsiteY124" fmla="*/ 522174 h 1982292"/>
                <a:gd name="connsiteX125" fmla="*/ 4070447 w 5812369"/>
                <a:gd name="connsiteY125" fmla="*/ 684012 h 1982292"/>
                <a:gd name="connsiteX126" fmla="*/ 4225146 w 5812369"/>
                <a:gd name="connsiteY126" fmla="*/ 749283 h 1982292"/>
                <a:gd name="connsiteX127" fmla="*/ 4335134 w 5812369"/>
                <a:gd name="connsiteY127" fmla="*/ 719777 h 1982292"/>
                <a:gd name="connsiteX128" fmla="*/ 4412036 w 5812369"/>
                <a:gd name="connsiteY128" fmla="*/ 637517 h 1982292"/>
                <a:gd name="connsiteX129" fmla="*/ 4439756 w 5812369"/>
                <a:gd name="connsiteY129" fmla="*/ 522174 h 1982292"/>
                <a:gd name="connsiteX130" fmla="*/ 4378056 w 5812369"/>
                <a:gd name="connsiteY130" fmla="*/ 360336 h 1982292"/>
                <a:gd name="connsiteX131" fmla="*/ 4224252 w 5812369"/>
                <a:gd name="connsiteY131" fmla="*/ 295064 h 1982292"/>
                <a:gd name="connsiteX132" fmla="*/ 4069553 w 5812369"/>
                <a:gd name="connsiteY132" fmla="*/ 360336 h 1982292"/>
                <a:gd name="connsiteX133" fmla="*/ 4705337 w 5812369"/>
                <a:gd name="connsiteY133" fmla="*/ 595493 h 1982292"/>
                <a:gd name="connsiteX134" fmla="*/ 4705337 w 5812369"/>
                <a:gd name="connsiteY134" fmla="*/ 186874 h 1982292"/>
                <a:gd name="connsiteX135" fmla="*/ 4841257 w 5812369"/>
                <a:gd name="connsiteY135" fmla="*/ 186874 h 1982292"/>
                <a:gd name="connsiteX136" fmla="*/ 4841257 w 5812369"/>
                <a:gd name="connsiteY136" fmla="*/ 606222 h 1982292"/>
                <a:gd name="connsiteX137" fmla="*/ 4877025 w 5812369"/>
                <a:gd name="connsiteY137" fmla="*/ 711730 h 1982292"/>
                <a:gd name="connsiteX138" fmla="*/ 4976283 w 5812369"/>
                <a:gd name="connsiteY138" fmla="*/ 749283 h 1982292"/>
                <a:gd name="connsiteX139" fmla="*/ 5074646 w 5812369"/>
                <a:gd name="connsiteY139" fmla="*/ 711730 h 1982292"/>
                <a:gd name="connsiteX140" fmla="*/ 5110414 w 5812369"/>
                <a:gd name="connsiteY140" fmla="*/ 606222 h 1982292"/>
                <a:gd name="connsiteX141" fmla="*/ 5110414 w 5812369"/>
                <a:gd name="connsiteY141" fmla="*/ 186874 h 1982292"/>
                <a:gd name="connsiteX142" fmla="*/ 5246334 w 5812369"/>
                <a:gd name="connsiteY142" fmla="*/ 186874 h 1982292"/>
                <a:gd name="connsiteX143" fmla="*/ 5246334 w 5812369"/>
                <a:gd name="connsiteY143" fmla="*/ 595493 h 1982292"/>
                <a:gd name="connsiteX144" fmla="*/ 5173903 w 5812369"/>
                <a:gd name="connsiteY144" fmla="*/ 802037 h 1982292"/>
                <a:gd name="connsiteX145" fmla="*/ 4975389 w 5812369"/>
                <a:gd name="connsiteY145" fmla="*/ 876250 h 1982292"/>
                <a:gd name="connsiteX146" fmla="*/ 4777768 w 5812369"/>
                <a:gd name="connsiteY146" fmla="*/ 802037 h 1982292"/>
                <a:gd name="connsiteX147" fmla="*/ 4705337 w 5812369"/>
                <a:gd name="connsiteY147" fmla="*/ 595493 h 1982292"/>
                <a:gd name="connsiteX148" fmla="*/ 5423388 w 5812369"/>
                <a:gd name="connsiteY148" fmla="*/ 857474 h 1982292"/>
                <a:gd name="connsiteX149" fmla="*/ 5423388 w 5812369"/>
                <a:gd name="connsiteY149" fmla="*/ 186874 h 1982292"/>
                <a:gd name="connsiteX150" fmla="*/ 5812370 w 5812369"/>
                <a:gd name="connsiteY150" fmla="*/ 186874 h 1982292"/>
                <a:gd name="connsiteX151" fmla="*/ 5812370 w 5812369"/>
                <a:gd name="connsiteY151" fmla="*/ 303111 h 1982292"/>
                <a:gd name="connsiteX152" fmla="*/ 5558414 w 5812369"/>
                <a:gd name="connsiteY152" fmla="*/ 303111 h 1982292"/>
                <a:gd name="connsiteX153" fmla="*/ 5558414 w 5812369"/>
                <a:gd name="connsiteY153" fmla="*/ 457796 h 1982292"/>
                <a:gd name="connsiteX154" fmla="*/ 5773919 w 5812369"/>
                <a:gd name="connsiteY154" fmla="*/ 457796 h 1982292"/>
                <a:gd name="connsiteX155" fmla="*/ 5773919 w 5812369"/>
                <a:gd name="connsiteY155" fmla="*/ 574033 h 1982292"/>
                <a:gd name="connsiteX156" fmla="*/ 5558414 w 5812369"/>
                <a:gd name="connsiteY156" fmla="*/ 574033 h 1982292"/>
                <a:gd name="connsiteX157" fmla="*/ 5558414 w 5812369"/>
                <a:gd name="connsiteY157" fmla="*/ 741236 h 1982292"/>
                <a:gd name="connsiteX158" fmla="*/ 5812370 w 5812369"/>
                <a:gd name="connsiteY158" fmla="*/ 741236 h 1982292"/>
                <a:gd name="connsiteX159" fmla="*/ 5812370 w 5812369"/>
                <a:gd name="connsiteY159" fmla="*/ 857474 h 1982292"/>
                <a:gd name="connsiteX160" fmla="*/ 0 w 5812369"/>
                <a:gd name="connsiteY160" fmla="*/ 1827608 h 1982292"/>
                <a:gd name="connsiteX161" fmla="*/ 0 w 5812369"/>
                <a:gd name="connsiteY161" fmla="*/ 1157008 h 1982292"/>
                <a:gd name="connsiteX162" fmla="*/ 388982 w 5812369"/>
                <a:gd name="connsiteY162" fmla="*/ 1157008 h 1982292"/>
                <a:gd name="connsiteX163" fmla="*/ 388982 w 5812369"/>
                <a:gd name="connsiteY163" fmla="*/ 1273245 h 1982292"/>
                <a:gd name="connsiteX164" fmla="*/ 135920 w 5812369"/>
                <a:gd name="connsiteY164" fmla="*/ 1273245 h 1982292"/>
                <a:gd name="connsiteX165" fmla="*/ 135920 w 5812369"/>
                <a:gd name="connsiteY165" fmla="*/ 1427930 h 1982292"/>
                <a:gd name="connsiteX166" fmla="*/ 351425 w 5812369"/>
                <a:gd name="connsiteY166" fmla="*/ 1427930 h 1982292"/>
                <a:gd name="connsiteX167" fmla="*/ 351425 w 5812369"/>
                <a:gd name="connsiteY167" fmla="*/ 1544168 h 1982292"/>
                <a:gd name="connsiteX168" fmla="*/ 135920 w 5812369"/>
                <a:gd name="connsiteY168" fmla="*/ 1544168 h 1982292"/>
                <a:gd name="connsiteX169" fmla="*/ 135920 w 5812369"/>
                <a:gd name="connsiteY169" fmla="*/ 1827608 h 1982292"/>
                <a:gd name="connsiteX170" fmla="*/ 517748 w 5812369"/>
                <a:gd name="connsiteY170" fmla="*/ 1827608 h 1982292"/>
                <a:gd name="connsiteX171" fmla="*/ 517748 w 5812369"/>
                <a:gd name="connsiteY171" fmla="*/ 1157008 h 1982292"/>
                <a:gd name="connsiteX172" fmla="*/ 721628 w 5812369"/>
                <a:gd name="connsiteY172" fmla="*/ 1157008 h 1982292"/>
                <a:gd name="connsiteX173" fmla="*/ 895999 w 5812369"/>
                <a:gd name="connsiteY173" fmla="*/ 1210656 h 1982292"/>
                <a:gd name="connsiteX174" fmla="*/ 959488 w 5812369"/>
                <a:gd name="connsiteY174" fmla="*/ 1357294 h 1982292"/>
                <a:gd name="connsiteX175" fmla="*/ 931768 w 5812369"/>
                <a:gd name="connsiteY175" fmla="*/ 1461907 h 1982292"/>
                <a:gd name="connsiteX176" fmla="*/ 853077 w 5812369"/>
                <a:gd name="connsiteY176" fmla="*/ 1530756 h 1982292"/>
                <a:gd name="connsiteX177" fmla="*/ 1062322 w 5812369"/>
                <a:gd name="connsiteY177" fmla="*/ 1827608 h 1982292"/>
                <a:gd name="connsiteX178" fmla="*/ 900470 w 5812369"/>
                <a:gd name="connsiteY178" fmla="*/ 1827608 h 1982292"/>
                <a:gd name="connsiteX179" fmla="*/ 722522 w 5812369"/>
                <a:gd name="connsiteY179" fmla="*/ 1556686 h 1982292"/>
                <a:gd name="connsiteX180" fmla="*/ 653668 w 5812369"/>
                <a:gd name="connsiteY180" fmla="*/ 1556686 h 1982292"/>
                <a:gd name="connsiteX181" fmla="*/ 653668 w 5812369"/>
                <a:gd name="connsiteY181" fmla="*/ 1827608 h 1982292"/>
                <a:gd name="connsiteX182" fmla="*/ 653668 w 5812369"/>
                <a:gd name="connsiteY182" fmla="*/ 1441342 h 1982292"/>
                <a:gd name="connsiteX183" fmla="*/ 729676 w 5812369"/>
                <a:gd name="connsiteY183" fmla="*/ 1441342 h 1982292"/>
                <a:gd name="connsiteX184" fmla="*/ 796742 w 5812369"/>
                <a:gd name="connsiteY184" fmla="*/ 1418989 h 1982292"/>
                <a:gd name="connsiteX185" fmla="*/ 819991 w 5812369"/>
                <a:gd name="connsiteY185" fmla="*/ 1355506 h 1982292"/>
                <a:gd name="connsiteX186" fmla="*/ 796742 w 5812369"/>
                <a:gd name="connsiteY186" fmla="*/ 1294705 h 1982292"/>
                <a:gd name="connsiteX187" fmla="*/ 729676 w 5812369"/>
                <a:gd name="connsiteY187" fmla="*/ 1273245 h 1982292"/>
                <a:gd name="connsiteX188" fmla="*/ 653668 w 5812369"/>
                <a:gd name="connsiteY188" fmla="*/ 1273245 h 1982292"/>
                <a:gd name="connsiteX189" fmla="*/ 1100773 w 5812369"/>
                <a:gd name="connsiteY189" fmla="*/ 1827608 h 1982292"/>
                <a:gd name="connsiteX190" fmla="*/ 1353835 w 5812369"/>
                <a:gd name="connsiteY190" fmla="*/ 1157008 h 1982292"/>
                <a:gd name="connsiteX191" fmla="*/ 1530889 w 5812369"/>
                <a:gd name="connsiteY191" fmla="*/ 1157008 h 1982292"/>
                <a:gd name="connsiteX192" fmla="*/ 1783950 w 5812369"/>
                <a:gd name="connsiteY192" fmla="*/ 1827608 h 1982292"/>
                <a:gd name="connsiteX193" fmla="*/ 1639982 w 5812369"/>
                <a:gd name="connsiteY193" fmla="*/ 1827608 h 1982292"/>
                <a:gd name="connsiteX194" fmla="*/ 1575599 w 5812369"/>
                <a:gd name="connsiteY194" fmla="*/ 1653252 h 1982292"/>
                <a:gd name="connsiteX195" fmla="*/ 1308230 w 5812369"/>
                <a:gd name="connsiteY195" fmla="*/ 1653252 h 1982292"/>
                <a:gd name="connsiteX196" fmla="*/ 1244741 w 5812369"/>
                <a:gd name="connsiteY196" fmla="*/ 1827608 h 1982292"/>
                <a:gd name="connsiteX197" fmla="*/ 1350258 w 5812369"/>
                <a:gd name="connsiteY197" fmla="*/ 1537015 h 1982292"/>
                <a:gd name="connsiteX198" fmla="*/ 1534466 w 5812369"/>
                <a:gd name="connsiteY198" fmla="*/ 1537015 h 1982292"/>
                <a:gd name="connsiteX199" fmla="*/ 1442362 w 5812369"/>
                <a:gd name="connsiteY199" fmla="*/ 1285763 h 1982292"/>
                <a:gd name="connsiteX200" fmla="*/ 1896621 w 5812369"/>
                <a:gd name="connsiteY200" fmla="*/ 1827608 h 1982292"/>
                <a:gd name="connsiteX201" fmla="*/ 1896621 w 5812369"/>
                <a:gd name="connsiteY201" fmla="*/ 1157008 h 1982292"/>
                <a:gd name="connsiteX202" fmla="*/ 2070098 w 5812369"/>
                <a:gd name="connsiteY202" fmla="*/ 1157008 h 1982292"/>
                <a:gd name="connsiteX203" fmla="*/ 2368764 w 5812369"/>
                <a:gd name="connsiteY203" fmla="*/ 1637158 h 1982292"/>
                <a:gd name="connsiteX204" fmla="*/ 2368764 w 5812369"/>
                <a:gd name="connsiteY204" fmla="*/ 1157008 h 1982292"/>
                <a:gd name="connsiteX205" fmla="*/ 2503790 w 5812369"/>
                <a:gd name="connsiteY205" fmla="*/ 1157008 h 1982292"/>
                <a:gd name="connsiteX206" fmla="*/ 2503790 w 5812369"/>
                <a:gd name="connsiteY206" fmla="*/ 1827608 h 1982292"/>
                <a:gd name="connsiteX207" fmla="*/ 2330313 w 5812369"/>
                <a:gd name="connsiteY207" fmla="*/ 1827608 h 1982292"/>
                <a:gd name="connsiteX208" fmla="*/ 2031647 w 5812369"/>
                <a:gd name="connsiteY208" fmla="*/ 1345670 h 1982292"/>
                <a:gd name="connsiteX209" fmla="*/ 2031647 w 5812369"/>
                <a:gd name="connsiteY209" fmla="*/ 1827608 h 1982292"/>
                <a:gd name="connsiteX210" fmla="*/ 2644181 w 5812369"/>
                <a:gd name="connsiteY210" fmla="*/ 1492308 h 1982292"/>
                <a:gd name="connsiteX211" fmla="*/ 2670113 w 5812369"/>
                <a:gd name="connsiteY211" fmla="*/ 1356400 h 1982292"/>
                <a:gd name="connsiteX212" fmla="*/ 2741650 w 5812369"/>
                <a:gd name="connsiteY212" fmla="*/ 1242845 h 1982292"/>
                <a:gd name="connsiteX213" fmla="*/ 2854321 w 5812369"/>
                <a:gd name="connsiteY213" fmla="*/ 1166844 h 1982292"/>
                <a:gd name="connsiteX214" fmla="*/ 2999183 w 5812369"/>
                <a:gd name="connsiteY214" fmla="*/ 1138231 h 1982292"/>
                <a:gd name="connsiteX215" fmla="*/ 3160141 w 5812369"/>
                <a:gd name="connsiteY215" fmla="*/ 1173997 h 1982292"/>
                <a:gd name="connsiteX216" fmla="*/ 3279965 w 5812369"/>
                <a:gd name="connsiteY216" fmla="*/ 1274140 h 1982292"/>
                <a:gd name="connsiteX217" fmla="*/ 3173554 w 5812369"/>
                <a:gd name="connsiteY217" fmla="*/ 1357294 h 1982292"/>
                <a:gd name="connsiteX218" fmla="*/ 3099334 w 5812369"/>
                <a:gd name="connsiteY218" fmla="*/ 1290234 h 1982292"/>
                <a:gd name="connsiteX219" fmla="*/ 2999183 w 5812369"/>
                <a:gd name="connsiteY219" fmla="*/ 1265198 h 1982292"/>
                <a:gd name="connsiteX220" fmla="*/ 2844484 w 5812369"/>
                <a:gd name="connsiteY220" fmla="*/ 1330470 h 1982292"/>
                <a:gd name="connsiteX221" fmla="*/ 2782784 w 5812369"/>
                <a:gd name="connsiteY221" fmla="*/ 1492308 h 1982292"/>
                <a:gd name="connsiteX222" fmla="*/ 2844484 w 5812369"/>
                <a:gd name="connsiteY222" fmla="*/ 1655040 h 1982292"/>
                <a:gd name="connsiteX223" fmla="*/ 2999183 w 5812369"/>
                <a:gd name="connsiteY223" fmla="*/ 1719418 h 1982292"/>
                <a:gd name="connsiteX224" fmla="*/ 3099334 w 5812369"/>
                <a:gd name="connsiteY224" fmla="*/ 1695276 h 1982292"/>
                <a:gd name="connsiteX225" fmla="*/ 3173554 w 5812369"/>
                <a:gd name="connsiteY225" fmla="*/ 1627322 h 1982292"/>
                <a:gd name="connsiteX226" fmla="*/ 3279965 w 5812369"/>
                <a:gd name="connsiteY226" fmla="*/ 1709582 h 1982292"/>
                <a:gd name="connsiteX227" fmla="*/ 3181602 w 5812369"/>
                <a:gd name="connsiteY227" fmla="*/ 1798996 h 1982292"/>
                <a:gd name="connsiteX228" fmla="*/ 3051047 w 5812369"/>
                <a:gd name="connsiteY228" fmla="*/ 1842808 h 1982292"/>
                <a:gd name="connsiteX229" fmla="*/ 2967885 w 5812369"/>
                <a:gd name="connsiteY229" fmla="*/ 1982293 h 1982292"/>
                <a:gd name="connsiteX230" fmla="*/ 2848061 w 5812369"/>
                <a:gd name="connsiteY230" fmla="*/ 1982293 h 1982292"/>
                <a:gd name="connsiteX231" fmla="*/ 2932117 w 5812369"/>
                <a:gd name="connsiteY231" fmla="*/ 1841020 h 1982292"/>
                <a:gd name="connsiteX232" fmla="*/ 2780995 w 5812369"/>
                <a:gd name="connsiteY232" fmla="*/ 1775748 h 1982292"/>
                <a:gd name="connsiteX233" fmla="*/ 2679055 w 5812369"/>
                <a:gd name="connsiteY233" fmla="*/ 1651464 h 1982292"/>
                <a:gd name="connsiteX234" fmla="*/ 2644181 w 5812369"/>
                <a:gd name="connsiteY234" fmla="*/ 1492308 h 1982292"/>
                <a:gd name="connsiteX235" fmla="*/ 3319310 w 5812369"/>
                <a:gd name="connsiteY235" fmla="*/ 1827608 h 1982292"/>
                <a:gd name="connsiteX236" fmla="*/ 3572372 w 5812369"/>
                <a:gd name="connsiteY236" fmla="*/ 1157008 h 1982292"/>
                <a:gd name="connsiteX237" fmla="*/ 3749426 w 5812369"/>
                <a:gd name="connsiteY237" fmla="*/ 1157008 h 1982292"/>
                <a:gd name="connsiteX238" fmla="*/ 4002487 w 5812369"/>
                <a:gd name="connsiteY238" fmla="*/ 1827608 h 1982292"/>
                <a:gd name="connsiteX239" fmla="*/ 3858519 w 5812369"/>
                <a:gd name="connsiteY239" fmla="*/ 1827608 h 1982292"/>
                <a:gd name="connsiteX240" fmla="*/ 3795030 w 5812369"/>
                <a:gd name="connsiteY240" fmla="*/ 1653252 h 1982292"/>
                <a:gd name="connsiteX241" fmla="*/ 3527661 w 5812369"/>
                <a:gd name="connsiteY241" fmla="*/ 1653252 h 1982292"/>
                <a:gd name="connsiteX242" fmla="*/ 3463278 w 5812369"/>
                <a:gd name="connsiteY242" fmla="*/ 1827608 h 1982292"/>
                <a:gd name="connsiteX243" fmla="*/ 3569689 w 5812369"/>
                <a:gd name="connsiteY243" fmla="*/ 1537015 h 1982292"/>
                <a:gd name="connsiteX244" fmla="*/ 3753002 w 5812369"/>
                <a:gd name="connsiteY244" fmla="*/ 1537015 h 1982292"/>
                <a:gd name="connsiteX245" fmla="*/ 3660899 w 5812369"/>
                <a:gd name="connsiteY245" fmla="*/ 1285763 h 1982292"/>
                <a:gd name="connsiteX246" fmla="*/ 4115158 w 5812369"/>
                <a:gd name="connsiteY246" fmla="*/ 1827608 h 1982292"/>
                <a:gd name="connsiteX247" fmla="*/ 4115158 w 5812369"/>
                <a:gd name="connsiteY247" fmla="*/ 1157008 h 1982292"/>
                <a:gd name="connsiteX248" fmla="*/ 4251078 w 5812369"/>
                <a:gd name="connsiteY248" fmla="*/ 1157008 h 1982292"/>
                <a:gd name="connsiteX249" fmla="*/ 4251078 w 5812369"/>
                <a:gd name="connsiteY249" fmla="*/ 1827608 h 1982292"/>
                <a:gd name="connsiteX250" fmla="*/ 4386998 w 5812369"/>
                <a:gd name="connsiteY250" fmla="*/ 1734618 h 1982292"/>
                <a:gd name="connsiteX251" fmla="*/ 4485361 w 5812369"/>
                <a:gd name="connsiteY251" fmla="*/ 1644311 h 1982292"/>
                <a:gd name="connsiteX252" fmla="*/ 4553321 w 5812369"/>
                <a:gd name="connsiteY252" fmla="*/ 1705112 h 1982292"/>
                <a:gd name="connsiteX253" fmla="*/ 4632906 w 5812369"/>
                <a:gd name="connsiteY253" fmla="*/ 1726571 h 1982292"/>
                <a:gd name="connsiteX254" fmla="*/ 4695501 w 5812369"/>
                <a:gd name="connsiteY254" fmla="*/ 1706006 h 1982292"/>
                <a:gd name="connsiteX255" fmla="*/ 4718750 w 5812369"/>
                <a:gd name="connsiteY255" fmla="*/ 1648781 h 1982292"/>
                <a:gd name="connsiteX256" fmla="*/ 4706231 w 5812369"/>
                <a:gd name="connsiteY256" fmla="*/ 1609439 h 1982292"/>
                <a:gd name="connsiteX257" fmla="*/ 4671357 w 5812369"/>
                <a:gd name="connsiteY257" fmla="*/ 1579933 h 1982292"/>
                <a:gd name="connsiteX258" fmla="*/ 4622175 w 5812369"/>
                <a:gd name="connsiteY258" fmla="*/ 1554897 h 1982292"/>
                <a:gd name="connsiteX259" fmla="*/ 4565840 w 5812369"/>
                <a:gd name="connsiteY259" fmla="*/ 1528967 h 1982292"/>
                <a:gd name="connsiteX260" fmla="*/ 4510399 w 5812369"/>
                <a:gd name="connsiteY260" fmla="*/ 1498567 h 1982292"/>
                <a:gd name="connsiteX261" fmla="*/ 4461217 w 5812369"/>
                <a:gd name="connsiteY261" fmla="*/ 1459225 h 1982292"/>
                <a:gd name="connsiteX262" fmla="*/ 4426343 w 5812369"/>
                <a:gd name="connsiteY262" fmla="*/ 1404683 h 1982292"/>
                <a:gd name="connsiteX263" fmla="*/ 4412930 w 5812369"/>
                <a:gd name="connsiteY263" fmla="*/ 1332258 h 1982292"/>
                <a:gd name="connsiteX264" fmla="*/ 4473736 w 5812369"/>
                <a:gd name="connsiteY264" fmla="*/ 1194562 h 1982292"/>
                <a:gd name="connsiteX265" fmla="*/ 4627541 w 5812369"/>
                <a:gd name="connsiteY265" fmla="*/ 1138231 h 1982292"/>
                <a:gd name="connsiteX266" fmla="*/ 4860930 w 5812369"/>
                <a:gd name="connsiteY266" fmla="*/ 1250892 h 1982292"/>
                <a:gd name="connsiteX267" fmla="*/ 4761672 w 5812369"/>
                <a:gd name="connsiteY267" fmla="*/ 1340305 h 1982292"/>
                <a:gd name="connsiteX268" fmla="*/ 4628435 w 5812369"/>
                <a:gd name="connsiteY268" fmla="*/ 1256257 h 1982292"/>
                <a:gd name="connsiteX269" fmla="*/ 4572100 w 5812369"/>
                <a:gd name="connsiteY269" fmla="*/ 1276822 h 1982292"/>
                <a:gd name="connsiteX270" fmla="*/ 4550639 w 5812369"/>
                <a:gd name="connsiteY270" fmla="*/ 1326893 h 1982292"/>
                <a:gd name="connsiteX271" fmla="*/ 4561369 w 5812369"/>
                <a:gd name="connsiteY271" fmla="*/ 1361765 h 1982292"/>
                <a:gd name="connsiteX272" fmla="*/ 4589090 w 5812369"/>
                <a:gd name="connsiteY272" fmla="*/ 1389483 h 1982292"/>
                <a:gd name="connsiteX273" fmla="*/ 4630223 w 5812369"/>
                <a:gd name="connsiteY273" fmla="*/ 1412730 h 1982292"/>
                <a:gd name="connsiteX274" fmla="*/ 4677616 w 5812369"/>
                <a:gd name="connsiteY274" fmla="*/ 1435084 h 1982292"/>
                <a:gd name="connsiteX275" fmla="*/ 4728586 w 5812369"/>
                <a:gd name="connsiteY275" fmla="*/ 1458331 h 1982292"/>
                <a:gd name="connsiteX276" fmla="*/ 4776874 w 5812369"/>
                <a:gd name="connsiteY276" fmla="*/ 1488731 h 1982292"/>
                <a:gd name="connsiteX277" fmla="*/ 4818008 w 5812369"/>
                <a:gd name="connsiteY277" fmla="*/ 1528073 h 1982292"/>
                <a:gd name="connsiteX278" fmla="*/ 4845728 w 5812369"/>
                <a:gd name="connsiteY278" fmla="*/ 1579039 h 1982292"/>
                <a:gd name="connsiteX279" fmla="*/ 4856459 w 5812369"/>
                <a:gd name="connsiteY279" fmla="*/ 1646099 h 1982292"/>
                <a:gd name="connsiteX280" fmla="*/ 4791181 w 5812369"/>
                <a:gd name="connsiteY280" fmla="*/ 1791843 h 1982292"/>
                <a:gd name="connsiteX281" fmla="*/ 4634694 w 5812369"/>
                <a:gd name="connsiteY281" fmla="*/ 1846385 h 1982292"/>
                <a:gd name="connsiteX282" fmla="*/ 4492515 w 5812369"/>
                <a:gd name="connsiteY282" fmla="*/ 1818667 h 1982292"/>
                <a:gd name="connsiteX283" fmla="*/ 4386998 w 5812369"/>
                <a:gd name="connsiteY283" fmla="*/ 1734618 h 1982292"/>
                <a:gd name="connsiteX284" fmla="*/ 5007580 w 5812369"/>
                <a:gd name="connsiteY284" fmla="*/ 1827608 h 1982292"/>
                <a:gd name="connsiteX285" fmla="*/ 5007580 w 5812369"/>
                <a:gd name="connsiteY285" fmla="*/ 1157008 h 1982292"/>
                <a:gd name="connsiteX286" fmla="*/ 5396562 w 5812369"/>
                <a:gd name="connsiteY286" fmla="*/ 1157008 h 1982292"/>
                <a:gd name="connsiteX287" fmla="*/ 5396562 w 5812369"/>
                <a:gd name="connsiteY287" fmla="*/ 1273245 h 1982292"/>
                <a:gd name="connsiteX288" fmla="*/ 5143500 w 5812369"/>
                <a:gd name="connsiteY288" fmla="*/ 1273245 h 1982292"/>
                <a:gd name="connsiteX289" fmla="*/ 5143500 w 5812369"/>
                <a:gd name="connsiteY289" fmla="*/ 1427930 h 1982292"/>
                <a:gd name="connsiteX290" fmla="*/ 5359005 w 5812369"/>
                <a:gd name="connsiteY290" fmla="*/ 1427930 h 1982292"/>
                <a:gd name="connsiteX291" fmla="*/ 5359005 w 5812369"/>
                <a:gd name="connsiteY291" fmla="*/ 1544168 h 1982292"/>
                <a:gd name="connsiteX292" fmla="*/ 5143500 w 5812369"/>
                <a:gd name="connsiteY292" fmla="*/ 1544168 h 1982292"/>
                <a:gd name="connsiteX293" fmla="*/ 5143500 w 5812369"/>
                <a:gd name="connsiteY293" fmla="*/ 1711371 h 1982292"/>
                <a:gd name="connsiteX294" fmla="*/ 5396562 w 5812369"/>
                <a:gd name="connsiteY294" fmla="*/ 1711371 h 1982292"/>
                <a:gd name="connsiteX295" fmla="*/ 5396562 w 5812369"/>
                <a:gd name="connsiteY295" fmla="*/ 1827608 h 198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812369" h="1982292">
                  <a:moveTo>
                    <a:pt x="0" y="857474"/>
                  </a:moveTo>
                  <a:lnTo>
                    <a:pt x="0" y="186874"/>
                  </a:lnTo>
                  <a:lnTo>
                    <a:pt x="203880" y="186874"/>
                  </a:lnTo>
                  <a:cubicBezTo>
                    <a:pt x="277804" y="186874"/>
                    <a:pt x="335624" y="204756"/>
                    <a:pt x="377357" y="240522"/>
                  </a:cubicBezTo>
                  <a:cubicBezTo>
                    <a:pt x="419680" y="276287"/>
                    <a:pt x="441141" y="325169"/>
                    <a:pt x="441740" y="387160"/>
                  </a:cubicBezTo>
                  <a:cubicBezTo>
                    <a:pt x="441740" y="427100"/>
                    <a:pt x="432503" y="461668"/>
                    <a:pt x="414020" y="490879"/>
                  </a:cubicBezTo>
                  <a:cubicBezTo>
                    <a:pt x="395536" y="520681"/>
                    <a:pt x="369309" y="543928"/>
                    <a:pt x="335329" y="560621"/>
                  </a:cubicBezTo>
                  <a:lnTo>
                    <a:pt x="544574" y="857474"/>
                  </a:lnTo>
                  <a:lnTo>
                    <a:pt x="382722" y="857474"/>
                  </a:lnTo>
                  <a:lnTo>
                    <a:pt x="204774" y="586551"/>
                  </a:lnTo>
                  <a:lnTo>
                    <a:pt x="135920" y="586551"/>
                  </a:lnTo>
                  <a:lnTo>
                    <a:pt x="135920" y="857474"/>
                  </a:lnTo>
                  <a:close/>
                  <a:moveTo>
                    <a:pt x="135920" y="471208"/>
                  </a:moveTo>
                  <a:lnTo>
                    <a:pt x="211928" y="471208"/>
                  </a:lnTo>
                  <a:cubicBezTo>
                    <a:pt x="240543" y="471208"/>
                    <a:pt x="262603" y="463760"/>
                    <a:pt x="278100" y="448855"/>
                  </a:cubicBezTo>
                  <a:cubicBezTo>
                    <a:pt x="294195" y="433950"/>
                    <a:pt x="302243" y="412794"/>
                    <a:pt x="302243" y="385371"/>
                  </a:cubicBezTo>
                  <a:cubicBezTo>
                    <a:pt x="302243" y="359737"/>
                    <a:pt x="294195" y="339475"/>
                    <a:pt x="278100" y="324570"/>
                  </a:cubicBezTo>
                  <a:cubicBezTo>
                    <a:pt x="262004" y="309665"/>
                    <a:pt x="239944" y="302512"/>
                    <a:pt x="211928" y="303111"/>
                  </a:cubicBezTo>
                  <a:lnTo>
                    <a:pt x="135920" y="303111"/>
                  </a:lnTo>
                  <a:close/>
                  <a:moveTo>
                    <a:pt x="639361" y="857474"/>
                  </a:moveTo>
                  <a:lnTo>
                    <a:pt x="639361" y="186874"/>
                  </a:lnTo>
                  <a:lnTo>
                    <a:pt x="1028342" y="186874"/>
                  </a:lnTo>
                  <a:lnTo>
                    <a:pt x="1028342" y="303111"/>
                  </a:lnTo>
                  <a:lnTo>
                    <a:pt x="774387" y="303111"/>
                  </a:lnTo>
                  <a:lnTo>
                    <a:pt x="774387" y="457796"/>
                  </a:lnTo>
                  <a:lnTo>
                    <a:pt x="989891" y="457796"/>
                  </a:lnTo>
                  <a:lnTo>
                    <a:pt x="989891" y="574033"/>
                  </a:lnTo>
                  <a:lnTo>
                    <a:pt x="774387" y="574033"/>
                  </a:lnTo>
                  <a:lnTo>
                    <a:pt x="774387" y="741236"/>
                  </a:lnTo>
                  <a:lnTo>
                    <a:pt x="1028342" y="741236"/>
                  </a:lnTo>
                  <a:lnTo>
                    <a:pt x="1028342" y="857474"/>
                  </a:lnTo>
                  <a:close/>
                  <a:moveTo>
                    <a:pt x="770810" y="129649"/>
                  </a:moveTo>
                  <a:lnTo>
                    <a:pt x="878115" y="0"/>
                  </a:lnTo>
                  <a:lnTo>
                    <a:pt x="1017612" y="0"/>
                  </a:lnTo>
                  <a:lnTo>
                    <a:pt x="894211" y="129649"/>
                  </a:lnTo>
                  <a:close/>
                  <a:moveTo>
                    <a:pt x="1193771" y="857474"/>
                  </a:moveTo>
                  <a:lnTo>
                    <a:pt x="1193771" y="186874"/>
                  </a:lnTo>
                  <a:lnTo>
                    <a:pt x="1414641" y="186874"/>
                  </a:lnTo>
                  <a:cubicBezTo>
                    <a:pt x="1487967" y="186874"/>
                    <a:pt x="1545491" y="204756"/>
                    <a:pt x="1587224" y="240522"/>
                  </a:cubicBezTo>
                  <a:cubicBezTo>
                    <a:pt x="1629547" y="276287"/>
                    <a:pt x="1650713" y="325169"/>
                    <a:pt x="1650713" y="387160"/>
                  </a:cubicBezTo>
                  <a:cubicBezTo>
                    <a:pt x="1650713" y="449150"/>
                    <a:pt x="1629547" y="497737"/>
                    <a:pt x="1587224" y="532903"/>
                  </a:cubicBezTo>
                  <a:cubicBezTo>
                    <a:pt x="1544901" y="568669"/>
                    <a:pt x="1487368" y="586551"/>
                    <a:pt x="1414641" y="586551"/>
                  </a:cubicBezTo>
                  <a:lnTo>
                    <a:pt x="1329691" y="586551"/>
                  </a:lnTo>
                  <a:lnTo>
                    <a:pt x="1329691" y="857474"/>
                  </a:lnTo>
                  <a:close/>
                  <a:moveTo>
                    <a:pt x="1329691" y="471208"/>
                  </a:moveTo>
                  <a:lnTo>
                    <a:pt x="1420007" y="471208"/>
                  </a:lnTo>
                  <a:cubicBezTo>
                    <a:pt x="1449220" y="471208"/>
                    <a:pt x="1471871" y="463456"/>
                    <a:pt x="1487967" y="447961"/>
                  </a:cubicBezTo>
                  <a:cubicBezTo>
                    <a:pt x="1504062" y="433056"/>
                    <a:pt x="1512110" y="412195"/>
                    <a:pt x="1512110" y="385371"/>
                  </a:cubicBezTo>
                  <a:cubicBezTo>
                    <a:pt x="1512110" y="359737"/>
                    <a:pt x="1503767" y="339475"/>
                    <a:pt x="1487072" y="324570"/>
                  </a:cubicBezTo>
                  <a:cubicBezTo>
                    <a:pt x="1470977" y="309665"/>
                    <a:pt x="1448621" y="302512"/>
                    <a:pt x="1420007" y="303111"/>
                  </a:cubicBezTo>
                  <a:lnTo>
                    <a:pt x="1329691" y="303111"/>
                  </a:lnTo>
                  <a:close/>
                  <a:moveTo>
                    <a:pt x="1759807" y="595493"/>
                  </a:moveTo>
                  <a:lnTo>
                    <a:pt x="1759807" y="186874"/>
                  </a:lnTo>
                  <a:lnTo>
                    <a:pt x="1895727" y="186874"/>
                  </a:lnTo>
                  <a:lnTo>
                    <a:pt x="1895727" y="606222"/>
                  </a:lnTo>
                  <a:cubicBezTo>
                    <a:pt x="1895727" y="650929"/>
                    <a:pt x="1907647" y="686095"/>
                    <a:pt x="1931495" y="711730"/>
                  </a:cubicBezTo>
                  <a:cubicBezTo>
                    <a:pt x="1955344" y="736766"/>
                    <a:pt x="1988430" y="749283"/>
                    <a:pt x="2030753" y="749283"/>
                  </a:cubicBezTo>
                  <a:cubicBezTo>
                    <a:pt x="2072485" y="749283"/>
                    <a:pt x="2105267" y="736766"/>
                    <a:pt x="2129116" y="711730"/>
                  </a:cubicBezTo>
                  <a:cubicBezTo>
                    <a:pt x="2152964" y="686694"/>
                    <a:pt x="2164884" y="651528"/>
                    <a:pt x="2164884" y="606222"/>
                  </a:cubicBezTo>
                  <a:lnTo>
                    <a:pt x="2164884" y="186874"/>
                  </a:lnTo>
                  <a:lnTo>
                    <a:pt x="2300804" y="186874"/>
                  </a:lnTo>
                  <a:lnTo>
                    <a:pt x="2300804" y="595493"/>
                  </a:lnTo>
                  <a:cubicBezTo>
                    <a:pt x="2300804" y="683717"/>
                    <a:pt x="2276661" y="752565"/>
                    <a:pt x="2228373" y="802037"/>
                  </a:cubicBezTo>
                  <a:cubicBezTo>
                    <a:pt x="2180086" y="851510"/>
                    <a:pt x="2113914" y="876250"/>
                    <a:pt x="2029858" y="876250"/>
                  </a:cubicBezTo>
                  <a:cubicBezTo>
                    <a:pt x="1946402" y="876250"/>
                    <a:pt x="1880525" y="851510"/>
                    <a:pt x="1832238" y="802037"/>
                  </a:cubicBezTo>
                  <a:cubicBezTo>
                    <a:pt x="1783950" y="751966"/>
                    <a:pt x="1759807" y="683118"/>
                    <a:pt x="1759807" y="595493"/>
                  </a:cubicBezTo>
                  <a:close/>
                  <a:moveTo>
                    <a:pt x="2477858" y="857474"/>
                  </a:moveTo>
                  <a:lnTo>
                    <a:pt x="2477858" y="186874"/>
                  </a:lnTo>
                  <a:lnTo>
                    <a:pt x="2667431" y="186874"/>
                  </a:lnTo>
                  <a:cubicBezTo>
                    <a:pt x="2737179" y="186874"/>
                    <a:pt x="2791726" y="202968"/>
                    <a:pt x="2831071" y="235157"/>
                  </a:cubicBezTo>
                  <a:cubicBezTo>
                    <a:pt x="2871016" y="267346"/>
                    <a:pt x="2890983" y="312052"/>
                    <a:pt x="2890983" y="369277"/>
                  </a:cubicBezTo>
                  <a:cubicBezTo>
                    <a:pt x="2890983" y="424713"/>
                    <a:pt x="2867439" y="468821"/>
                    <a:pt x="2820341" y="501609"/>
                  </a:cubicBezTo>
                  <a:cubicBezTo>
                    <a:pt x="2855510" y="517703"/>
                    <a:pt x="2882640" y="539162"/>
                    <a:pt x="2901714" y="565986"/>
                  </a:cubicBezTo>
                  <a:cubicBezTo>
                    <a:pt x="2920787" y="593409"/>
                    <a:pt x="2930329" y="624704"/>
                    <a:pt x="2930329" y="659870"/>
                  </a:cubicBezTo>
                  <a:cubicBezTo>
                    <a:pt x="2930329" y="721270"/>
                    <a:pt x="2907973" y="769553"/>
                    <a:pt x="2863263" y="804720"/>
                  </a:cubicBezTo>
                  <a:cubicBezTo>
                    <a:pt x="2819151" y="839886"/>
                    <a:pt x="2758640" y="857474"/>
                    <a:pt x="2681738" y="857474"/>
                  </a:cubicBezTo>
                  <a:close/>
                  <a:moveTo>
                    <a:pt x="2612884" y="741236"/>
                  </a:moveTo>
                  <a:lnTo>
                    <a:pt x="2689786" y="741236"/>
                  </a:lnTo>
                  <a:cubicBezTo>
                    <a:pt x="2721378" y="741236"/>
                    <a:pt x="2746121" y="733484"/>
                    <a:pt x="2764005" y="717989"/>
                  </a:cubicBezTo>
                  <a:cubicBezTo>
                    <a:pt x="2781890" y="701894"/>
                    <a:pt x="2790832" y="680140"/>
                    <a:pt x="2790832" y="652717"/>
                  </a:cubicBezTo>
                  <a:cubicBezTo>
                    <a:pt x="2790832" y="625294"/>
                    <a:pt x="2781890" y="603835"/>
                    <a:pt x="2764005" y="588340"/>
                  </a:cubicBezTo>
                  <a:cubicBezTo>
                    <a:pt x="2746121" y="573434"/>
                    <a:pt x="2721378" y="565986"/>
                    <a:pt x="2689786" y="565986"/>
                  </a:cubicBezTo>
                  <a:lnTo>
                    <a:pt x="2612884" y="565986"/>
                  </a:lnTo>
                  <a:close/>
                  <a:moveTo>
                    <a:pt x="2612884" y="449749"/>
                  </a:moveTo>
                  <a:lnTo>
                    <a:pt x="2670113" y="449749"/>
                  </a:lnTo>
                  <a:cubicBezTo>
                    <a:pt x="2695750" y="449749"/>
                    <a:pt x="2715718" y="443195"/>
                    <a:pt x="2730025" y="430078"/>
                  </a:cubicBezTo>
                  <a:cubicBezTo>
                    <a:pt x="2744333" y="417560"/>
                    <a:pt x="2751486" y="399382"/>
                    <a:pt x="2751486" y="375536"/>
                  </a:cubicBezTo>
                  <a:cubicBezTo>
                    <a:pt x="2751486" y="352887"/>
                    <a:pt x="2744333" y="335300"/>
                    <a:pt x="2730025" y="322782"/>
                  </a:cubicBezTo>
                  <a:cubicBezTo>
                    <a:pt x="2716317" y="309665"/>
                    <a:pt x="2696341" y="303111"/>
                    <a:pt x="2670113" y="303111"/>
                  </a:cubicBezTo>
                  <a:lnTo>
                    <a:pt x="2612884" y="303111"/>
                  </a:lnTo>
                  <a:close/>
                  <a:moveTo>
                    <a:pt x="3077873" y="857474"/>
                  </a:moveTo>
                  <a:lnTo>
                    <a:pt x="3077873" y="186874"/>
                  </a:lnTo>
                  <a:lnTo>
                    <a:pt x="3212899" y="186874"/>
                  </a:lnTo>
                  <a:lnTo>
                    <a:pt x="3212899" y="734083"/>
                  </a:lnTo>
                  <a:lnTo>
                    <a:pt x="3466855" y="734083"/>
                  </a:lnTo>
                  <a:lnTo>
                    <a:pt x="3466855" y="857474"/>
                  </a:lnTo>
                  <a:close/>
                  <a:moveTo>
                    <a:pt x="3595621" y="857474"/>
                  </a:moveTo>
                  <a:lnTo>
                    <a:pt x="3595621" y="186874"/>
                  </a:lnTo>
                  <a:lnTo>
                    <a:pt x="3730647" y="186874"/>
                  </a:lnTo>
                  <a:lnTo>
                    <a:pt x="3730647" y="857474"/>
                  </a:lnTo>
                  <a:close/>
                  <a:moveTo>
                    <a:pt x="3896076" y="658976"/>
                  </a:moveTo>
                  <a:cubicBezTo>
                    <a:pt x="3878791" y="615459"/>
                    <a:pt x="3870144" y="569858"/>
                    <a:pt x="3870144" y="522174"/>
                  </a:cubicBezTo>
                  <a:cubicBezTo>
                    <a:pt x="3870144" y="474489"/>
                    <a:pt x="3878791" y="429184"/>
                    <a:pt x="3896076" y="386265"/>
                  </a:cubicBezTo>
                  <a:cubicBezTo>
                    <a:pt x="3913361" y="342748"/>
                    <a:pt x="3937210" y="304899"/>
                    <a:pt x="3967613" y="272711"/>
                  </a:cubicBezTo>
                  <a:cubicBezTo>
                    <a:pt x="3998615" y="240522"/>
                    <a:pt x="4036172" y="214887"/>
                    <a:pt x="4080284" y="195815"/>
                  </a:cubicBezTo>
                  <a:cubicBezTo>
                    <a:pt x="4124994" y="176743"/>
                    <a:pt x="4172986" y="167203"/>
                    <a:pt x="4224252" y="167203"/>
                  </a:cubicBezTo>
                  <a:cubicBezTo>
                    <a:pt x="4275517" y="167203"/>
                    <a:pt x="4323509" y="176743"/>
                    <a:pt x="4368220" y="195815"/>
                  </a:cubicBezTo>
                  <a:cubicBezTo>
                    <a:pt x="4412930" y="214887"/>
                    <a:pt x="4450487" y="240522"/>
                    <a:pt x="4480890" y="272711"/>
                  </a:cubicBezTo>
                  <a:cubicBezTo>
                    <a:pt x="4511293" y="304899"/>
                    <a:pt x="4535142" y="342748"/>
                    <a:pt x="4552427" y="386265"/>
                  </a:cubicBezTo>
                  <a:cubicBezTo>
                    <a:pt x="4569712" y="429184"/>
                    <a:pt x="4578359" y="474489"/>
                    <a:pt x="4578359" y="522174"/>
                  </a:cubicBezTo>
                  <a:cubicBezTo>
                    <a:pt x="4578359" y="578209"/>
                    <a:pt x="4566734" y="630659"/>
                    <a:pt x="4543485" y="679541"/>
                  </a:cubicBezTo>
                  <a:cubicBezTo>
                    <a:pt x="4520235" y="728423"/>
                    <a:pt x="4488044" y="769250"/>
                    <a:pt x="4446910" y="802037"/>
                  </a:cubicBezTo>
                  <a:lnTo>
                    <a:pt x="4487150" y="840485"/>
                  </a:lnTo>
                  <a:cubicBezTo>
                    <a:pt x="4534248" y="883403"/>
                    <a:pt x="4580747" y="904567"/>
                    <a:pt x="4626646" y="903968"/>
                  </a:cubicBezTo>
                  <a:cubicBezTo>
                    <a:pt x="4645720" y="903968"/>
                    <a:pt x="4661816" y="901581"/>
                    <a:pt x="4674934" y="896815"/>
                  </a:cubicBezTo>
                  <a:lnTo>
                    <a:pt x="4674934" y="1012159"/>
                  </a:lnTo>
                  <a:cubicBezTo>
                    <a:pt x="4654072" y="1020501"/>
                    <a:pt x="4630518" y="1024381"/>
                    <a:pt x="4604291" y="1023782"/>
                  </a:cubicBezTo>
                  <a:cubicBezTo>
                    <a:pt x="4532155" y="1023782"/>
                    <a:pt x="4462711" y="994571"/>
                    <a:pt x="4395940" y="936157"/>
                  </a:cubicBezTo>
                  <a:lnTo>
                    <a:pt x="4316355" y="864627"/>
                  </a:lnTo>
                  <a:cubicBezTo>
                    <a:pt x="4287142" y="872379"/>
                    <a:pt x="4256443" y="876250"/>
                    <a:pt x="4224252" y="876250"/>
                  </a:cubicBezTo>
                  <a:cubicBezTo>
                    <a:pt x="4172986" y="876250"/>
                    <a:pt x="4124994" y="866710"/>
                    <a:pt x="4080284" y="847638"/>
                  </a:cubicBezTo>
                  <a:cubicBezTo>
                    <a:pt x="4036172" y="828566"/>
                    <a:pt x="3998615" y="803227"/>
                    <a:pt x="3967613" y="771637"/>
                  </a:cubicBezTo>
                  <a:cubicBezTo>
                    <a:pt x="3937210" y="739448"/>
                    <a:pt x="3913361" y="701894"/>
                    <a:pt x="3896076" y="658976"/>
                  </a:cubicBezTo>
                  <a:close/>
                  <a:moveTo>
                    <a:pt x="4070447" y="360336"/>
                  </a:moveTo>
                  <a:cubicBezTo>
                    <a:pt x="4029913" y="403853"/>
                    <a:pt x="4009346" y="457796"/>
                    <a:pt x="4008747" y="522174"/>
                  </a:cubicBezTo>
                  <a:cubicBezTo>
                    <a:pt x="4008747" y="586551"/>
                    <a:pt x="4029314" y="640494"/>
                    <a:pt x="4070447" y="684012"/>
                  </a:cubicBezTo>
                  <a:cubicBezTo>
                    <a:pt x="4110982" y="727529"/>
                    <a:pt x="4162551" y="749283"/>
                    <a:pt x="4225146" y="749283"/>
                  </a:cubicBezTo>
                  <a:cubicBezTo>
                    <a:pt x="4266280" y="749283"/>
                    <a:pt x="4302942" y="739448"/>
                    <a:pt x="4335134" y="719777"/>
                  </a:cubicBezTo>
                  <a:cubicBezTo>
                    <a:pt x="4367924" y="700106"/>
                    <a:pt x="4393553" y="672683"/>
                    <a:pt x="4412036" y="637517"/>
                  </a:cubicBezTo>
                  <a:cubicBezTo>
                    <a:pt x="4430519" y="602941"/>
                    <a:pt x="4439756" y="564493"/>
                    <a:pt x="4439756" y="522174"/>
                  </a:cubicBezTo>
                  <a:cubicBezTo>
                    <a:pt x="4439756" y="457796"/>
                    <a:pt x="4419190" y="403853"/>
                    <a:pt x="4378056" y="360336"/>
                  </a:cubicBezTo>
                  <a:cubicBezTo>
                    <a:pt x="4337521" y="316818"/>
                    <a:pt x="4286247" y="295064"/>
                    <a:pt x="4224252" y="295064"/>
                  </a:cubicBezTo>
                  <a:cubicBezTo>
                    <a:pt x="4161657" y="295064"/>
                    <a:pt x="4110088" y="316818"/>
                    <a:pt x="4069553" y="360336"/>
                  </a:cubicBezTo>
                  <a:close/>
                  <a:moveTo>
                    <a:pt x="4705337" y="595493"/>
                  </a:moveTo>
                  <a:lnTo>
                    <a:pt x="4705337" y="186874"/>
                  </a:lnTo>
                  <a:lnTo>
                    <a:pt x="4841257" y="186874"/>
                  </a:lnTo>
                  <a:lnTo>
                    <a:pt x="4841257" y="606222"/>
                  </a:lnTo>
                  <a:cubicBezTo>
                    <a:pt x="4841257" y="650929"/>
                    <a:pt x="4853177" y="686095"/>
                    <a:pt x="4877025" y="711730"/>
                  </a:cubicBezTo>
                  <a:cubicBezTo>
                    <a:pt x="4900874" y="736766"/>
                    <a:pt x="4933960" y="749283"/>
                    <a:pt x="4976283" y="749283"/>
                  </a:cubicBezTo>
                  <a:cubicBezTo>
                    <a:pt x="5018016" y="749283"/>
                    <a:pt x="5050797" y="736766"/>
                    <a:pt x="5074646" y="711730"/>
                  </a:cubicBezTo>
                  <a:cubicBezTo>
                    <a:pt x="5098495" y="686694"/>
                    <a:pt x="5110414" y="651528"/>
                    <a:pt x="5110414" y="606222"/>
                  </a:cubicBezTo>
                  <a:lnTo>
                    <a:pt x="5110414" y="186874"/>
                  </a:lnTo>
                  <a:lnTo>
                    <a:pt x="5246334" y="186874"/>
                  </a:lnTo>
                  <a:lnTo>
                    <a:pt x="5246334" y="595493"/>
                  </a:lnTo>
                  <a:cubicBezTo>
                    <a:pt x="5246334" y="683717"/>
                    <a:pt x="5222191" y="752565"/>
                    <a:pt x="5173903" y="802037"/>
                  </a:cubicBezTo>
                  <a:cubicBezTo>
                    <a:pt x="5125616" y="852109"/>
                    <a:pt x="5059444" y="876849"/>
                    <a:pt x="4975389" y="876250"/>
                  </a:cubicBezTo>
                  <a:cubicBezTo>
                    <a:pt x="4891932" y="876250"/>
                    <a:pt x="4826055" y="851510"/>
                    <a:pt x="4777768" y="802037"/>
                  </a:cubicBezTo>
                  <a:cubicBezTo>
                    <a:pt x="4729481" y="751966"/>
                    <a:pt x="4705337" y="683118"/>
                    <a:pt x="4705337" y="595493"/>
                  </a:cubicBezTo>
                  <a:close/>
                  <a:moveTo>
                    <a:pt x="5423388" y="857474"/>
                  </a:moveTo>
                  <a:lnTo>
                    <a:pt x="5423388" y="186874"/>
                  </a:lnTo>
                  <a:lnTo>
                    <a:pt x="5812370" y="186874"/>
                  </a:lnTo>
                  <a:lnTo>
                    <a:pt x="5812370" y="303111"/>
                  </a:lnTo>
                  <a:lnTo>
                    <a:pt x="5558414" y="303111"/>
                  </a:lnTo>
                  <a:lnTo>
                    <a:pt x="5558414" y="457796"/>
                  </a:lnTo>
                  <a:lnTo>
                    <a:pt x="5773919" y="457796"/>
                  </a:lnTo>
                  <a:lnTo>
                    <a:pt x="5773919" y="574033"/>
                  </a:lnTo>
                  <a:lnTo>
                    <a:pt x="5558414" y="574033"/>
                  </a:lnTo>
                  <a:lnTo>
                    <a:pt x="5558414" y="741236"/>
                  </a:lnTo>
                  <a:lnTo>
                    <a:pt x="5812370" y="741236"/>
                  </a:lnTo>
                  <a:lnTo>
                    <a:pt x="5812370" y="857474"/>
                  </a:lnTo>
                  <a:close/>
                  <a:moveTo>
                    <a:pt x="0" y="1827608"/>
                  </a:moveTo>
                  <a:lnTo>
                    <a:pt x="0" y="1157008"/>
                  </a:lnTo>
                  <a:lnTo>
                    <a:pt x="388982" y="1157008"/>
                  </a:lnTo>
                  <a:lnTo>
                    <a:pt x="388982" y="1273245"/>
                  </a:lnTo>
                  <a:lnTo>
                    <a:pt x="135920" y="1273245"/>
                  </a:lnTo>
                  <a:lnTo>
                    <a:pt x="135920" y="1427930"/>
                  </a:lnTo>
                  <a:lnTo>
                    <a:pt x="351425" y="1427930"/>
                  </a:lnTo>
                  <a:lnTo>
                    <a:pt x="351425" y="1544168"/>
                  </a:lnTo>
                  <a:lnTo>
                    <a:pt x="135920" y="1544168"/>
                  </a:lnTo>
                  <a:lnTo>
                    <a:pt x="135920" y="1827608"/>
                  </a:lnTo>
                  <a:close/>
                  <a:moveTo>
                    <a:pt x="517748" y="1827608"/>
                  </a:moveTo>
                  <a:lnTo>
                    <a:pt x="517748" y="1157008"/>
                  </a:lnTo>
                  <a:lnTo>
                    <a:pt x="721628" y="1157008"/>
                  </a:lnTo>
                  <a:cubicBezTo>
                    <a:pt x="794953" y="1157008"/>
                    <a:pt x="853077" y="1174891"/>
                    <a:pt x="895999" y="1210656"/>
                  </a:cubicBezTo>
                  <a:cubicBezTo>
                    <a:pt x="938322" y="1246421"/>
                    <a:pt x="959488" y="1295304"/>
                    <a:pt x="959488" y="1357294"/>
                  </a:cubicBezTo>
                  <a:cubicBezTo>
                    <a:pt x="959488" y="1397235"/>
                    <a:pt x="950251" y="1432106"/>
                    <a:pt x="931768" y="1461907"/>
                  </a:cubicBezTo>
                  <a:cubicBezTo>
                    <a:pt x="913284" y="1491709"/>
                    <a:pt x="887057" y="1514661"/>
                    <a:pt x="853077" y="1530756"/>
                  </a:cubicBezTo>
                  <a:lnTo>
                    <a:pt x="1062322" y="1827608"/>
                  </a:lnTo>
                  <a:lnTo>
                    <a:pt x="900470" y="1827608"/>
                  </a:lnTo>
                  <a:lnTo>
                    <a:pt x="722522" y="1556686"/>
                  </a:lnTo>
                  <a:lnTo>
                    <a:pt x="653668" y="1556686"/>
                  </a:lnTo>
                  <a:lnTo>
                    <a:pt x="653668" y="1827608"/>
                  </a:lnTo>
                  <a:close/>
                  <a:moveTo>
                    <a:pt x="653668" y="1441342"/>
                  </a:moveTo>
                  <a:lnTo>
                    <a:pt x="729676" y="1441342"/>
                  </a:lnTo>
                  <a:cubicBezTo>
                    <a:pt x="758291" y="1441342"/>
                    <a:pt x="780646" y="1433894"/>
                    <a:pt x="796742" y="1418989"/>
                  </a:cubicBezTo>
                  <a:cubicBezTo>
                    <a:pt x="812838" y="1404084"/>
                    <a:pt x="820590" y="1382929"/>
                    <a:pt x="819991" y="1355506"/>
                  </a:cubicBezTo>
                  <a:cubicBezTo>
                    <a:pt x="819991" y="1329871"/>
                    <a:pt x="812238" y="1309610"/>
                    <a:pt x="796742" y="1294705"/>
                  </a:cubicBezTo>
                  <a:cubicBezTo>
                    <a:pt x="781245" y="1279799"/>
                    <a:pt x="758890" y="1272646"/>
                    <a:pt x="729676" y="1273245"/>
                  </a:cubicBezTo>
                  <a:lnTo>
                    <a:pt x="653668" y="1273245"/>
                  </a:lnTo>
                  <a:close/>
                  <a:moveTo>
                    <a:pt x="1100773" y="1827608"/>
                  </a:moveTo>
                  <a:lnTo>
                    <a:pt x="1353835" y="1157008"/>
                  </a:lnTo>
                  <a:lnTo>
                    <a:pt x="1530889" y="1157008"/>
                  </a:lnTo>
                  <a:lnTo>
                    <a:pt x="1783950" y="1827608"/>
                  </a:lnTo>
                  <a:lnTo>
                    <a:pt x="1639982" y="1827608"/>
                  </a:lnTo>
                  <a:lnTo>
                    <a:pt x="1575599" y="1653252"/>
                  </a:lnTo>
                  <a:lnTo>
                    <a:pt x="1308230" y="1653252"/>
                  </a:lnTo>
                  <a:lnTo>
                    <a:pt x="1244741" y="1827608"/>
                  </a:lnTo>
                  <a:close/>
                  <a:moveTo>
                    <a:pt x="1350258" y="1537015"/>
                  </a:moveTo>
                  <a:lnTo>
                    <a:pt x="1534466" y="1537015"/>
                  </a:lnTo>
                  <a:lnTo>
                    <a:pt x="1442362" y="1285763"/>
                  </a:lnTo>
                  <a:close/>
                  <a:moveTo>
                    <a:pt x="1896621" y="1827608"/>
                  </a:moveTo>
                  <a:lnTo>
                    <a:pt x="1896621" y="1157008"/>
                  </a:lnTo>
                  <a:lnTo>
                    <a:pt x="2070098" y="1157008"/>
                  </a:lnTo>
                  <a:lnTo>
                    <a:pt x="2368764" y="1637158"/>
                  </a:lnTo>
                  <a:lnTo>
                    <a:pt x="2368764" y="1157008"/>
                  </a:lnTo>
                  <a:lnTo>
                    <a:pt x="2503790" y="1157008"/>
                  </a:lnTo>
                  <a:lnTo>
                    <a:pt x="2503790" y="1827608"/>
                  </a:lnTo>
                  <a:lnTo>
                    <a:pt x="2330313" y="1827608"/>
                  </a:lnTo>
                  <a:lnTo>
                    <a:pt x="2031647" y="1345670"/>
                  </a:lnTo>
                  <a:lnTo>
                    <a:pt x="2031647" y="1827608"/>
                  </a:lnTo>
                  <a:close/>
                  <a:moveTo>
                    <a:pt x="2644181" y="1492308"/>
                  </a:moveTo>
                  <a:cubicBezTo>
                    <a:pt x="2644181" y="1444624"/>
                    <a:pt x="2652828" y="1399318"/>
                    <a:pt x="2670113" y="1356400"/>
                  </a:cubicBezTo>
                  <a:cubicBezTo>
                    <a:pt x="2687398" y="1312882"/>
                    <a:pt x="2711247" y="1275034"/>
                    <a:pt x="2741650" y="1242845"/>
                  </a:cubicBezTo>
                  <a:cubicBezTo>
                    <a:pt x="2772652" y="1210656"/>
                    <a:pt x="2810209" y="1185325"/>
                    <a:pt x="2854321" y="1166844"/>
                  </a:cubicBezTo>
                  <a:cubicBezTo>
                    <a:pt x="2899031" y="1147772"/>
                    <a:pt x="2947319" y="1138231"/>
                    <a:pt x="2999183" y="1138231"/>
                  </a:cubicBezTo>
                  <a:cubicBezTo>
                    <a:pt x="3058201" y="1138231"/>
                    <a:pt x="3111853" y="1150150"/>
                    <a:pt x="3160141" y="1173997"/>
                  </a:cubicBezTo>
                  <a:cubicBezTo>
                    <a:pt x="3209027" y="1198433"/>
                    <a:pt x="3248963" y="1231820"/>
                    <a:pt x="3279965" y="1274140"/>
                  </a:cubicBezTo>
                  <a:lnTo>
                    <a:pt x="3173554" y="1357294"/>
                  </a:lnTo>
                  <a:cubicBezTo>
                    <a:pt x="3153881" y="1329281"/>
                    <a:pt x="3129139" y="1306927"/>
                    <a:pt x="3099334" y="1290234"/>
                  </a:cubicBezTo>
                  <a:cubicBezTo>
                    <a:pt x="3069530" y="1273541"/>
                    <a:pt x="3036141" y="1265198"/>
                    <a:pt x="2999183" y="1265198"/>
                  </a:cubicBezTo>
                  <a:cubicBezTo>
                    <a:pt x="2936588" y="1265198"/>
                    <a:pt x="2885019" y="1286953"/>
                    <a:pt x="2844484" y="1330470"/>
                  </a:cubicBezTo>
                  <a:cubicBezTo>
                    <a:pt x="2803950" y="1373987"/>
                    <a:pt x="2783383" y="1427930"/>
                    <a:pt x="2782784" y="1492308"/>
                  </a:cubicBezTo>
                  <a:cubicBezTo>
                    <a:pt x="2782784" y="1556686"/>
                    <a:pt x="2803351" y="1610933"/>
                    <a:pt x="2844484" y="1655040"/>
                  </a:cubicBezTo>
                  <a:cubicBezTo>
                    <a:pt x="2885019" y="1698558"/>
                    <a:pt x="2936588" y="1720017"/>
                    <a:pt x="2999183" y="1719418"/>
                  </a:cubicBezTo>
                  <a:cubicBezTo>
                    <a:pt x="3036141" y="1719418"/>
                    <a:pt x="3069530" y="1711371"/>
                    <a:pt x="3099334" y="1695276"/>
                  </a:cubicBezTo>
                  <a:cubicBezTo>
                    <a:pt x="3129139" y="1678583"/>
                    <a:pt x="3153881" y="1655934"/>
                    <a:pt x="3173554" y="1627322"/>
                  </a:cubicBezTo>
                  <a:lnTo>
                    <a:pt x="3279965" y="1709582"/>
                  </a:lnTo>
                  <a:cubicBezTo>
                    <a:pt x="3253738" y="1745947"/>
                    <a:pt x="3220947" y="1775748"/>
                    <a:pt x="3181602" y="1798996"/>
                  </a:cubicBezTo>
                  <a:cubicBezTo>
                    <a:pt x="3142257" y="1822243"/>
                    <a:pt x="3098735" y="1836844"/>
                    <a:pt x="3051047" y="1842808"/>
                  </a:cubicBezTo>
                  <a:lnTo>
                    <a:pt x="2967885" y="1982293"/>
                  </a:lnTo>
                  <a:lnTo>
                    <a:pt x="2848061" y="1982293"/>
                  </a:lnTo>
                  <a:lnTo>
                    <a:pt x="2932117" y="1841020"/>
                  </a:lnTo>
                  <a:cubicBezTo>
                    <a:pt x="2875487" y="1830889"/>
                    <a:pt x="2825107" y="1809126"/>
                    <a:pt x="2780995" y="1775748"/>
                  </a:cubicBezTo>
                  <a:cubicBezTo>
                    <a:pt x="2736884" y="1742370"/>
                    <a:pt x="2702904" y="1700936"/>
                    <a:pt x="2679055" y="1651464"/>
                  </a:cubicBezTo>
                  <a:cubicBezTo>
                    <a:pt x="2655207" y="1601991"/>
                    <a:pt x="2643582" y="1548934"/>
                    <a:pt x="2644181" y="1492308"/>
                  </a:cubicBezTo>
                  <a:close/>
                  <a:moveTo>
                    <a:pt x="3319310" y="1827608"/>
                  </a:moveTo>
                  <a:lnTo>
                    <a:pt x="3572372" y="1157008"/>
                  </a:lnTo>
                  <a:lnTo>
                    <a:pt x="3749426" y="1157008"/>
                  </a:lnTo>
                  <a:lnTo>
                    <a:pt x="4002487" y="1827608"/>
                  </a:lnTo>
                  <a:lnTo>
                    <a:pt x="3858519" y="1827608"/>
                  </a:lnTo>
                  <a:lnTo>
                    <a:pt x="3795030" y="1653252"/>
                  </a:lnTo>
                  <a:lnTo>
                    <a:pt x="3527661" y="1653252"/>
                  </a:lnTo>
                  <a:lnTo>
                    <a:pt x="3463278" y="1827608"/>
                  </a:lnTo>
                  <a:close/>
                  <a:moveTo>
                    <a:pt x="3569689" y="1537015"/>
                  </a:moveTo>
                  <a:lnTo>
                    <a:pt x="3753002" y="1537015"/>
                  </a:lnTo>
                  <a:lnTo>
                    <a:pt x="3660899" y="1285763"/>
                  </a:lnTo>
                  <a:close/>
                  <a:moveTo>
                    <a:pt x="4115158" y="1827608"/>
                  </a:moveTo>
                  <a:lnTo>
                    <a:pt x="4115158" y="1157008"/>
                  </a:lnTo>
                  <a:lnTo>
                    <a:pt x="4251078" y="1157008"/>
                  </a:lnTo>
                  <a:lnTo>
                    <a:pt x="4251078" y="1827608"/>
                  </a:lnTo>
                  <a:close/>
                  <a:moveTo>
                    <a:pt x="4386998" y="1734618"/>
                  </a:moveTo>
                  <a:lnTo>
                    <a:pt x="4485361" y="1644311"/>
                  </a:lnTo>
                  <a:cubicBezTo>
                    <a:pt x="4505633" y="1670536"/>
                    <a:pt x="4528283" y="1690806"/>
                    <a:pt x="4553321" y="1705112"/>
                  </a:cubicBezTo>
                  <a:cubicBezTo>
                    <a:pt x="4578958" y="1719418"/>
                    <a:pt x="4605481" y="1726571"/>
                    <a:pt x="4632906" y="1726571"/>
                  </a:cubicBezTo>
                  <a:cubicBezTo>
                    <a:pt x="4659732" y="1726571"/>
                    <a:pt x="4680594" y="1719713"/>
                    <a:pt x="4695501" y="1706006"/>
                  </a:cubicBezTo>
                  <a:cubicBezTo>
                    <a:pt x="4710997" y="1692299"/>
                    <a:pt x="4718750" y="1673218"/>
                    <a:pt x="4718750" y="1648781"/>
                  </a:cubicBezTo>
                  <a:cubicBezTo>
                    <a:pt x="4718750" y="1634475"/>
                    <a:pt x="4714574" y="1621358"/>
                    <a:pt x="4706231" y="1609439"/>
                  </a:cubicBezTo>
                  <a:cubicBezTo>
                    <a:pt x="4697289" y="1597521"/>
                    <a:pt x="4685664" y="1587685"/>
                    <a:pt x="4671357" y="1579933"/>
                  </a:cubicBezTo>
                  <a:cubicBezTo>
                    <a:pt x="4657050" y="1571591"/>
                    <a:pt x="4640659" y="1563240"/>
                    <a:pt x="4622175" y="1554897"/>
                  </a:cubicBezTo>
                  <a:cubicBezTo>
                    <a:pt x="4603692" y="1545956"/>
                    <a:pt x="4584914" y="1537310"/>
                    <a:pt x="4565840" y="1528967"/>
                  </a:cubicBezTo>
                  <a:cubicBezTo>
                    <a:pt x="4546767" y="1520625"/>
                    <a:pt x="4528283" y="1510486"/>
                    <a:pt x="4510399" y="1498567"/>
                  </a:cubicBezTo>
                  <a:cubicBezTo>
                    <a:pt x="4491916" y="1486648"/>
                    <a:pt x="4475525" y="1473531"/>
                    <a:pt x="4461217" y="1459225"/>
                  </a:cubicBezTo>
                  <a:cubicBezTo>
                    <a:pt x="4446910" y="1444919"/>
                    <a:pt x="4435285" y="1426741"/>
                    <a:pt x="4426343" y="1404683"/>
                  </a:cubicBezTo>
                  <a:cubicBezTo>
                    <a:pt x="4417401" y="1382625"/>
                    <a:pt x="4412930" y="1358483"/>
                    <a:pt x="4412930" y="1332258"/>
                  </a:cubicBezTo>
                  <a:cubicBezTo>
                    <a:pt x="4412930" y="1278011"/>
                    <a:pt x="4433202" y="1232115"/>
                    <a:pt x="4473736" y="1194562"/>
                  </a:cubicBezTo>
                  <a:cubicBezTo>
                    <a:pt x="4514271" y="1157008"/>
                    <a:pt x="4565545" y="1138231"/>
                    <a:pt x="4627541" y="1138231"/>
                  </a:cubicBezTo>
                  <a:cubicBezTo>
                    <a:pt x="4720539" y="1138231"/>
                    <a:pt x="4798335" y="1175785"/>
                    <a:pt x="4860930" y="1250892"/>
                  </a:cubicBezTo>
                  <a:lnTo>
                    <a:pt x="4761672" y="1340305"/>
                  </a:lnTo>
                  <a:cubicBezTo>
                    <a:pt x="4718750" y="1284270"/>
                    <a:pt x="4674335" y="1256257"/>
                    <a:pt x="4628435" y="1256257"/>
                  </a:cubicBezTo>
                  <a:cubicBezTo>
                    <a:pt x="4605784" y="1256257"/>
                    <a:pt x="4587006" y="1263115"/>
                    <a:pt x="4572100" y="1276822"/>
                  </a:cubicBezTo>
                  <a:cubicBezTo>
                    <a:pt x="4557193" y="1290529"/>
                    <a:pt x="4550039" y="1307222"/>
                    <a:pt x="4550639" y="1326893"/>
                  </a:cubicBezTo>
                  <a:cubicBezTo>
                    <a:pt x="4550639" y="1339411"/>
                    <a:pt x="4554215" y="1351035"/>
                    <a:pt x="4561369" y="1361765"/>
                  </a:cubicBezTo>
                  <a:cubicBezTo>
                    <a:pt x="4568523" y="1371895"/>
                    <a:pt x="4577760" y="1381140"/>
                    <a:pt x="4589090" y="1389483"/>
                  </a:cubicBezTo>
                  <a:cubicBezTo>
                    <a:pt x="4601009" y="1397235"/>
                    <a:pt x="4614727" y="1404978"/>
                    <a:pt x="4630223" y="1412730"/>
                  </a:cubicBezTo>
                  <a:lnTo>
                    <a:pt x="4677616" y="1435084"/>
                  </a:lnTo>
                  <a:cubicBezTo>
                    <a:pt x="4694902" y="1442836"/>
                    <a:pt x="4711892" y="1450579"/>
                    <a:pt x="4728586" y="1458331"/>
                  </a:cubicBezTo>
                  <a:cubicBezTo>
                    <a:pt x="4745872" y="1466673"/>
                    <a:pt x="4761967" y="1476813"/>
                    <a:pt x="4776874" y="1488731"/>
                  </a:cubicBezTo>
                  <a:cubicBezTo>
                    <a:pt x="4792371" y="1500060"/>
                    <a:pt x="4806088" y="1513168"/>
                    <a:pt x="4818008" y="1528073"/>
                  </a:cubicBezTo>
                  <a:cubicBezTo>
                    <a:pt x="4829927" y="1542379"/>
                    <a:pt x="4839173" y="1559368"/>
                    <a:pt x="4845728" y="1579039"/>
                  </a:cubicBezTo>
                  <a:cubicBezTo>
                    <a:pt x="4852882" y="1599309"/>
                    <a:pt x="4856459" y="1621662"/>
                    <a:pt x="4856459" y="1646099"/>
                  </a:cubicBezTo>
                  <a:cubicBezTo>
                    <a:pt x="4855269" y="1706900"/>
                    <a:pt x="4833504" y="1755478"/>
                    <a:pt x="4791181" y="1791843"/>
                  </a:cubicBezTo>
                  <a:cubicBezTo>
                    <a:pt x="4749448" y="1828207"/>
                    <a:pt x="4697289" y="1846385"/>
                    <a:pt x="4634694" y="1846385"/>
                  </a:cubicBezTo>
                  <a:cubicBezTo>
                    <a:pt x="4579852" y="1846385"/>
                    <a:pt x="4532459" y="1837148"/>
                    <a:pt x="4492515" y="1818667"/>
                  </a:cubicBezTo>
                  <a:cubicBezTo>
                    <a:pt x="4452571" y="1799595"/>
                    <a:pt x="4417401" y="1771573"/>
                    <a:pt x="4386998" y="1734618"/>
                  </a:cubicBezTo>
                  <a:close/>
                  <a:moveTo>
                    <a:pt x="5007580" y="1827608"/>
                  </a:moveTo>
                  <a:lnTo>
                    <a:pt x="5007580" y="1157008"/>
                  </a:lnTo>
                  <a:lnTo>
                    <a:pt x="5396562" y="1157008"/>
                  </a:lnTo>
                  <a:lnTo>
                    <a:pt x="5396562" y="1273245"/>
                  </a:lnTo>
                  <a:lnTo>
                    <a:pt x="5143500" y="1273245"/>
                  </a:lnTo>
                  <a:lnTo>
                    <a:pt x="5143500" y="1427930"/>
                  </a:lnTo>
                  <a:lnTo>
                    <a:pt x="5359005" y="1427930"/>
                  </a:lnTo>
                  <a:lnTo>
                    <a:pt x="5359005" y="1544168"/>
                  </a:lnTo>
                  <a:lnTo>
                    <a:pt x="5143500" y="1544168"/>
                  </a:lnTo>
                  <a:lnTo>
                    <a:pt x="5143500" y="1711371"/>
                  </a:lnTo>
                  <a:lnTo>
                    <a:pt x="5396562" y="1711371"/>
                  </a:lnTo>
                  <a:lnTo>
                    <a:pt x="5396562" y="1827608"/>
                  </a:lnTo>
                  <a:close/>
                </a:path>
              </a:pathLst>
            </a:custGeom>
            <a:solidFill>
              <a:srgbClr val="000000"/>
            </a:solidFill>
            <a:ln w="893" cap="flat">
              <a:noFill/>
              <a:prstDash val="solid"/>
              <a:miter/>
            </a:ln>
          </p:spPr>
          <p:txBody>
            <a:bodyPr rtlCol="0" anchor="ctr"/>
            <a:lstStyle/>
            <a:p>
              <a:endParaRPr lang="fr-FR"/>
            </a:p>
          </p:txBody>
        </p:sp>
        <p:sp>
          <p:nvSpPr>
            <p:cNvPr id="61" name="Forme libre 60">
              <a:extLst>
                <a:ext uri="{FF2B5EF4-FFF2-40B4-BE49-F238E27FC236}">
                  <a16:creationId xmlns:a16="http://schemas.microsoft.com/office/drawing/2014/main" id="{C6E10063-98BC-DBF7-D81D-6019CB375F06}"/>
                </a:ext>
              </a:extLst>
            </p:cNvPr>
            <p:cNvSpPr/>
            <p:nvPr/>
          </p:nvSpPr>
          <p:spPr>
            <a:xfrm>
              <a:off x="3189814" y="4323132"/>
              <a:ext cx="2331207" cy="1640734"/>
            </a:xfrm>
            <a:custGeom>
              <a:avLst/>
              <a:gdLst>
                <a:gd name="connsiteX0" fmla="*/ 2221220 w 2331207"/>
                <a:gd name="connsiteY0" fmla="*/ 1391271 h 1640734"/>
                <a:gd name="connsiteX1" fmla="*/ 2248940 w 2331207"/>
                <a:gd name="connsiteY1" fmla="*/ 1441342 h 1640734"/>
                <a:gd name="connsiteX2" fmla="*/ 2158625 w 2331207"/>
                <a:gd name="connsiteY2" fmla="*/ 1465484 h 1640734"/>
                <a:gd name="connsiteX3" fmla="*/ 2221220 w 2331207"/>
                <a:gd name="connsiteY3" fmla="*/ 1391271 h 1640734"/>
                <a:gd name="connsiteX4" fmla="*/ 2271295 w 2331207"/>
                <a:gd name="connsiteY4" fmla="*/ 1537909 h 1640734"/>
                <a:gd name="connsiteX5" fmla="*/ 2253411 w 2331207"/>
                <a:gd name="connsiteY5" fmla="*/ 1537909 h 1640734"/>
                <a:gd name="connsiteX6" fmla="*/ 2181874 w 2331207"/>
                <a:gd name="connsiteY6" fmla="*/ 1586192 h 1640734"/>
                <a:gd name="connsiteX7" fmla="*/ 2144317 w 2331207"/>
                <a:gd name="connsiteY7" fmla="*/ 1537909 h 1640734"/>
                <a:gd name="connsiteX8" fmla="*/ 2148788 w 2331207"/>
                <a:gd name="connsiteY8" fmla="*/ 1497673 h 1640734"/>
                <a:gd name="connsiteX9" fmla="*/ 2295439 w 2331207"/>
                <a:gd name="connsiteY9" fmla="*/ 1449390 h 1640734"/>
                <a:gd name="connsiteX10" fmla="*/ 2248940 w 2331207"/>
                <a:gd name="connsiteY10" fmla="*/ 1351929 h 1640734"/>
                <a:gd name="connsiteX11" fmla="*/ 2100501 w 2331207"/>
                <a:gd name="connsiteY11" fmla="*/ 1569203 h 1640734"/>
                <a:gd name="connsiteX12" fmla="*/ 2155942 w 2331207"/>
                <a:gd name="connsiteY12" fmla="*/ 1639840 h 1640734"/>
                <a:gd name="connsiteX13" fmla="*/ 2271295 w 2331207"/>
                <a:gd name="connsiteY13" fmla="*/ 1537909 h 1640734"/>
                <a:gd name="connsiteX14" fmla="*/ 2248046 w 2331207"/>
                <a:gd name="connsiteY14" fmla="*/ 1319740 h 1640734"/>
                <a:gd name="connsiteX15" fmla="*/ 2331207 w 2331207"/>
                <a:gd name="connsiteY15" fmla="*/ 1243739 h 1640734"/>
                <a:gd name="connsiteX16" fmla="*/ 2331207 w 2331207"/>
                <a:gd name="connsiteY16" fmla="*/ 1233009 h 1640734"/>
                <a:gd name="connsiteX17" fmla="*/ 2275766 w 2331207"/>
                <a:gd name="connsiteY17" fmla="*/ 1233009 h 1640734"/>
                <a:gd name="connsiteX18" fmla="*/ 2226585 w 2331207"/>
                <a:gd name="connsiteY18" fmla="*/ 1320634 h 1640734"/>
                <a:gd name="connsiteX19" fmla="*/ 2248046 w 2331207"/>
                <a:gd name="connsiteY19" fmla="*/ 1320634 h 1640734"/>
                <a:gd name="connsiteX20" fmla="*/ 1935966 w 2331207"/>
                <a:gd name="connsiteY20" fmla="*/ 1393059 h 1640734"/>
                <a:gd name="connsiteX21" fmla="*/ 1984254 w 2331207"/>
                <a:gd name="connsiteY21" fmla="*/ 1393059 h 1640734"/>
                <a:gd name="connsiteX22" fmla="*/ 1907351 w 2331207"/>
                <a:gd name="connsiteY22" fmla="*/ 1604075 h 1640734"/>
                <a:gd name="connsiteX23" fmla="*/ 1928813 w 2331207"/>
                <a:gd name="connsiteY23" fmla="*/ 1639840 h 1640734"/>
                <a:gd name="connsiteX24" fmla="*/ 2073675 w 2331207"/>
                <a:gd name="connsiteY24" fmla="*/ 1527179 h 1640734"/>
                <a:gd name="connsiteX25" fmla="*/ 2060262 w 2331207"/>
                <a:gd name="connsiteY25" fmla="*/ 1527179 h 1640734"/>
                <a:gd name="connsiteX26" fmla="*/ 1965475 w 2331207"/>
                <a:gd name="connsiteY26" fmla="*/ 1591557 h 1640734"/>
                <a:gd name="connsiteX27" fmla="*/ 2036118 w 2331207"/>
                <a:gd name="connsiteY27" fmla="*/ 1393059 h 1640734"/>
                <a:gd name="connsiteX28" fmla="*/ 2108549 w 2331207"/>
                <a:gd name="connsiteY28" fmla="*/ 1393059 h 1640734"/>
                <a:gd name="connsiteX29" fmla="*/ 2117491 w 2331207"/>
                <a:gd name="connsiteY29" fmla="*/ 1362659 h 1640734"/>
                <a:gd name="connsiteX30" fmla="*/ 2046848 w 2331207"/>
                <a:gd name="connsiteY30" fmla="*/ 1362659 h 1640734"/>
                <a:gd name="connsiteX31" fmla="*/ 2073675 w 2331207"/>
                <a:gd name="connsiteY31" fmla="*/ 1286657 h 1640734"/>
                <a:gd name="connsiteX32" fmla="*/ 2045954 w 2331207"/>
                <a:gd name="connsiteY32" fmla="*/ 1286657 h 1640734"/>
                <a:gd name="connsiteX33" fmla="*/ 1995878 w 2331207"/>
                <a:gd name="connsiteY33" fmla="*/ 1362659 h 1640734"/>
                <a:gd name="connsiteX34" fmla="*/ 1935966 w 2331207"/>
                <a:gd name="connsiteY34" fmla="*/ 1370706 h 1640734"/>
                <a:gd name="connsiteX35" fmla="*/ 1885890 w 2331207"/>
                <a:gd name="connsiteY35" fmla="*/ 1382330 h 1640734"/>
                <a:gd name="connsiteX36" fmla="*/ 1868900 w 2331207"/>
                <a:gd name="connsiteY36" fmla="*/ 1351929 h 1640734"/>
                <a:gd name="connsiteX37" fmla="*/ 1756230 w 2331207"/>
                <a:gd name="connsiteY37" fmla="*/ 1443131 h 1640734"/>
                <a:gd name="connsiteX38" fmla="*/ 1769643 w 2331207"/>
                <a:gd name="connsiteY38" fmla="*/ 1443131 h 1640734"/>
                <a:gd name="connsiteX39" fmla="*/ 1828661 w 2331207"/>
                <a:gd name="connsiteY39" fmla="*/ 1398424 h 1640734"/>
                <a:gd name="connsiteX40" fmla="*/ 1747288 w 2331207"/>
                <a:gd name="connsiteY40" fmla="*/ 1609439 h 1640734"/>
                <a:gd name="connsiteX41" fmla="*/ 1765172 w 2331207"/>
                <a:gd name="connsiteY41" fmla="*/ 1639840 h 1640734"/>
                <a:gd name="connsiteX42" fmla="*/ 1872477 w 2331207"/>
                <a:gd name="connsiteY42" fmla="*/ 1548638 h 1640734"/>
                <a:gd name="connsiteX43" fmla="*/ 1859064 w 2331207"/>
                <a:gd name="connsiteY43" fmla="*/ 1548638 h 1640734"/>
                <a:gd name="connsiteX44" fmla="*/ 1800046 w 2331207"/>
                <a:gd name="connsiteY44" fmla="*/ 1593345 h 1640734"/>
                <a:gd name="connsiteX45" fmla="*/ 1893938 w 2331207"/>
                <a:gd name="connsiteY45" fmla="*/ 1298281 h 1640734"/>
                <a:gd name="connsiteX46" fmla="*/ 1927024 w 2331207"/>
                <a:gd name="connsiteY46" fmla="*/ 1265198 h 1640734"/>
                <a:gd name="connsiteX47" fmla="*/ 1893938 w 2331207"/>
                <a:gd name="connsiteY47" fmla="*/ 1232115 h 1640734"/>
                <a:gd name="connsiteX48" fmla="*/ 1870689 w 2331207"/>
                <a:gd name="connsiteY48" fmla="*/ 1241951 h 1640734"/>
                <a:gd name="connsiteX49" fmla="*/ 1860853 w 2331207"/>
                <a:gd name="connsiteY49" fmla="*/ 1265198 h 1640734"/>
                <a:gd name="connsiteX50" fmla="*/ 1893938 w 2331207"/>
                <a:gd name="connsiteY50" fmla="*/ 1298281 h 1640734"/>
                <a:gd name="connsiteX51" fmla="*/ 1501380 w 2331207"/>
                <a:gd name="connsiteY51" fmla="*/ 1410942 h 1640734"/>
                <a:gd name="connsiteX52" fmla="*/ 1501380 w 2331207"/>
                <a:gd name="connsiteY52" fmla="*/ 1474425 h 1640734"/>
                <a:gd name="connsiteX53" fmla="*/ 1444150 w 2331207"/>
                <a:gd name="connsiteY53" fmla="*/ 1601392 h 1640734"/>
                <a:gd name="connsiteX54" fmla="*/ 1468294 w 2331207"/>
                <a:gd name="connsiteY54" fmla="*/ 1640734 h 1640734"/>
                <a:gd name="connsiteX55" fmla="*/ 1495120 w 2331207"/>
                <a:gd name="connsiteY55" fmla="*/ 1621957 h 1640734"/>
                <a:gd name="connsiteX56" fmla="*/ 1551456 w 2331207"/>
                <a:gd name="connsiteY56" fmla="*/ 1473531 h 1640734"/>
                <a:gd name="connsiteX57" fmla="*/ 1647136 w 2331207"/>
                <a:gd name="connsiteY57" fmla="*/ 1407365 h 1640734"/>
                <a:gd name="connsiteX58" fmla="*/ 1650713 w 2331207"/>
                <a:gd name="connsiteY58" fmla="*/ 1439554 h 1640734"/>
                <a:gd name="connsiteX59" fmla="*/ 1563975 w 2331207"/>
                <a:gd name="connsiteY59" fmla="*/ 1604969 h 1640734"/>
                <a:gd name="connsiteX60" fmla="*/ 1585436 w 2331207"/>
                <a:gd name="connsiteY60" fmla="*/ 1640734 h 1640734"/>
                <a:gd name="connsiteX61" fmla="*/ 1698106 w 2331207"/>
                <a:gd name="connsiteY61" fmla="*/ 1549533 h 1640734"/>
                <a:gd name="connsiteX62" fmla="*/ 1682905 w 2331207"/>
                <a:gd name="connsiteY62" fmla="*/ 1549533 h 1640734"/>
                <a:gd name="connsiteX63" fmla="*/ 1623887 w 2331207"/>
                <a:gd name="connsiteY63" fmla="*/ 1594239 h 1640734"/>
                <a:gd name="connsiteX64" fmla="*/ 1698106 w 2331207"/>
                <a:gd name="connsiteY64" fmla="*/ 1444025 h 1640734"/>
                <a:gd name="connsiteX65" fmla="*/ 1712414 w 2331207"/>
                <a:gd name="connsiteY65" fmla="*/ 1393059 h 1640734"/>
                <a:gd name="connsiteX66" fmla="*/ 1673068 w 2331207"/>
                <a:gd name="connsiteY66" fmla="*/ 1352823 h 1640734"/>
                <a:gd name="connsiteX67" fmla="*/ 1560398 w 2331207"/>
                <a:gd name="connsiteY67" fmla="*/ 1444919 h 1640734"/>
                <a:gd name="connsiteX68" fmla="*/ 1560398 w 2331207"/>
                <a:gd name="connsiteY68" fmla="*/ 1405577 h 1640734"/>
                <a:gd name="connsiteX69" fmla="*/ 1526418 w 2331207"/>
                <a:gd name="connsiteY69" fmla="*/ 1352823 h 1640734"/>
                <a:gd name="connsiteX70" fmla="*/ 1448621 w 2331207"/>
                <a:gd name="connsiteY70" fmla="*/ 1444025 h 1640734"/>
                <a:gd name="connsiteX71" fmla="*/ 1462035 w 2331207"/>
                <a:gd name="connsiteY71" fmla="*/ 1444025 h 1640734"/>
                <a:gd name="connsiteX72" fmla="*/ 1501380 w 2331207"/>
                <a:gd name="connsiteY72" fmla="*/ 1410942 h 1640734"/>
                <a:gd name="connsiteX73" fmla="*/ 1443256 w 2331207"/>
                <a:gd name="connsiteY73" fmla="*/ 1416307 h 1640734"/>
                <a:gd name="connsiteX74" fmla="*/ 1421795 w 2331207"/>
                <a:gd name="connsiteY74" fmla="*/ 1351929 h 1640734"/>
                <a:gd name="connsiteX75" fmla="*/ 1345787 w 2331207"/>
                <a:gd name="connsiteY75" fmla="*/ 1444025 h 1640734"/>
                <a:gd name="connsiteX76" fmla="*/ 1345787 w 2331207"/>
                <a:gd name="connsiteY76" fmla="*/ 1404683 h 1640734"/>
                <a:gd name="connsiteX77" fmla="*/ 1311807 w 2331207"/>
                <a:gd name="connsiteY77" fmla="*/ 1351929 h 1640734"/>
                <a:gd name="connsiteX78" fmla="*/ 1234011 w 2331207"/>
                <a:gd name="connsiteY78" fmla="*/ 1443131 h 1640734"/>
                <a:gd name="connsiteX79" fmla="*/ 1247424 w 2331207"/>
                <a:gd name="connsiteY79" fmla="*/ 1443131 h 1640734"/>
                <a:gd name="connsiteX80" fmla="*/ 1285875 w 2331207"/>
                <a:gd name="connsiteY80" fmla="*/ 1410048 h 1640734"/>
                <a:gd name="connsiteX81" fmla="*/ 1285875 w 2331207"/>
                <a:gd name="connsiteY81" fmla="*/ 1473531 h 1640734"/>
                <a:gd name="connsiteX82" fmla="*/ 1228646 w 2331207"/>
                <a:gd name="connsiteY82" fmla="*/ 1600498 h 1640734"/>
                <a:gd name="connsiteX83" fmla="*/ 1252789 w 2331207"/>
                <a:gd name="connsiteY83" fmla="*/ 1639840 h 1640734"/>
                <a:gd name="connsiteX84" fmla="*/ 1279616 w 2331207"/>
                <a:gd name="connsiteY84" fmla="*/ 1621063 h 1640734"/>
                <a:gd name="connsiteX85" fmla="*/ 1334162 w 2331207"/>
                <a:gd name="connsiteY85" fmla="*/ 1472637 h 1640734"/>
                <a:gd name="connsiteX86" fmla="*/ 1382450 w 2331207"/>
                <a:gd name="connsiteY86" fmla="*/ 1417201 h 1640734"/>
                <a:gd name="connsiteX87" fmla="*/ 1443256 w 2331207"/>
                <a:gd name="connsiteY87" fmla="*/ 1417201 h 1640734"/>
                <a:gd name="connsiteX88" fmla="*/ 1131177 w 2331207"/>
                <a:gd name="connsiteY88" fmla="*/ 1391271 h 1640734"/>
                <a:gd name="connsiteX89" fmla="*/ 1158897 w 2331207"/>
                <a:gd name="connsiteY89" fmla="*/ 1441342 h 1640734"/>
                <a:gd name="connsiteX90" fmla="*/ 1068582 w 2331207"/>
                <a:gd name="connsiteY90" fmla="*/ 1465484 h 1640734"/>
                <a:gd name="connsiteX91" fmla="*/ 1131177 w 2331207"/>
                <a:gd name="connsiteY91" fmla="*/ 1391271 h 1640734"/>
                <a:gd name="connsiteX92" fmla="*/ 1181252 w 2331207"/>
                <a:gd name="connsiteY92" fmla="*/ 1537909 h 1640734"/>
                <a:gd name="connsiteX93" fmla="*/ 1163368 w 2331207"/>
                <a:gd name="connsiteY93" fmla="*/ 1537909 h 1640734"/>
                <a:gd name="connsiteX94" fmla="*/ 1091831 w 2331207"/>
                <a:gd name="connsiteY94" fmla="*/ 1586192 h 1640734"/>
                <a:gd name="connsiteX95" fmla="*/ 1054274 w 2331207"/>
                <a:gd name="connsiteY95" fmla="*/ 1537909 h 1640734"/>
                <a:gd name="connsiteX96" fmla="*/ 1058746 w 2331207"/>
                <a:gd name="connsiteY96" fmla="*/ 1497673 h 1640734"/>
                <a:gd name="connsiteX97" fmla="*/ 1205396 w 2331207"/>
                <a:gd name="connsiteY97" fmla="*/ 1449390 h 1640734"/>
                <a:gd name="connsiteX98" fmla="*/ 1158897 w 2331207"/>
                <a:gd name="connsiteY98" fmla="*/ 1351929 h 1640734"/>
                <a:gd name="connsiteX99" fmla="*/ 1010458 w 2331207"/>
                <a:gd name="connsiteY99" fmla="*/ 1569203 h 1640734"/>
                <a:gd name="connsiteX100" fmla="*/ 1065899 w 2331207"/>
                <a:gd name="connsiteY100" fmla="*/ 1639840 h 1640734"/>
                <a:gd name="connsiteX101" fmla="*/ 1181252 w 2331207"/>
                <a:gd name="connsiteY101" fmla="*/ 1537909 h 1640734"/>
                <a:gd name="connsiteX102" fmla="*/ 845923 w 2331207"/>
                <a:gd name="connsiteY102" fmla="*/ 1393059 h 1640734"/>
                <a:gd name="connsiteX103" fmla="*/ 894211 w 2331207"/>
                <a:gd name="connsiteY103" fmla="*/ 1393059 h 1640734"/>
                <a:gd name="connsiteX104" fmla="*/ 817309 w 2331207"/>
                <a:gd name="connsiteY104" fmla="*/ 1604075 h 1640734"/>
                <a:gd name="connsiteX105" fmla="*/ 838770 w 2331207"/>
                <a:gd name="connsiteY105" fmla="*/ 1639840 h 1640734"/>
                <a:gd name="connsiteX106" fmla="*/ 983632 w 2331207"/>
                <a:gd name="connsiteY106" fmla="*/ 1527179 h 1640734"/>
                <a:gd name="connsiteX107" fmla="*/ 970219 w 2331207"/>
                <a:gd name="connsiteY107" fmla="*/ 1527179 h 1640734"/>
                <a:gd name="connsiteX108" fmla="*/ 875432 w 2331207"/>
                <a:gd name="connsiteY108" fmla="*/ 1591557 h 1640734"/>
                <a:gd name="connsiteX109" fmla="*/ 946075 w 2331207"/>
                <a:gd name="connsiteY109" fmla="*/ 1393059 h 1640734"/>
                <a:gd name="connsiteX110" fmla="*/ 1018506 w 2331207"/>
                <a:gd name="connsiteY110" fmla="*/ 1393059 h 1640734"/>
                <a:gd name="connsiteX111" fmla="*/ 1027448 w 2331207"/>
                <a:gd name="connsiteY111" fmla="*/ 1362659 h 1640734"/>
                <a:gd name="connsiteX112" fmla="*/ 956805 w 2331207"/>
                <a:gd name="connsiteY112" fmla="*/ 1362659 h 1640734"/>
                <a:gd name="connsiteX113" fmla="*/ 983632 w 2331207"/>
                <a:gd name="connsiteY113" fmla="*/ 1286657 h 1640734"/>
                <a:gd name="connsiteX114" fmla="*/ 955911 w 2331207"/>
                <a:gd name="connsiteY114" fmla="*/ 1286657 h 1640734"/>
                <a:gd name="connsiteX115" fmla="*/ 905835 w 2331207"/>
                <a:gd name="connsiteY115" fmla="*/ 1362659 h 1640734"/>
                <a:gd name="connsiteX116" fmla="*/ 845923 w 2331207"/>
                <a:gd name="connsiteY116" fmla="*/ 1370706 h 1640734"/>
                <a:gd name="connsiteX117" fmla="*/ 589285 w 2331207"/>
                <a:gd name="connsiteY117" fmla="*/ 1557580 h 1640734"/>
                <a:gd name="connsiteX118" fmla="*/ 702850 w 2331207"/>
                <a:gd name="connsiteY118" fmla="*/ 1403789 h 1640734"/>
                <a:gd name="connsiteX119" fmla="*/ 727888 w 2331207"/>
                <a:gd name="connsiteY119" fmla="*/ 1407365 h 1640734"/>
                <a:gd name="connsiteX120" fmla="*/ 685860 w 2331207"/>
                <a:gd name="connsiteY120" fmla="*/ 1520026 h 1640734"/>
                <a:gd name="connsiteX121" fmla="*/ 606275 w 2331207"/>
                <a:gd name="connsiteY121" fmla="*/ 1585298 h 1640734"/>
                <a:gd name="connsiteX122" fmla="*/ 589285 w 2331207"/>
                <a:gd name="connsiteY122" fmla="*/ 1557580 h 1640734"/>
                <a:gd name="connsiteX123" fmla="*/ 811943 w 2331207"/>
                <a:gd name="connsiteY123" fmla="*/ 1339411 h 1640734"/>
                <a:gd name="connsiteX124" fmla="*/ 789588 w 2331207"/>
                <a:gd name="connsiteY124" fmla="*/ 1337623 h 1640734"/>
                <a:gd name="connsiteX125" fmla="*/ 764550 w 2331207"/>
                <a:gd name="connsiteY125" fmla="*/ 1362659 h 1640734"/>
                <a:gd name="connsiteX126" fmla="*/ 760079 w 2331207"/>
                <a:gd name="connsiteY126" fmla="*/ 1362659 h 1640734"/>
                <a:gd name="connsiteX127" fmla="*/ 539209 w 2331207"/>
                <a:gd name="connsiteY127" fmla="*/ 1599604 h 1640734"/>
                <a:gd name="connsiteX128" fmla="*/ 578554 w 2331207"/>
                <a:gd name="connsiteY128" fmla="*/ 1639840 h 1640734"/>
                <a:gd name="connsiteX129" fmla="*/ 675129 w 2331207"/>
                <a:gd name="connsiteY129" fmla="*/ 1547744 h 1640734"/>
                <a:gd name="connsiteX130" fmla="*/ 673341 w 2331207"/>
                <a:gd name="connsiteY130" fmla="*/ 1564733 h 1640734"/>
                <a:gd name="connsiteX131" fmla="*/ 709109 w 2331207"/>
                <a:gd name="connsiteY131" fmla="*/ 1639840 h 1640734"/>
                <a:gd name="connsiteX132" fmla="*/ 786011 w 2331207"/>
                <a:gd name="connsiteY132" fmla="*/ 1548638 h 1640734"/>
                <a:gd name="connsiteX133" fmla="*/ 772598 w 2331207"/>
                <a:gd name="connsiteY133" fmla="*/ 1548638 h 1640734"/>
                <a:gd name="connsiteX134" fmla="*/ 734147 w 2331207"/>
                <a:gd name="connsiteY134" fmla="*/ 1581721 h 1640734"/>
                <a:gd name="connsiteX135" fmla="*/ 734147 w 2331207"/>
                <a:gd name="connsiteY135" fmla="*/ 1518238 h 1640734"/>
                <a:gd name="connsiteX136" fmla="*/ 583920 w 2331207"/>
                <a:gd name="connsiteY136" fmla="*/ 1416307 h 1640734"/>
                <a:gd name="connsiteX137" fmla="*/ 562459 w 2331207"/>
                <a:gd name="connsiteY137" fmla="*/ 1351929 h 1640734"/>
                <a:gd name="connsiteX138" fmla="*/ 486451 w 2331207"/>
                <a:gd name="connsiteY138" fmla="*/ 1444025 h 1640734"/>
                <a:gd name="connsiteX139" fmla="*/ 486451 w 2331207"/>
                <a:gd name="connsiteY139" fmla="*/ 1404683 h 1640734"/>
                <a:gd name="connsiteX140" fmla="*/ 451576 w 2331207"/>
                <a:gd name="connsiteY140" fmla="*/ 1351929 h 1640734"/>
                <a:gd name="connsiteX141" fmla="*/ 374674 w 2331207"/>
                <a:gd name="connsiteY141" fmla="*/ 1443131 h 1640734"/>
                <a:gd name="connsiteX142" fmla="*/ 388087 w 2331207"/>
                <a:gd name="connsiteY142" fmla="*/ 1443131 h 1640734"/>
                <a:gd name="connsiteX143" fmla="*/ 426539 w 2331207"/>
                <a:gd name="connsiteY143" fmla="*/ 1410048 h 1640734"/>
                <a:gd name="connsiteX144" fmla="*/ 426539 w 2331207"/>
                <a:gd name="connsiteY144" fmla="*/ 1473531 h 1640734"/>
                <a:gd name="connsiteX145" fmla="*/ 368415 w 2331207"/>
                <a:gd name="connsiteY145" fmla="*/ 1601392 h 1640734"/>
                <a:gd name="connsiteX146" fmla="*/ 392559 w 2331207"/>
                <a:gd name="connsiteY146" fmla="*/ 1640734 h 1640734"/>
                <a:gd name="connsiteX147" fmla="*/ 419385 w 2331207"/>
                <a:gd name="connsiteY147" fmla="*/ 1621957 h 1640734"/>
                <a:gd name="connsiteX148" fmla="*/ 475720 w 2331207"/>
                <a:gd name="connsiteY148" fmla="*/ 1472637 h 1640734"/>
                <a:gd name="connsiteX149" fmla="*/ 524007 w 2331207"/>
                <a:gd name="connsiteY149" fmla="*/ 1417201 h 1640734"/>
                <a:gd name="connsiteX150" fmla="*/ 583920 w 2331207"/>
                <a:gd name="connsiteY150" fmla="*/ 1417201 h 1640734"/>
                <a:gd name="connsiteX151" fmla="*/ 209245 w 2331207"/>
                <a:gd name="connsiteY151" fmla="*/ 1630004 h 1640734"/>
                <a:gd name="connsiteX152" fmla="*/ 214611 w 2331207"/>
                <a:gd name="connsiteY152" fmla="*/ 1613910 h 1640734"/>
                <a:gd name="connsiteX153" fmla="*/ 163641 w 2331207"/>
                <a:gd name="connsiteY153" fmla="*/ 1523603 h 1640734"/>
                <a:gd name="connsiteX154" fmla="*/ 190467 w 2331207"/>
                <a:gd name="connsiteY154" fmla="*/ 1451178 h 1640734"/>
                <a:gd name="connsiteX155" fmla="*/ 246802 w 2331207"/>
                <a:gd name="connsiteY155" fmla="*/ 1451178 h 1640734"/>
                <a:gd name="connsiteX156" fmla="*/ 277205 w 2331207"/>
                <a:gd name="connsiteY156" fmla="*/ 1504826 h 1640734"/>
                <a:gd name="connsiteX157" fmla="*/ 297772 w 2331207"/>
                <a:gd name="connsiteY157" fmla="*/ 1504826 h 1640734"/>
                <a:gd name="connsiteX158" fmla="*/ 344271 w 2331207"/>
                <a:gd name="connsiteY158" fmla="*/ 1376965 h 1640734"/>
                <a:gd name="connsiteX159" fmla="*/ 323704 w 2331207"/>
                <a:gd name="connsiteY159" fmla="*/ 1376965 h 1640734"/>
                <a:gd name="connsiteX160" fmla="*/ 253956 w 2331207"/>
                <a:gd name="connsiteY160" fmla="*/ 1430613 h 1640734"/>
                <a:gd name="connsiteX161" fmla="*/ 197621 w 2331207"/>
                <a:gd name="connsiteY161" fmla="*/ 1430613 h 1640734"/>
                <a:gd name="connsiteX162" fmla="*/ 236072 w 2331207"/>
                <a:gd name="connsiteY162" fmla="*/ 1325999 h 1640734"/>
                <a:gd name="connsiteX163" fmla="*/ 304032 w 2331207"/>
                <a:gd name="connsiteY163" fmla="*/ 1281293 h 1640734"/>
                <a:gd name="connsiteX164" fmla="*/ 316551 w 2331207"/>
                <a:gd name="connsiteY164" fmla="*/ 1281293 h 1640734"/>
                <a:gd name="connsiteX165" fmla="*/ 371992 w 2331207"/>
                <a:gd name="connsiteY165" fmla="*/ 1346564 h 1640734"/>
                <a:gd name="connsiteX166" fmla="*/ 391664 w 2331207"/>
                <a:gd name="connsiteY166" fmla="*/ 1346564 h 1640734"/>
                <a:gd name="connsiteX167" fmla="*/ 407760 w 2331207"/>
                <a:gd name="connsiteY167" fmla="*/ 1259833 h 1640734"/>
                <a:gd name="connsiteX168" fmla="*/ 135026 w 2331207"/>
                <a:gd name="connsiteY168" fmla="*/ 1259833 h 1640734"/>
                <a:gd name="connsiteX169" fmla="*/ 129661 w 2331207"/>
                <a:gd name="connsiteY169" fmla="*/ 1275928 h 1640734"/>
                <a:gd name="connsiteX170" fmla="*/ 165429 w 2331207"/>
                <a:gd name="connsiteY170" fmla="*/ 1366235 h 1640734"/>
                <a:gd name="connsiteX171" fmla="*/ 107305 w 2331207"/>
                <a:gd name="connsiteY171" fmla="*/ 1524497 h 1640734"/>
                <a:gd name="connsiteX172" fmla="*/ 4471 w 2331207"/>
                <a:gd name="connsiteY172" fmla="*/ 1614804 h 1640734"/>
                <a:gd name="connsiteX173" fmla="*/ 0 w 2331207"/>
                <a:gd name="connsiteY173" fmla="*/ 1630899 h 1640734"/>
                <a:gd name="connsiteX174" fmla="*/ 209245 w 2331207"/>
                <a:gd name="connsiteY174" fmla="*/ 1630899 h 1640734"/>
                <a:gd name="connsiteX175" fmla="*/ 1562186 w 2331207"/>
                <a:gd name="connsiteY175" fmla="*/ 775213 h 1640734"/>
                <a:gd name="connsiteX176" fmla="*/ 1589907 w 2331207"/>
                <a:gd name="connsiteY176" fmla="*/ 825285 h 1640734"/>
                <a:gd name="connsiteX177" fmla="*/ 1499591 w 2331207"/>
                <a:gd name="connsiteY177" fmla="*/ 849426 h 1640734"/>
                <a:gd name="connsiteX178" fmla="*/ 1562186 w 2331207"/>
                <a:gd name="connsiteY178" fmla="*/ 775213 h 1640734"/>
                <a:gd name="connsiteX179" fmla="*/ 1612262 w 2331207"/>
                <a:gd name="connsiteY179" fmla="*/ 921851 h 1640734"/>
                <a:gd name="connsiteX180" fmla="*/ 1594378 w 2331207"/>
                <a:gd name="connsiteY180" fmla="*/ 921851 h 1640734"/>
                <a:gd name="connsiteX181" fmla="*/ 1522841 w 2331207"/>
                <a:gd name="connsiteY181" fmla="*/ 970134 h 1640734"/>
                <a:gd name="connsiteX182" fmla="*/ 1485284 w 2331207"/>
                <a:gd name="connsiteY182" fmla="*/ 921851 h 1640734"/>
                <a:gd name="connsiteX183" fmla="*/ 1489755 w 2331207"/>
                <a:gd name="connsiteY183" fmla="*/ 881615 h 1640734"/>
                <a:gd name="connsiteX184" fmla="*/ 1636406 w 2331207"/>
                <a:gd name="connsiteY184" fmla="*/ 833332 h 1640734"/>
                <a:gd name="connsiteX185" fmla="*/ 1589907 w 2331207"/>
                <a:gd name="connsiteY185" fmla="*/ 735871 h 1640734"/>
                <a:gd name="connsiteX186" fmla="*/ 1441468 w 2331207"/>
                <a:gd name="connsiteY186" fmla="*/ 953146 h 1640734"/>
                <a:gd name="connsiteX187" fmla="*/ 1496909 w 2331207"/>
                <a:gd name="connsiteY187" fmla="*/ 1023782 h 1640734"/>
                <a:gd name="connsiteX188" fmla="*/ 1612262 w 2331207"/>
                <a:gd name="connsiteY188" fmla="*/ 921851 h 1640734"/>
                <a:gd name="connsiteX189" fmla="*/ 1589012 w 2331207"/>
                <a:gd name="connsiteY189" fmla="*/ 703683 h 1640734"/>
                <a:gd name="connsiteX190" fmla="*/ 1672174 w 2331207"/>
                <a:gd name="connsiteY190" fmla="*/ 627681 h 1640734"/>
                <a:gd name="connsiteX191" fmla="*/ 1672174 w 2331207"/>
                <a:gd name="connsiteY191" fmla="*/ 616952 h 1640734"/>
                <a:gd name="connsiteX192" fmla="*/ 1616733 w 2331207"/>
                <a:gd name="connsiteY192" fmla="*/ 616952 h 1640734"/>
                <a:gd name="connsiteX193" fmla="*/ 1567551 w 2331207"/>
                <a:gd name="connsiteY193" fmla="*/ 704577 h 1640734"/>
                <a:gd name="connsiteX194" fmla="*/ 1589012 w 2331207"/>
                <a:gd name="connsiteY194" fmla="*/ 704577 h 1640734"/>
                <a:gd name="connsiteX195" fmla="*/ 1276933 w 2331207"/>
                <a:gd name="connsiteY195" fmla="*/ 777002 h 1640734"/>
                <a:gd name="connsiteX196" fmla="*/ 1325220 w 2331207"/>
                <a:gd name="connsiteY196" fmla="*/ 777002 h 1640734"/>
                <a:gd name="connsiteX197" fmla="*/ 1248318 w 2331207"/>
                <a:gd name="connsiteY197" fmla="*/ 988017 h 1640734"/>
                <a:gd name="connsiteX198" fmla="*/ 1269779 w 2331207"/>
                <a:gd name="connsiteY198" fmla="*/ 1023782 h 1640734"/>
                <a:gd name="connsiteX199" fmla="*/ 1414641 w 2331207"/>
                <a:gd name="connsiteY199" fmla="*/ 911122 h 1640734"/>
                <a:gd name="connsiteX200" fmla="*/ 1401228 w 2331207"/>
                <a:gd name="connsiteY200" fmla="*/ 911122 h 1640734"/>
                <a:gd name="connsiteX201" fmla="*/ 1306442 w 2331207"/>
                <a:gd name="connsiteY201" fmla="*/ 975499 h 1640734"/>
                <a:gd name="connsiteX202" fmla="*/ 1377085 w 2331207"/>
                <a:gd name="connsiteY202" fmla="*/ 777002 h 1640734"/>
                <a:gd name="connsiteX203" fmla="*/ 1449516 w 2331207"/>
                <a:gd name="connsiteY203" fmla="*/ 777002 h 1640734"/>
                <a:gd name="connsiteX204" fmla="*/ 1458458 w 2331207"/>
                <a:gd name="connsiteY204" fmla="*/ 746601 h 1640734"/>
                <a:gd name="connsiteX205" fmla="*/ 1387815 w 2331207"/>
                <a:gd name="connsiteY205" fmla="*/ 746601 h 1640734"/>
                <a:gd name="connsiteX206" fmla="*/ 1414641 w 2331207"/>
                <a:gd name="connsiteY206" fmla="*/ 670600 h 1640734"/>
                <a:gd name="connsiteX207" fmla="*/ 1386921 w 2331207"/>
                <a:gd name="connsiteY207" fmla="*/ 670600 h 1640734"/>
                <a:gd name="connsiteX208" fmla="*/ 1336845 w 2331207"/>
                <a:gd name="connsiteY208" fmla="*/ 746601 h 1640734"/>
                <a:gd name="connsiteX209" fmla="*/ 1276933 w 2331207"/>
                <a:gd name="connsiteY209" fmla="*/ 755542 h 1640734"/>
                <a:gd name="connsiteX210" fmla="*/ 1226857 w 2331207"/>
                <a:gd name="connsiteY210" fmla="*/ 767166 h 1640734"/>
                <a:gd name="connsiteX211" fmla="*/ 1208973 w 2331207"/>
                <a:gd name="connsiteY211" fmla="*/ 736766 h 1640734"/>
                <a:gd name="connsiteX212" fmla="*/ 1096302 w 2331207"/>
                <a:gd name="connsiteY212" fmla="*/ 827967 h 1640734"/>
                <a:gd name="connsiteX213" fmla="*/ 1109716 w 2331207"/>
                <a:gd name="connsiteY213" fmla="*/ 827967 h 1640734"/>
                <a:gd name="connsiteX214" fmla="*/ 1168733 w 2331207"/>
                <a:gd name="connsiteY214" fmla="*/ 783261 h 1640734"/>
                <a:gd name="connsiteX215" fmla="*/ 1087360 w 2331207"/>
                <a:gd name="connsiteY215" fmla="*/ 994276 h 1640734"/>
                <a:gd name="connsiteX216" fmla="*/ 1105244 w 2331207"/>
                <a:gd name="connsiteY216" fmla="*/ 1024676 h 1640734"/>
                <a:gd name="connsiteX217" fmla="*/ 1212550 w 2331207"/>
                <a:gd name="connsiteY217" fmla="*/ 933475 h 1640734"/>
                <a:gd name="connsiteX218" fmla="*/ 1199137 w 2331207"/>
                <a:gd name="connsiteY218" fmla="*/ 933475 h 1640734"/>
                <a:gd name="connsiteX219" fmla="*/ 1140119 w 2331207"/>
                <a:gd name="connsiteY219" fmla="*/ 978182 h 1640734"/>
                <a:gd name="connsiteX220" fmla="*/ 1234905 w 2331207"/>
                <a:gd name="connsiteY220" fmla="*/ 683118 h 1640734"/>
                <a:gd name="connsiteX221" fmla="*/ 1267991 w 2331207"/>
                <a:gd name="connsiteY221" fmla="*/ 650035 h 1640734"/>
                <a:gd name="connsiteX222" fmla="*/ 1234905 w 2331207"/>
                <a:gd name="connsiteY222" fmla="*/ 616952 h 1640734"/>
                <a:gd name="connsiteX223" fmla="*/ 1206290 w 2331207"/>
                <a:gd name="connsiteY223" fmla="*/ 633046 h 1640734"/>
                <a:gd name="connsiteX224" fmla="*/ 1206290 w 2331207"/>
                <a:gd name="connsiteY224" fmla="*/ 667023 h 1640734"/>
                <a:gd name="connsiteX225" fmla="*/ 1234905 w 2331207"/>
                <a:gd name="connsiteY225" fmla="*/ 683118 h 1640734"/>
                <a:gd name="connsiteX226" fmla="*/ 975584 w 2331207"/>
                <a:gd name="connsiteY226" fmla="*/ 978182 h 1640734"/>
                <a:gd name="connsiteX227" fmla="*/ 1109716 w 2331207"/>
                <a:gd name="connsiteY227" fmla="*/ 622317 h 1640734"/>
                <a:gd name="connsiteX228" fmla="*/ 1105244 w 2331207"/>
                <a:gd name="connsiteY228" fmla="*/ 616058 h 1640734"/>
                <a:gd name="connsiteX229" fmla="*/ 1012247 w 2331207"/>
                <a:gd name="connsiteY229" fmla="*/ 626787 h 1640734"/>
                <a:gd name="connsiteX230" fmla="*/ 1012247 w 2331207"/>
                <a:gd name="connsiteY230" fmla="*/ 637517 h 1640734"/>
                <a:gd name="connsiteX231" fmla="*/ 1030131 w 2331207"/>
                <a:gd name="connsiteY231" fmla="*/ 650929 h 1640734"/>
                <a:gd name="connsiteX232" fmla="*/ 1026554 w 2331207"/>
                <a:gd name="connsiteY232" fmla="*/ 715306 h 1640734"/>
                <a:gd name="connsiteX233" fmla="*/ 924614 w 2331207"/>
                <a:gd name="connsiteY233" fmla="*/ 987123 h 1640734"/>
                <a:gd name="connsiteX234" fmla="*/ 946075 w 2331207"/>
                <a:gd name="connsiteY234" fmla="*/ 1022888 h 1640734"/>
                <a:gd name="connsiteX235" fmla="*/ 1053380 w 2331207"/>
                <a:gd name="connsiteY235" fmla="*/ 931687 h 1640734"/>
                <a:gd name="connsiteX236" fmla="*/ 1039967 w 2331207"/>
                <a:gd name="connsiteY236" fmla="*/ 931687 h 1640734"/>
                <a:gd name="connsiteX237" fmla="*/ 975584 w 2331207"/>
                <a:gd name="connsiteY237" fmla="*/ 978182 h 1640734"/>
                <a:gd name="connsiteX238" fmla="*/ 701955 w 2331207"/>
                <a:gd name="connsiteY238" fmla="*/ 941522 h 1640734"/>
                <a:gd name="connsiteX239" fmla="*/ 815520 w 2331207"/>
                <a:gd name="connsiteY239" fmla="*/ 787731 h 1640734"/>
                <a:gd name="connsiteX240" fmla="*/ 840558 w 2331207"/>
                <a:gd name="connsiteY240" fmla="*/ 791308 h 1640734"/>
                <a:gd name="connsiteX241" fmla="*/ 797636 w 2331207"/>
                <a:gd name="connsiteY241" fmla="*/ 903968 h 1640734"/>
                <a:gd name="connsiteX242" fmla="*/ 718051 w 2331207"/>
                <a:gd name="connsiteY242" fmla="*/ 969240 h 1640734"/>
                <a:gd name="connsiteX243" fmla="*/ 701955 w 2331207"/>
                <a:gd name="connsiteY243" fmla="*/ 941522 h 1640734"/>
                <a:gd name="connsiteX244" fmla="*/ 924614 w 2331207"/>
                <a:gd name="connsiteY244" fmla="*/ 724248 h 1640734"/>
                <a:gd name="connsiteX245" fmla="*/ 902259 w 2331207"/>
                <a:gd name="connsiteY245" fmla="*/ 722459 h 1640734"/>
                <a:gd name="connsiteX246" fmla="*/ 877221 w 2331207"/>
                <a:gd name="connsiteY246" fmla="*/ 747495 h 1640734"/>
                <a:gd name="connsiteX247" fmla="*/ 872750 w 2331207"/>
                <a:gd name="connsiteY247" fmla="*/ 747495 h 1640734"/>
                <a:gd name="connsiteX248" fmla="*/ 651880 w 2331207"/>
                <a:gd name="connsiteY248" fmla="*/ 984440 h 1640734"/>
                <a:gd name="connsiteX249" fmla="*/ 691225 w 2331207"/>
                <a:gd name="connsiteY249" fmla="*/ 1024676 h 1640734"/>
                <a:gd name="connsiteX250" fmla="*/ 787800 w 2331207"/>
                <a:gd name="connsiteY250" fmla="*/ 932581 h 1640734"/>
                <a:gd name="connsiteX251" fmla="*/ 786011 w 2331207"/>
                <a:gd name="connsiteY251" fmla="*/ 949569 h 1640734"/>
                <a:gd name="connsiteX252" fmla="*/ 821780 w 2331207"/>
                <a:gd name="connsiteY252" fmla="*/ 1024676 h 1640734"/>
                <a:gd name="connsiteX253" fmla="*/ 898682 w 2331207"/>
                <a:gd name="connsiteY253" fmla="*/ 933475 h 1640734"/>
                <a:gd name="connsiteX254" fmla="*/ 885269 w 2331207"/>
                <a:gd name="connsiteY254" fmla="*/ 933475 h 1640734"/>
                <a:gd name="connsiteX255" fmla="*/ 846818 w 2331207"/>
                <a:gd name="connsiteY255" fmla="*/ 966558 h 1640734"/>
                <a:gd name="connsiteX256" fmla="*/ 846818 w 2331207"/>
                <a:gd name="connsiteY256" fmla="*/ 903968 h 1640734"/>
                <a:gd name="connsiteX257" fmla="*/ 406866 w 2331207"/>
                <a:gd name="connsiteY257" fmla="*/ 1075642 h 1640734"/>
                <a:gd name="connsiteX258" fmla="*/ 472143 w 2331207"/>
                <a:gd name="connsiteY258" fmla="*/ 1014841 h 1640734"/>
                <a:gd name="connsiteX259" fmla="*/ 529373 w 2331207"/>
                <a:gd name="connsiteY259" fmla="*/ 1036300 h 1640734"/>
                <a:gd name="connsiteX260" fmla="*/ 584814 w 2331207"/>
                <a:gd name="connsiteY260" fmla="*/ 1066701 h 1640734"/>
                <a:gd name="connsiteX261" fmla="*/ 481085 w 2331207"/>
                <a:gd name="connsiteY261" fmla="*/ 1112301 h 1640734"/>
                <a:gd name="connsiteX262" fmla="*/ 406866 w 2331207"/>
                <a:gd name="connsiteY262" fmla="*/ 1075642 h 1640734"/>
                <a:gd name="connsiteX263" fmla="*/ 516854 w 2331207"/>
                <a:gd name="connsiteY263" fmla="*/ 904863 h 1640734"/>
                <a:gd name="connsiteX264" fmla="*/ 492710 w 2331207"/>
                <a:gd name="connsiteY264" fmla="*/ 872674 h 1640734"/>
                <a:gd name="connsiteX265" fmla="*/ 557988 w 2331207"/>
                <a:gd name="connsiteY265" fmla="*/ 756437 h 1640734"/>
                <a:gd name="connsiteX266" fmla="*/ 582131 w 2331207"/>
                <a:gd name="connsiteY266" fmla="*/ 788625 h 1640734"/>
                <a:gd name="connsiteX267" fmla="*/ 516854 w 2331207"/>
                <a:gd name="connsiteY267" fmla="*/ 904863 h 1640734"/>
                <a:gd name="connsiteX268" fmla="*/ 631313 w 2331207"/>
                <a:gd name="connsiteY268" fmla="*/ 1049712 h 1640734"/>
                <a:gd name="connsiteX269" fmla="*/ 551728 w 2331207"/>
                <a:gd name="connsiteY269" fmla="*/ 988911 h 1640734"/>
                <a:gd name="connsiteX270" fmla="*/ 490027 w 2331207"/>
                <a:gd name="connsiteY270" fmla="*/ 958511 h 1640734"/>
                <a:gd name="connsiteX271" fmla="*/ 516854 w 2331207"/>
                <a:gd name="connsiteY271" fmla="*/ 924534 h 1640734"/>
                <a:gd name="connsiteX272" fmla="*/ 630419 w 2331207"/>
                <a:gd name="connsiteY272" fmla="*/ 802931 h 1640734"/>
                <a:gd name="connsiteX273" fmla="*/ 625948 w 2331207"/>
                <a:gd name="connsiteY273" fmla="*/ 776107 h 1640734"/>
                <a:gd name="connsiteX274" fmla="*/ 673341 w 2331207"/>
                <a:gd name="connsiteY274" fmla="*/ 776107 h 1640734"/>
                <a:gd name="connsiteX275" fmla="*/ 682283 w 2331207"/>
                <a:gd name="connsiteY275" fmla="*/ 745707 h 1640734"/>
                <a:gd name="connsiteX276" fmla="*/ 601804 w 2331207"/>
                <a:gd name="connsiteY276" fmla="*/ 745707 h 1640734"/>
                <a:gd name="connsiteX277" fmla="*/ 562459 w 2331207"/>
                <a:gd name="connsiteY277" fmla="*/ 734977 h 1640734"/>
                <a:gd name="connsiteX278" fmla="*/ 441740 w 2331207"/>
                <a:gd name="connsiteY278" fmla="*/ 856579 h 1640734"/>
                <a:gd name="connsiteX279" fmla="*/ 497181 w 2331207"/>
                <a:gd name="connsiteY279" fmla="*/ 922745 h 1640734"/>
                <a:gd name="connsiteX280" fmla="*/ 443529 w 2331207"/>
                <a:gd name="connsiteY280" fmla="*/ 977287 h 1640734"/>
                <a:gd name="connsiteX281" fmla="*/ 458730 w 2331207"/>
                <a:gd name="connsiteY281" fmla="*/ 1006794 h 1640734"/>
                <a:gd name="connsiteX282" fmla="*/ 347848 w 2331207"/>
                <a:gd name="connsiteY282" fmla="*/ 1093525 h 1640734"/>
                <a:gd name="connsiteX283" fmla="*/ 453365 w 2331207"/>
                <a:gd name="connsiteY283" fmla="*/ 1145384 h 1640734"/>
                <a:gd name="connsiteX284" fmla="*/ 631313 w 2331207"/>
                <a:gd name="connsiteY284" fmla="*/ 1049712 h 1640734"/>
                <a:gd name="connsiteX285" fmla="*/ 266475 w 2331207"/>
                <a:gd name="connsiteY285" fmla="*/ 835120 h 1640734"/>
                <a:gd name="connsiteX286" fmla="*/ 296878 w 2331207"/>
                <a:gd name="connsiteY286" fmla="*/ 888768 h 1640734"/>
                <a:gd name="connsiteX287" fmla="*/ 317445 w 2331207"/>
                <a:gd name="connsiteY287" fmla="*/ 888768 h 1640734"/>
                <a:gd name="connsiteX288" fmla="*/ 363944 w 2331207"/>
                <a:gd name="connsiteY288" fmla="*/ 760907 h 1640734"/>
                <a:gd name="connsiteX289" fmla="*/ 343377 w 2331207"/>
                <a:gd name="connsiteY289" fmla="*/ 760907 h 1640734"/>
                <a:gd name="connsiteX290" fmla="*/ 273628 w 2331207"/>
                <a:gd name="connsiteY290" fmla="*/ 814555 h 1640734"/>
                <a:gd name="connsiteX291" fmla="*/ 195832 w 2331207"/>
                <a:gd name="connsiteY291" fmla="*/ 814555 h 1640734"/>
                <a:gd name="connsiteX292" fmla="*/ 234283 w 2331207"/>
                <a:gd name="connsiteY292" fmla="*/ 709942 h 1640734"/>
                <a:gd name="connsiteX293" fmla="*/ 302243 w 2331207"/>
                <a:gd name="connsiteY293" fmla="*/ 665235 h 1640734"/>
                <a:gd name="connsiteX294" fmla="*/ 336223 w 2331207"/>
                <a:gd name="connsiteY294" fmla="*/ 665235 h 1640734"/>
                <a:gd name="connsiteX295" fmla="*/ 391664 w 2331207"/>
                <a:gd name="connsiteY295" fmla="*/ 730507 h 1640734"/>
                <a:gd name="connsiteX296" fmla="*/ 411337 w 2331207"/>
                <a:gd name="connsiteY296" fmla="*/ 730507 h 1640734"/>
                <a:gd name="connsiteX297" fmla="*/ 427433 w 2331207"/>
                <a:gd name="connsiteY297" fmla="*/ 643776 h 1640734"/>
                <a:gd name="connsiteX298" fmla="*/ 135026 w 2331207"/>
                <a:gd name="connsiteY298" fmla="*/ 643776 h 1640734"/>
                <a:gd name="connsiteX299" fmla="*/ 129661 w 2331207"/>
                <a:gd name="connsiteY299" fmla="*/ 659870 h 1640734"/>
                <a:gd name="connsiteX300" fmla="*/ 165429 w 2331207"/>
                <a:gd name="connsiteY300" fmla="*/ 750178 h 1640734"/>
                <a:gd name="connsiteX301" fmla="*/ 107305 w 2331207"/>
                <a:gd name="connsiteY301" fmla="*/ 908439 h 1640734"/>
                <a:gd name="connsiteX302" fmla="*/ 4471 w 2331207"/>
                <a:gd name="connsiteY302" fmla="*/ 998747 h 1640734"/>
                <a:gd name="connsiteX303" fmla="*/ 0 w 2331207"/>
                <a:gd name="connsiteY303" fmla="*/ 1014841 h 1640734"/>
                <a:gd name="connsiteX304" fmla="*/ 325493 w 2331207"/>
                <a:gd name="connsiteY304" fmla="*/ 1014841 h 1640734"/>
                <a:gd name="connsiteX305" fmla="*/ 383616 w 2331207"/>
                <a:gd name="connsiteY305" fmla="*/ 922745 h 1640734"/>
                <a:gd name="connsiteX306" fmla="*/ 361261 w 2331207"/>
                <a:gd name="connsiteY306" fmla="*/ 922745 h 1640734"/>
                <a:gd name="connsiteX307" fmla="*/ 212822 w 2331207"/>
                <a:gd name="connsiteY307" fmla="*/ 993382 h 1640734"/>
                <a:gd name="connsiteX308" fmla="*/ 162746 w 2331207"/>
                <a:gd name="connsiteY308" fmla="*/ 908439 h 1640734"/>
                <a:gd name="connsiteX309" fmla="*/ 189573 w 2331207"/>
                <a:gd name="connsiteY309" fmla="*/ 836014 h 1640734"/>
                <a:gd name="connsiteX310" fmla="*/ 266475 w 2331207"/>
                <a:gd name="connsiteY310" fmla="*/ 836014 h 1640734"/>
                <a:gd name="connsiteX311" fmla="*/ 308503 w 2331207"/>
                <a:gd name="connsiteY311" fmla="*/ 616952 h 1640734"/>
                <a:gd name="connsiteX312" fmla="*/ 391664 w 2331207"/>
                <a:gd name="connsiteY312" fmla="*/ 556151 h 1640734"/>
                <a:gd name="connsiteX313" fmla="*/ 391664 w 2331207"/>
                <a:gd name="connsiteY313" fmla="*/ 545421 h 1640734"/>
                <a:gd name="connsiteX314" fmla="*/ 336223 w 2331207"/>
                <a:gd name="connsiteY314" fmla="*/ 545421 h 1640734"/>
                <a:gd name="connsiteX315" fmla="*/ 287042 w 2331207"/>
                <a:gd name="connsiteY315" fmla="*/ 616952 h 1640734"/>
                <a:gd name="connsiteX316" fmla="*/ 1551456 w 2331207"/>
                <a:gd name="connsiteY316" fmla="*/ 160050 h 1640734"/>
                <a:gd name="connsiteX317" fmla="*/ 1579176 w 2331207"/>
                <a:gd name="connsiteY317" fmla="*/ 210121 h 1640734"/>
                <a:gd name="connsiteX318" fmla="*/ 1488861 w 2331207"/>
                <a:gd name="connsiteY318" fmla="*/ 234263 h 1640734"/>
                <a:gd name="connsiteX319" fmla="*/ 1551456 w 2331207"/>
                <a:gd name="connsiteY319" fmla="*/ 160050 h 1640734"/>
                <a:gd name="connsiteX320" fmla="*/ 1601531 w 2331207"/>
                <a:gd name="connsiteY320" fmla="*/ 306688 h 1640734"/>
                <a:gd name="connsiteX321" fmla="*/ 1583647 w 2331207"/>
                <a:gd name="connsiteY321" fmla="*/ 306688 h 1640734"/>
                <a:gd name="connsiteX322" fmla="*/ 1512110 w 2331207"/>
                <a:gd name="connsiteY322" fmla="*/ 354971 h 1640734"/>
                <a:gd name="connsiteX323" fmla="*/ 1474554 w 2331207"/>
                <a:gd name="connsiteY323" fmla="*/ 306688 h 1640734"/>
                <a:gd name="connsiteX324" fmla="*/ 1479025 w 2331207"/>
                <a:gd name="connsiteY324" fmla="*/ 266452 h 1640734"/>
                <a:gd name="connsiteX325" fmla="*/ 1625675 w 2331207"/>
                <a:gd name="connsiteY325" fmla="*/ 218168 h 1640734"/>
                <a:gd name="connsiteX326" fmla="*/ 1579176 w 2331207"/>
                <a:gd name="connsiteY326" fmla="*/ 120708 h 1640734"/>
                <a:gd name="connsiteX327" fmla="*/ 1430737 w 2331207"/>
                <a:gd name="connsiteY327" fmla="*/ 337982 h 1640734"/>
                <a:gd name="connsiteX328" fmla="*/ 1486178 w 2331207"/>
                <a:gd name="connsiteY328" fmla="*/ 408619 h 1640734"/>
                <a:gd name="connsiteX329" fmla="*/ 1601531 w 2331207"/>
                <a:gd name="connsiteY329" fmla="*/ 306688 h 1640734"/>
                <a:gd name="connsiteX330" fmla="*/ 1578282 w 2331207"/>
                <a:gd name="connsiteY330" fmla="*/ 88519 h 1640734"/>
                <a:gd name="connsiteX331" fmla="*/ 1661444 w 2331207"/>
                <a:gd name="connsiteY331" fmla="*/ 12518 h 1640734"/>
                <a:gd name="connsiteX332" fmla="*/ 1661444 w 2331207"/>
                <a:gd name="connsiteY332" fmla="*/ 1788 h 1640734"/>
                <a:gd name="connsiteX333" fmla="*/ 1606002 w 2331207"/>
                <a:gd name="connsiteY333" fmla="*/ 1788 h 1640734"/>
                <a:gd name="connsiteX334" fmla="*/ 1556821 w 2331207"/>
                <a:gd name="connsiteY334" fmla="*/ 89413 h 1640734"/>
                <a:gd name="connsiteX335" fmla="*/ 1578282 w 2331207"/>
                <a:gd name="connsiteY335" fmla="*/ 89413 h 1640734"/>
                <a:gd name="connsiteX336" fmla="*/ 1266202 w 2331207"/>
                <a:gd name="connsiteY336" fmla="*/ 160944 h 1640734"/>
                <a:gd name="connsiteX337" fmla="*/ 1315384 w 2331207"/>
                <a:gd name="connsiteY337" fmla="*/ 160944 h 1640734"/>
                <a:gd name="connsiteX338" fmla="*/ 1238482 w 2331207"/>
                <a:gd name="connsiteY338" fmla="*/ 371959 h 1640734"/>
                <a:gd name="connsiteX339" fmla="*/ 1259943 w 2331207"/>
                <a:gd name="connsiteY339" fmla="*/ 407725 h 1640734"/>
                <a:gd name="connsiteX340" fmla="*/ 1404805 w 2331207"/>
                <a:gd name="connsiteY340" fmla="*/ 295064 h 1640734"/>
                <a:gd name="connsiteX341" fmla="*/ 1391392 w 2331207"/>
                <a:gd name="connsiteY341" fmla="*/ 295064 h 1640734"/>
                <a:gd name="connsiteX342" fmla="*/ 1296606 w 2331207"/>
                <a:gd name="connsiteY342" fmla="*/ 359441 h 1640734"/>
                <a:gd name="connsiteX343" fmla="*/ 1367248 w 2331207"/>
                <a:gd name="connsiteY343" fmla="*/ 160944 h 1640734"/>
                <a:gd name="connsiteX344" fmla="*/ 1439679 w 2331207"/>
                <a:gd name="connsiteY344" fmla="*/ 160944 h 1640734"/>
                <a:gd name="connsiteX345" fmla="*/ 1448621 w 2331207"/>
                <a:gd name="connsiteY345" fmla="*/ 130543 h 1640734"/>
                <a:gd name="connsiteX346" fmla="*/ 1377979 w 2331207"/>
                <a:gd name="connsiteY346" fmla="*/ 130543 h 1640734"/>
                <a:gd name="connsiteX347" fmla="*/ 1404805 w 2331207"/>
                <a:gd name="connsiteY347" fmla="*/ 54542 h 1640734"/>
                <a:gd name="connsiteX348" fmla="*/ 1377085 w 2331207"/>
                <a:gd name="connsiteY348" fmla="*/ 54542 h 1640734"/>
                <a:gd name="connsiteX349" fmla="*/ 1327009 w 2331207"/>
                <a:gd name="connsiteY349" fmla="*/ 130543 h 1640734"/>
                <a:gd name="connsiteX350" fmla="*/ 1267097 w 2331207"/>
                <a:gd name="connsiteY350" fmla="*/ 138591 h 1640734"/>
                <a:gd name="connsiteX351" fmla="*/ 1267097 w 2331207"/>
                <a:gd name="connsiteY351" fmla="*/ 160944 h 1640734"/>
                <a:gd name="connsiteX352" fmla="*/ 1241165 w 2331207"/>
                <a:gd name="connsiteY352" fmla="*/ 185086 h 1640734"/>
                <a:gd name="connsiteX353" fmla="*/ 1219703 w 2331207"/>
                <a:gd name="connsiteY353" fmla="*/ 120708 h 1640734"/>
                <a:gd name="connsiteX354" fmla="*/ 1143696 w 2331207"/>
                <a:gd name="connsiteY354" fmla="*/ 212804 h 1640734"/>
                <a:gd name="connsiteX355" fmla="*/ 1143696 w 2331207"/>
                <a:gd name="connsiteY355" fmla="*/ 173462 h 1640734"/>
                <a:gd name="connsiteX356" fmla="*/ 1109716 w 2331207"/>
                <a:gd name="connsiteY356" fmla="*/ 120708 h 1640734"/>
                <a:gd name="connsiteX357" fmla="*/ 1031919 w 2331207"/>
                <a:gd name="connsiteY357" fmla="*/ 211910 h 1640734"/>
                <a:gd name="connsiteX358" fmla="*/ 1045332 w 2331207"/>
                <a:gd name="connsiteY358" fmla="*/ 211910 h 1640734"/>
                <a:gd name="connsiteX359" fmla="*/ 1083783 w 2331207"/>
                <a:gd name="connsiteY359" fmla="*/ 178827 h 1640734"/>
                <a:gd name="connsiteX360" fmla="*/ 1083783 w 2331207"/>
                <a:gd name="connsiteY360" fmla="*/ 242310 h 1640734"/>
                <a:gd name="connsiteX361" fmla="*/ 1026554 w 2331207"/>
                <a:gd name="connsiteY361" fmla="*/ 369277 h 1640734"/>
                <a:gd name="connsiteX362" fmla="*/ 1050698 w 2331207"/>
                <a:gd name="connsiteY362" fmla="*/ 408619 h 1640734"/>
                <a:gd name="connsiteX363" fmla="*/ 1077524 w 2331207"/>
                <a:gd name="connsiteY363" fmla="*/ 389842 h 1640734"/>
                <a:gd name="connsiteX364" fmla="*/ 1133859 w 2331207"/>
                <a:gd name="connsiteY364" fmla="*/ 241416 h 1640734"/>
                <a:gd name="connsiteX365" fmla="*/ 1182147 w 2331207"/>
                <a:gd name="connsiteY365" fmla="*/ 185980 h 1640734"/>
                <a:gd name="connsiteX366" fmla="*/ 1241165 w 2331207"/>
                <a:gd name="connsiteY366" fmla="*/ 185980 h 1640734"/>
                <a:gd name="connsiteX367" fmla="*/ 929085 w 2331207"/>
                <a:gd name="connsiteY367" fmla="*/ 160050 h 1640734"/>
                <a:gd name="connsiteX368" fmla="*/ 956805 w 2331207"/>
                <a:gd name="connsiteY368" fmla="*/ 210121 h 1640734"/>
                <a:gd name="connsiteX369" fmla="*/ 866490 w 2331207"/>
                <a:gd name="connsiteY369" fmla="*/ 234263 h 1640734"/>
                <a:gd name="connsiteX370" fmla="*/ 929085 w 2331207"/>
                <a:gd name="connsiteY370" fmla="*/ 160050 h 1640734"/>
                <a:gd name="connsiteX371" fmla="*/ 979161 w 2331207"/>
                <a:gd name="connsiteY371" fmla="*/ 306688 h 1640734"/>
                <a:gd name="connsiteX372" fmla="*/ 961277 w 2331207"/>
                <a:gd name="connsiteY372" fmla="*/ 306688 h 1640734"/>
                <a:gd name="connsiteX373" fmla="*/ 889740 w 2331207"/>
                <a:gd name="connsiteY373" fmla="*/ 354971 h 1640734"/>
                <a:gd name="connsiteX374" fmla="*/ 852183 w 2331207"/>
                <a:gd name="connsiteY374" fmla="*/ 306688 h 1640734"/>
                <a:gd name="connsiteX375" fmla="*/ 856654 w 2331207"/>
                <a:gd name="connsiteY375" fmla="*/ 266452 h 1640734"/>
                <a:gd name="connsiteX376" fmla="*/ 1003304 w 2331207"/>
                <a:gd name="connsiteY376" fmla="*/ 218168 h 1640734"/>
                <a:gd name="connsiteX377" fmla="*/ 956805 w 2331207"/>
                <a:gd name="connsiteY377" fmla="*/ 120708 h 1640734"/>
                <a:gd name="connsiteX378" fmla="*/ 808367 w 2331207"/>
                <a:gd name="connsiteY378" fmla="*/ 337982 h 1640734"/>
                <a:gd name="connsiteX379" fmla="*/ 863808 w 2331207"/>
                <a:gd name="connsiteY379" fmla="*/ 408619 h 1640734"/>
                <a:gd name="connsiteX380" fmla="*/ 979161 w 2331207"/>
                <a:gd name="connsiteY380" fmla="*/ 306688 h 1640734"/>
                <a:gd name="connsiteX381" fmla="*/ 637572 w 2331207"/>
                <a:gd name="connsiteY381" fmla="*/ 365700 h 1640734"/>
                <a:gd name="connsiteX382" fmla="*/ 602698 w 2331207"/>
                <a:gd name="connsiteY382" fmla="*/ 340665 h 1640734"/>
                <a:gd name="connsiteX383" fmla="*/ 617005 w 2331207"/>
                <a:gd name="connsiteY383" fmla="*/ 299535 h 1640734"/>
                <a:gd name="connsiteX384" fmla="*/ 640255 w 2331207"/>
                <a:gd name="connsiteY384" fmla="*/ 236945 h 1640734"/>
                <a:gd name="connsiteX385" fmla="*/ 726993 w 2331207"/>
                <a:gd name="connsiteY385" fmla="*/ 173462 h 1640734"/>
                <a:gd name="connsiteX386" fmla="*/ 750243 w 2331207"/>
                <a:gd name="connsiteY386" fmla="*/ 201180 h 1640734"/>
                <a:gd name="connsiteX387" fmla="*/ 637572 w 2331207"/>
                <a:gd name="connsiteY387" fmla="*/ 365700 h 1640734"/>
                <a:gd name="connsiteX388" fmla="*/ 800319 w 2331207"/>
                <a:gd name="connsiteY388" fmla="*/ 178827 h 1640734"/>
                <a:gd name="connsiteX389" fmla="*/ 759185 w 2331207"/>
                <a:gd name="connsiteY389" fmla="*/ 119814 h 1640734"/>
                <a:gd name="connsiteX390" fmla="*/ 650985 w 2331207"/>
                <a:gd name="connsiteY390" fmla="*/ 208333 h 1640734"/>
                <a:gd name="connsiteX391" fmla="*/ 726099 w 2331207"/>
                <a:gd name="connsiteY391" fmla="*/ 6259 h 1640734"/>
                <a:gd name="connsiteX392" fmla="*/ 721628 w 2331207"/>
                <a:gd name="connsiteY392" fmla="*/ 0 h 1640734"/>
                <a:gd name="connsiteX393" fmla="*/ 628630 w 2331207"/>
                <a:gd name="connsiteY393" fmla="*/ 10730 h 1640734"/>
                <a:gd name="connsiteX394" fmla="*/ 628630 w 2331207"/>
                <a:gd name="connsiteY394" fmla="*/ 21459 h 1640734"/>
                <a:gd name="connsiteX395" fmla="*/ 646514 w 2331207"/>
                <a:gd name="connsiteY395" fmla="*/ 34871 h 1640734"/>
                <a:gd name="connsiteX396" fmla="*/ 642938 w 2331207"/>
                <a:gd name="connsiteY396" fmla="*/ 99249 h 1640734"/>
                <a:gd name="connsiteX397" fmla="*/ 561564 w 2331207"/>
                <a:gd name="connsiteY397" fmla="*/ 312947 h 1640734"/>
                <a:gd name="connsiteX398" fmla="*/ 546363 w 2331207"/>
                <a:gd name="connsiteY398" fmla="*/ 357653 h 1640734"/>
                <a:gd name="connsiteX399" fmla="*/ 611640 w 2331207"/>
                <a:gd name="connsiteY399" fmla="*/ 406831 h 1640734"/>
                <a:gd name="connsiteX400" fmla="*/ 800319 w 2331207"/>
                <a:gd name="connsiteY400" fmla="*/ 178827 h 1640734"/>
                <a:gd name="connsiteX401" fmla="*/ 525796 w 2331207"/>
                <a:gd name="connsiteY401" fmla="*/ 151108 h 1640734"/>
                <a:gd name="connsiteX402" fmla="*/ 507912 w 2331207"/>
                <a:gd name="connsiteY402" fmla="*/ 120708 h 1640734"/>
                <a:gd name="connsiteX403" fmla="*/ 395241 w 2331207"/>
                <a:gd name="connsiteY403" fmla="*/ 211910 h 1640734"/>
                <a:gd name="connsiteX404" fmla="*/ 408654 w 2331207"/>
                <a:gd name="connsiteY404" fmla="*/ 211910 h 1640734"/>
                <a:gd name="connsiteX405" fmla="*/ 467672 w 2331207"/>
                <a:gd name="connsiteY405" fmla="*/ 167203 h 1640734"/>
                <a:gd name="connsiteX406" fmla="*/ 386299 w 2331207"/>
                <a:gd name="connsiteY406" fmla="*/ 378218 h 1640734"/>
                <a:gd name="connsiteX407" fmla="*/ 404183 w 2331207"/>
                <a:gd name="connsiteY407" fmla="*/ 408619 h 1640734"/>
                <a:gd name="connsiteX408" fmla="*/ 511489 w 2331207"/>
                <a:gd name="connsiteY408" fmla="*/ 317417 h 1640734"/>
                <a:gd name="connsiteX409" fmla="*/ 498075 w 2331207"/>
                <a:gd name="connsiteY409" fmla="*/ 317417 h 1640734"/>
                <a:gd name="connsiteX410" fmla="*/ 439057 w 2331207"/>
                <a:gd name="connsiteY410" fmla="*/ 362124 h 1640734"/>
                <a:gd name="connsiteX411" fmla="*/ 534738 w 2331207"/>
                <a:gd name="connsiteY411" fmla="*/ 67060 h 1640734"/>
                <a:gd name="connsiteX412" fmla="*/ 567824 w 2331207"/>
                <a:gd name="connsiteY412" fmla="*/ 33977 h 1640734"/>
                <a:gd name="connsiteX413" fmla="*/ 534738 w 2331207"/>
                <a:gd name="connsiteY413" fmla="*/ 894 h 1640734"/>
                <a:gd name="connsiteX414" fmla="*/ 506123 w 2331207"/>
                <a:gd name="connsiteY414" fmla="*/ 16989 h 1640734"/>
                <a:gd name="connsiteX415" fmla="*/ 506123 w 2331207"/>
                <a:gd name="connsiteY415" fmla="*/ 50966 h 1640734"/>
                <a:gd name="connsiteX416" fmla="*/ 534738 w 2331207"/>
                <a:gd name="connsiteY416" fmla="*/ 67060 h 1640734"/>
                <a:gd name="connsiteX417" fmla="*/ 328175 w 2331207"/>
                <a:gd name="connsiteY417" fmla="*/ 26824 h 1640734"/>
                <a:gd name="connsiteX418" fmla="*/ 135026 w 2331207"/>
                <a:gd name="connsiteY418" fmla="*/ 26824 h 1640734"/>
                <a:gd name="connsiteX419" fmla="*/ 129661 w 2331207"/>
                <a:gd name="connsiteY419" fmla="*/ 42918 h 1640734"/>
                <a:gd name="connsiteX420" fmla="*/ 165429 w 2331207"/>
                <a:gd name="connsiteY420" fmla="*/ 133226 h 1640734"/>
                <a:gd name="connsiteX421" fmla="*/ 107305 w 2331207"/>
                <a:gd name="connsiteY421" fmla="*/ 291487 h 1640734"/>
                <a:gd name="connsiteX422" fmla="*/ 4471 w 2331207"/>
                <a:gd name="connsiteY422" fmla="*/ 381795 h 1640734"/>
                <a:gd name="connsiteX423" fmla="*/ 0 w 2331207"/>
                <a:gd name="connsiteY423" fmla="*/ 397889 h 1640734"/>
                <a:gd name="connsiteX424" fmla="*/ 293301 w 2331207"/>
                <a:gd name="connsiteY424" fmla="*/ 397889 h 1640734"/>
                <a:gd name="connsiteX425" fmla="*/ 356790 w 2331207"/>
                <a:gd name="connsiteY425" fmla="*/ 284334 h 1640734"/>
                <a:gd name="connsiteX426" fmla="*/ 334435 w 2331207"/>
                <a:gd name="connsiteY426" fmla="*/ 284334 h 1640734"/>
                <a:gd name="connsiteX427" fmla="*/ 190467 w 2331207"/>
                <a:gd name="connsiteY427" fmla="*/ 375536 h 1640734"/>
                <a:gd name="connsiteX428" fmla="*/ 161852 w 2331207"/>
                <a:gd name="connsiteY428" fmla="*/ 290593 h 1640734"/>
                <a:gd name="connsiteX429" fmla="*/ 219976 w 2331207"/>
                <a:gd name="connsiteY429" fmla="*/ 132332 h 1640734"/>
                <a:gd name="connsiteX430" fmla="*/ 322810 w 2331207"/>
                <a:gd name="connsiteY430" fmla="*/ 42024 h 164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2331207" h="1640734">
                  <a:moveTo>
                    <a:pt x="2221220" y="1391271"/>
                  </a:moveTo>
                  <a:cubicBezTo>
                    <a:pt x="2240892" y="1391271"/>
                    <a:pt x="2257882" y="1406471"/>
                    <a:pt x="2248940" y="1441342"/>
                  </a:cubicBezTo>
                  <a:lnTo>
                    <a:pt x="2158625" y="1465484"/>
                  </a:lnTo>
                  <a:cubicBezTo>
                    <a:pt x="2172932" y="1422566"/>
                    <a:pt x="2199758" y="1391271"/>
                    <a:pt x="2221220" y="1391271"/>
                  </a:cubicBezTo>
                  <a:moveTo>
                    <a:pt x="2271295" y="1537909"/>
                  </a:moveTo>
                  <a:lnTo>
                    <a:pt x="2253411" y="1537909"/>
                  </a:lnTo>
                  <a:cubicBezTo>
                    <a:pt x="2231056" y="1564733"/>
                    <a:pt x="2206018" y="1586192"/>
                    <a:pt x="2181874" y="1586192"/>
                  </a:cubicBezTo>
                  <a:cubicBezTo>
                    <a:pt x="2156836" y="1586192"/>
                    <a:pt x="2144317" y="1570992"/>
                    <a:pt x="2144317" y="1537909"/>
                  </a:cubicBezTo>
                  <a:cubicBezTo>
                    <a:pt x="2144317" y="1524497"/>
                    <a:pt x="2146106" y="1510191"/>
                    <a:pt x="2148788" y="1497673"/>
                  </a:cubicBezTo>
                  <a:lnTo>
                    <a:pt x="2295439" y="1449390"/>
                  </a:lnTo>
                  <a:cubicBezTo>
                    <a:pt x="2324054" y="1381436"/>
                    <a:pt x="2289180" y="1351929"/>
                    <a:pt x="2248940" y="1351929"/>
                  </a:cubicBezTo>
                  <a:cubicBezTo>
                    <a:pt x="2179192" y="1351929"/>
                    <a:pt x="2100501" y="1473531"/>
                    <a:pt x="2100501" y="1569203"/>
                  </a:cubicBezTo>
                  <a:cubicBezTo>
                    <a:pt x="2100501" y="1614804"/>
                    <a:pt x="2121962" y="1639840"/>
                    <a:pt x="2155942" y="1639840"/>
                  </a:cubicBezTo>
                  <a:cubicBezTo>
                    <a:pt x="2196182" y="1639840"/>
                    <a:pt x="2237315" y="1601392"/>
                    <a:pt x="2271295" y="1537909"/>
                  </a:cubicBezTo>
                  <a:moveTo>
                    <a:pt x="2248046" y="1319740"/>
                  </a:moveTo>
                  <a:lnTo>
                    <a:pt x="2331207" y="1243739"/>
                  </a:lnTo>
                  <a:lnTo>
                    <a:pt x="2331207" y="1233009"/>
                  </a:lnTo>
                  <a:lnTo>
                    <a:pt x="2275766" y="1233009"/>
                  </a:lnTo>
                  <a:lnTo>
                    <a:pt x="2226585" y="1320634"/>
                  </a:lnTo>
                  <a:lnTo>
                    <a:pt x="2248046" y="1320634"/>
                  </a:lnTo>
                  <a:close/>
                  <a:moveTo>
                    <a:pt x="1935966" y="1393059"/>
                  </a:moveTo>
                  <a:lnTo>
                    <a:pt x="1984254" y="1393059"/>
                  </a:lnTo>
                  <a:lnTo>
                    <a:pt x="1907351" y="1604075"/>
                  </a:lnTo>
                  <a:cubicBezTo>
                    <a:pt x="1900198" y="1621957"/>
                    <a:pt x="1910034" y="1639840"/>
                    <a:pt x="1928813" y="1639840"/>
                  </a:cubicBezTo>
                  <a:cubicBezTo>
                    <a:pt x="1983359" y="1639840"/>
                    <a:pt x="2048637" y="1593345"/>
                    <a:pt x="2073675" y="1527179"/>
                  </a:cubicBezTo>
                  <a:lnTo>
                    <a:pt x="2060262" y="1527179"/>
                  </a:lnTo>
                  <a:cubicBezTo>
                    <a:pt x="2040589" y="1554897"/>
                    <a:pt x="1997667" y="1585298"/>
                    <a:pt x="1965475" y="1591557"/>
                  </a:cubicBezTo>
                  <a:lnTo>
                    <a:pt x="2036118" y="1393059"/>
                  </a:lnTo>
                  <a:lnTo>
                    <a:pt x="2108549" y="1393059"/>
                  </a:lnTo>
                  <a:lnTo>
                    <a:pt x="2117491" y="1362659"/>
                  </a:lnTo>
                  <a:lnTo>
                    <a:pt x="2046848" y="1362659"/>
                  </a:lnTo>
                  <a:lnTo>
                    <a:pt x="2073675" y="1286657"/>
                  </a:lnTo>
                  <a:lnTo>
                    <a:pt x="2045954" y="1286657"/>
                  </a:lnTo>
                  <a:lnTo>
                    <a:pt x="1995878" y="1362659"/>
                  </a:lnTo>
                  <a:lnTo>
                    <a:pt x="1935966" y="1370706"/>
                  </a:lnTo>
                  <a:close/>
                  <a:moveTo>
                    <a:pt x="1885890" y="1382330"/>
                  </a:moveTo>
                  <a:cubicBezTo>
                    <a:pt x="1892150" y="1362659"/>
                    <a:pt x="1878737" y="1351929"/>
                    <a:pt x="1868900" y="1351929"/>
                  </a:cubicBezTo>
                  <a:cubicBezTo>
                    <a:pt x="1826873" y="1351929"/>
                    <a:pt x="1775903" y="1390377"/>
                    <a:pt x="1756230" y="1443131"/>
                  </a:cubicBezTo>
                  <a:lnTo>
                    <a:pt x="1769643" y="1443131"/>
                  </a:lnTo>
                  <a:cubicBezTo>
                    <a:pt x="1783056" y="1423460"/>
                    <a:pt x="1806306" y="1402001"/>
                    <a:pt x="1828661" y="1398424"/>
                  </a:cubicBezTo>
                  <a:lnTo>
                    <a:pt x="1747288" y="1609439"/>
                  </a:lnTo>
                  <a:cubicBezTo>
                    <a:pt x="1740134" y="1629110"/>
                    <a:pt x="1754441" y="1639840"/>
                    <a:pt x="1765172" y="1639840"/>
                  </a:cubicBezTo>
                  <a:cubicBezTo>
                    <a:pt x="1805411" y="1639840"/>
                    <a:pt x="1852805" y="1601392"/>
                    <a:pt x="1872477" y="1548638"/>
                  </a:cubicBezTo>
                  <a:lnTo>
                    <a:pt x="1859064" y="1548638"/>
                  </a:lnTo>
                  <a:cubicBezTo>
                    <a:pt x="1845651" y="1568309"/>
                    <a:pt x="1822401" y="1589769"/>
                    <a:pt x="1800046" y="1593345"/>
                  </a:cubicBezTo>
                  <a:close/>
                  <a:moveTo>
                    <a:pt x="1893938" y="1298281"/>
                  </a:moveTo>
                  <a:cubicBezTo>
                    <a:pt x="1911823" y="1298281"/>
                    <a:pt x="1927024" y="1283081"/>
                    <a:pt x="1927024" y="1265198"/>
                  </a:cubicBezTo>
                  <a:cubicBezTo>
                    <a:pt x="1927024" y="1247316"/>
                    <a:pt x="1911823" y="1232115"/>
                    <a:pt x="1893938" y="1232115"/>
                  </a:cubicBezTo>
                  <a:cubicBezTo>
                    <a:pt x="1884996" y="1232115"/>
                    <a:pt x="1876948" y="1235692"/>
                    <a:pt x="1870689" y="1241951"/>
                  </a:cubicBezTo>
                  <a:cubicBezTo>
                    <a:pt x="1864429" y="1248210"/>
                    <a:pt x="1860853" y="1256257"/>
                    <a:pt x="1860853" y="1265198"/>
                  </a:cubicBezTo>
                  <a:cubicBezTo>
                    <a:pt x="1860853" y="1283975"/>
                    <a:pt x="1875160" y="1298281"/>
                    <a:pt x="1893938" y="1298281"/>
                  </a:cubicBezTo>
                  <a:moveTo>
                    <a:pt x="1501380" y="1410942"/>
                  </a:moveTo>
                  <a:cubicBezTo>
                    <a:pt x="1513899" y="1410942"/>
                    <a:pt x="1521052" y="1430613"/>
                    <a:pt x="1501380" y="1474425"/>
                  </a:cubicBezTo>
                  <a:lnTo>
                    <a:pt x="1444150" y="1601392"/>
                  </a:lnTo>
                  <a:cubicBezTo>
                    <a:pt x="1433420" y="1625534"/>
                    <a:pt x="1445045" y="1640734"/>
                    <a:pt x="1468294" y="1640734"/>
                  </a:cubicBezTo>
                  <a:cubicBezTo>
                    <a:pt x="1482601" y="1640734"/>
                    <a:pt x="1488861" y="1637158"/>
                    <a:pt x="1495120" y="1621957"/>
                  </a:cubicBezTo>
                  <a:lnTo>
                    <a:pt x="1551456" y="1473531"/>
                  </a:lnTo>
                  <a:cubicBezTo>
                    <a:pt x="1577388" y="1441342"/>
                    <a:pt x="1625675" y="1407365"/>
                    <a:pt x="1647136" y="1407365"/>
                  </a:cubicBezTo>
                  <a:cubicBezTo>
                    <a:pt x="1662338" y="1407365"/>
                    <a:pt x="1660549" y="1419883"/>
                    <a:pt x="1650713" y="1439554"/>
                  </a:cubicBezTo>
                  <a:lnTo>
                    <a:pt x="1563975" y="1604969"/>
                  </a:lnTo>
                  <a:cubicBezTo>
                    <a:pt x="1555927" y="1621063"/>
                    <a:pt x="1566657" y="1640734"/>
                    <a:pt x="1585436" y="1640734"/>
                  </a:cubicBezTo>
                  <a:cubicBezTo>
                    <a:pt x="1627464" y="1640734"/>
                    <a:pt x="1678434" y="1602286"/>
                    <a:pt x="1698106" y="1549533"/>
                  </a:cubicBezTo>
                  <a:lnTo>
                    <a:pt x="1682905" y="1549533"/>
                  </a:lnTo>
                  <a:cubicBezTo>
                    <a:pt x="1669491" y="1569203"/>
                    <a:pt x="1646242" y="1590663"/>
                    <a:pt x="1623887" y="1594239"/>
                  </a:cubicBezTo>
                  <a:lnTo>
                    <a:pt x="1698106" y="1444025"/>
                  </a:lnTo>
                  <a:cubicBezTo>
                    <a:pt x="1707943" y="1425248"/>
                    <a:pt x="1712414" y="1407365"/>
                    <a:pt x="1712414" y="1393059"/>
                  </a:cubicBezTo>
                  <a:cubicBezTo>
                    <a:pt x="1712414" y="1368918"/>
                    <a:pt x="1699000" y="1352823"/>
                    <a:pt x="1673068" y="1352823"/>
                  </a:cubicBezTo>
                  <a:cubicBezTo>
                    <a:pt x="1636406" y="1352823"/>
                    <a:pt x="1605108" y="1393953"/>
                    <a:pt x="1560398" y="1444919"/>
                  </a:cubicBezTo>
                  <a:lnTo>
                    <a:pt x="1560398" y="1405577"/>
                  </a:lnTo>
                  <a:cubicBezTo>
                    <a:pt x="1560398" y="1377859"/>
                    <a:pt x="1551456" y="1352823"/>
                    <a:pt x="1526418" y="1352823"/>
                  </a:cubicBezTo>
                  <a:cubicBezTo>
                    <a:pt x="1496909" y="1352823"/>
                    <a:pt x="1470082" y="1399318"/>
                    <a:pt x="1448621" y="1444025"/>
                  </a:cubicBezTo>
                  <a:lnTo>
                    <a:pt x="1462035" y="1444025"/>
                  </a:lnTo>
                  <a:cubicBezTo>
                    <a:pt x="1477236" y="1422566"/>
                    <a:pt x="1490649" y="1410942"/>
                    <a:pt x="1501380" y="1410942"/>
                  </a:cubicBezTo>
                  <a:moveTo>
                    <a:pt x="1443256" y="1416307"/>
                  </a:moveTo>
                  <a:cubicBezTo>
                    <a:pt x="1453092" y="1381436"/>
                    <a:pt x="1447727" y="1351929"/>
                    <a:pt x="1421795" y="1351929"/>
                  </a:cubicBezTo>
                  <a:cubicBezTo>
                    <a:pt x="1388709" y="1351929"/>
                    <a:pt x="1377979" y="1374282"/>
                    <a:pt x="1345787" y="1444025"/>
                  </a:cubicBezTo>
                  <a:lnTo>
                    <a:pt x="1345787" y="1404683"/>
                  </a:lnTo>
                  <a:cubicBezTo>
                    <a:pt x="1345787" y="1376965"/>
                    <a:pt x="1336845" y="1351929"/>
                    <a:pt x="1311807" y="1351929"/>
                  </a:cubicBezTo>
                  <a:cubicBezTo>
                    <a:pt x="1282298" y="1351929"/>
                    <a:pt x="1255472" y="1398424"/>
                    <a:pt x="1234011" y="1443131"/>
                  </a:cubicBezTo>
                  <a:lnTo>
                    <a:pt x="1247424" y="1443131"/>
                  </a:lnTo>
                  <a:cubicBezTo>
                    <a:pt x="1261731" y="1422566"/>
                    <a:pt x="1275145" y="1410048"/>
                    <a:pt x="1285875" y="1410048"/>
                  </a:cubicBezTo>
                  <a:cubicBezTo>
                    <a:pt x="1298394" y="1410048"/>
                    <a:pt x="1305548" y="1429719"/>
                    <a:pt x="1285875" y="1473531"/>
                  </a:cubicBezTo>
                  <a:lnTo>
                    <a:pt x="1228646" y="1600498"/>
                  </a:lnTo>
                  <a:cubicBezTo>
                    <a:pt x="1217915" y="1624640"/>
                    <a:pt x="1229540" y="1639840"/>
                    <a:pt x="1252789" y="1639840"/>
                  </a:cubicBezTo>
                  <a:cubicBezTo>
                    <a:pt x="1267097" y="1639840"/>
                    <a:pt x="1273356" y="1636263"/>
                    <a:pt x="1279616" y="1621063"/>
                  </a:cubicBezTo>
                  <a:lnTo>
                    <a:pt x="1334162" y="1472637"/>
                  </a:lnTo>
                  <a:cubicBezTo>
                    <a:pt x="1350258" y="1452966"/>
                    <a:pt x="1364566" y="1435978"/>
                    <a:pt x="1382450" y="1417201"/>
                  </a:cubicBezTo>
                  <a:lnTo>
                    <a:pt x="1443256" y="1417201"/>
                  </a:lnTo>
                  <a:close/>
                  <a:moveTo>
                    <a:pt x="1131177" y="1391271"/>
                  </a:moveTo>
                  <a:cubicBezTo>
                    <a:pt x="1150849" y="1391271"/>
                    <a:pt x="1167839" y="1406471"/>
                    <a:pt x="1158897" y="1441342"/>
                  </a:cubicBezTo>
                  <a:lnTo>
                    <a:pt x="1068582" y="1465484"/>
                  </a:lnTo>
                  <a:cubicBezTo>
                    <a:pt x="1083783" y="1422566"/>
                    <a:pt x="1109716" y="1391271"/>
                    <a:pt x="1131177" y="1391271"/>
                  </a:cubicBezTo>
                  <a:moveTo>
                    <a:pt x="1181252" y="1537909"/>
                  </a:moveTo>
                  <a:lnTo>
                    <a:pt x="1163368" y="1537909"/>
                  </a:lnTo>
                  <a:cubicBezTo>
                    <a:pt x="1141013" y="1564733"/>
                    <a:pt x="1115975" y="1586192"/>
                    <a:pt x="1091831" y="1586192"/>
                  </a:cubicBezTo>
                  <a:cubicBezTo>
                    <a:pt x="1066793" y="1586192"/>
                    <a:pt x="1054274" y="1570992"/>
                    <a:pt x="1054274" y="1537909"/>
                  </a:cubicBezTo>
                  <a:cubicBezTo>
                    <a:pt x="1054274" y="1524497"/>
                    <a:pt x="1056063" y="1510191"/>
                    <a:pt x="1058746" y="1497673"/>
                  </a:cubicBezTo>
                  <a:lnTo>
                    <a:pt x="1205396" y="1449390"/>
                  </a:lnTo>
                  <a:cubicBezTo>
                    <a:pt x="1234011" y="1381436"/>
                    <a:pt x="1200031" y="1351929"/>
                    <a:pt x="1158897" y="1351929"/>
                  </a:cubicBezTo>
                  <a:cubicBezTo>
                    <a:pt x="1089149" y="1351929"/>
                    <a:pt x="1010458" y="1473531"/>
                    <a:pt x="1010458" y="1569203"/>
                  </a:cubicBezTo>
                  <a:cubicBezTo>
                    <a:pt x="1010458" y="1614804"/>
                    <a:pt x="1031919" y="1639840"/>
                    <a:pt x="1065899" y="1639840"/>
                  </a:cubicBezTo>
                  <a:cubicBezTo>
                    <a:pt x="1106139" y="1639840"/>
                    <a:pt x="1147272" y="1601392"/>
                    <a:pt x="1181252" y="1537909"/>
                  </a:cubicBezTo>
                  <a:moveTo>
                    <a:pt x="845923" y="1393059"/>
                  </a:moveTo>
                  <a:lnTo>
                    <a:pt x="894211" y="1393059"/>
                  </a:lnTo>
                  <a:lnTo>
                    <a:pt x="817309" y="1604075"/>
                  </a:lnTo>
                  <a:cubicBezTo>
                    <a:pt x="810155" y="1621957"/>
                    <a:pt x="819991" y="1639840"/>
                    <a:pt x="838770" y="1639840"/>
                  </a:cubicBezTo>
                  <a:cubicBezTo>
                    <a:pt x="893317" y="1639840"/>
                    <a:pt x="959488" y="1593345"/>
                    <a:pt x="983632" y="1527179"/>
                  </a:cubicBezTo>
                  <a:lnTo>
                    <a:pt x="970219" y="1527179"/>
                  </a:lnTo>
                  <a:cubicBezTo>
                    <a:pt x="950546" y="1554897"/>
                    <a:pt x="907624" y="1585298"/>
                    <a:pt x="875432" y="1591557"/>
                  </a:cubicBezTo>
                  <a:lnTo>
                    <a:pt x="946075" y="1393059"/>
                  </a:lnTo>
                  <a:lnTo>
                    <a:pt x="1018506" y="1393059"/>
                  </a:lnTo>
                  <a:lnTo>
                    <a:pt x="1027448" y="1362659"/>
                  </a:lnTo>
                  <a:lnTo>
                    <a:pt x="956805" y="1362659"/>
                  </a:lnTo>
                  <a:lnTo>
                    <a:pt x="983632" y="1286657"/>
                  </a:lnTo>
                  <a:lnTo>
                    <a:pt x="955911" y="1286657"/>
                  </a:lnTo>
                  <a:lnTo>
                    <a:pt x="905835" y="1362659"/>
                  </a:lnTo>
                  <a:lnTo>
                    <a:pt x="845923" y="1370706"/>
                  </a:lnTo>
                  <a:close/>
                  <a:moveTo>
                    <a:pt x="589285" y="1557580"/>
                  </a:moveTo>
                  <a:cubicBezTo>
                    <a:pt x="589285" y="1492308"/>
                    <a:pt x="661716" y="1403789"/>
                    <a:pt x="702850" y="1403789"/>
                  </a:cubicBezTo>
                  <a:cubicBezTo>
                    <a:pt x="711792" y="1403789"/>
                    <a:pt x="720734" y="1404683"/>
                    <a:pt x="727888" y="1407365"/>
                  </a:cubicBezTo>
                  <a:lnTo>
                    <a:pt x="685860" y="1520026"/>
                  </a:lnTo>
                  <a:cubicBezTo>
                    <a:pt x="661716" y="1549533"/>
                    <a:pt x="624159" y="1585298"/>
                    <a:pt x="606275" y="1585298"/>
                  </a:cubicBezTo>
                  <a:cubicBezTo>
                    <a:pt x="595544" y="1585298"/>
                    <a:pt x="589285" y="1577251"/>
                    <a:pt x="589285" y="1557580"/>
                  </a:cubicBezTo>
                  <a:moveTo>
                    <a:pt x="811943" y="1339411"/>
                  </a:moveTo>
                  <a:lnTo>
                    <a:pt x="789588" y="1337623"/>
                  </a:lnTo>
                  <a:lnTo>
                    <a:pt x="764550" y="1362659"/>
                  </a:lnTo>
                  <a:lnTo>
                    <a:pt x="760079" y="1362659"/>
                  </a:lnTo>
                  <a:cubicBezTo>
                    <a:pt x="653668" y="1362659"/>
                    <a:pt x="539209" y="1494990"/>
                    <a:pt x="539209" y="1599604"/>
                  </a:cubicBezTo>
                  <a:cubicBezTo>
                    <a:pt x="539209" y="1623746"/>
                    <a:pt x="552622" y="1639840"/>
                    <a:pt x="578554" y="1639840"/>
                  </a:cubicBezTo>
                  <a:cubicBezTo>
                    <a:pt x="609852" y="1639840"/>
                    <a:pt x="640255" y="1595133"/>
                    <a:pt x="675129" y="1547744"/>
                  </a:cubicBezTo>
                  <a:lnTo>
                    <a:pt x="673341" y="1564733"/>
                  </a:lnTo>
                  <a:cubicBezTo>
                    <a:pt x="668870" y="1613016"/>
                    <a:pt x="684071" y="1639840"/>
                    <a:pt x="709109" y="1639840"/>
                  </a:cubicBezTo>
                  <a:cubicBezTo>
                    <a:pt x="738618" y="1639840"/>
                    <a:pt x="765444" y="1593345"/>
                    <a:pt x="786011" y="1548638"/>
                  </a:cubicBezTo>
                  <a:lnTo>
                    <a:pt x="772598" y="1548638"/>
                  </a:lnTo>
                  <a:cubicBezTo>
                    <a:pt x="758291" y="1569203"/>
                    <a:pt x="744878" y="1581721"/>
                    <a:pt x="734147" y="1581721"/>
                  </a:cubicBezTo>
                  <a:cubicBezTo>
                    <a:pt x="723416" y="1581721"/>
                    <a:pt x="715369" y="1561156"/>
                    <a:pt x="734147" y="1518238"/>
                  </a:cubicBezTo>
                  <a:close/>
                  <a:moveTo>
                    <a:pt x="583920" y="1416307"/>
                  </a:moveTo>
                  <a:cubicBezTo>
                    <a:pt x="593756" y="1381436"/>
                    <a:pt x="588391" y="1351929"/>
                    <a:pt x="562459" y="1351929"/>
                  </a:cubicBezTo>
                  <a:cubicBezTo>
                    <a:pt x="529373" y="1351929"/>
                    <a:pt x="518642" y="1374282"/>
                    <a:pt x="486451" y="1444025"/>
                  </a:cubicBezTo>
                  <a:lnTo>
                    <a:pt x="486451" y="1404683"/>
                  </a:lnTo>
                  <a:cubicBezTo>
                    <a:pt x="486451" y="1376965"/>
                    <a:pt x="477509" y="1351929"/>
                    <a:pt x="451576" y="1351929"/>
                  </a:cubicBezTo>
                  <a:cubicBezTo>
                    <a:pt x="422067" y="1351929"/>
                    <a:pt x="395241" y="1398424"/>
                    <a:pt x="374674" y="1443131"/>
                  </a:cubicBezTo>
                  <a:lnTo>
                    <a:pt x="388087" y="1443131"/>
                  </a:lnTo>
                  <a:cubicBezTo>
                    <a:pt x="402395" y="1422566"/>
                    <a:pt x="415808" y="1410048"/>
                    <a:pt x="426539" y="1410048"/>
                  </a:cubicBezTo>
                  <a:cubicBezTo>
                    <a:pt x="439057" y="1410048"/>
                    <a:pt x="446211" y="1429719"/>
                    <a:pt x="426539" y="1473531"/>
                  </a:cubicBezTo>
                  <a:lnTo>
                    <a:pt x="368415" y="1601392"/>
                  </a:lnTo>
                  <a:cubicBezTo>
                    <a:pt x="357684" y="1625534"/>
                    <a:pt x="369309" y="1640734"/>
                    <a:pt x="392559" y="1640734"/>
                  </a:cubicBezTo>
                  <a:cubicBezTo>
                    <a:pt x="406866" y="1640734"/>
                    <a:pt x="413125" y="1637158"/>
                    <a:pt x="419385" y="1621957"/>
                  </a:cubicBezTo>
                  <a:lnTo>
                    <a:pt x="475720" y="1472637"/>
                  </a:lnTo>
                  <a:cubicBezTo>
                    <a:pt x="491816" y="1452966"/>
                    <a:pt x="506123" y="1435978"/>
                    <a:pt x="524007" y="1417201"/>
                  </a:cubicBezTo>
                  <a:lnTo>
                    <a:pt x="583920" y="1417201"/>
                  </a:lnTo>
                  <a:close/>
                  <a:moveTo>
                    <a:pt x="209245" y="1630004"/>
                  </a:moveTo>
                  <a:lnTo>
                    <a:pt x="214611" y="1613910"/>
                  </a:lnTo>
                  <a:cubicBezTo>
                    <a:pt x="143968" y="1600498"/>
                    <a:pt x="135026" y="1600498"/>
                    <a:pt x="163641" y="1523603"/>
                  </a:cubicBezTo>
                  <a:lnTo>
                    <a:pt x="190467" y="1451178"/>
                  </a:lnTo>
                  <a:lnTo>
                    <a:pt x="246802" y="1451178"/>
                  </a:lnTo>
                  <a:cubicBezTo>
                    <a:pt x="281676" y="1451178"/>
                    <a:pt x="282571" y="1466378"/>
                    <a:pt x="277205" y="1504826"/>
                  </a:cubicBezTo>
                  <a:lnTo>
                    <a:pt x="297772" y="1504826"/>
                  </a:lnTo>
                  <a:lnTo>
                    <a:pt x="344271" y="1376965"/>
                  </a:lnTo>
                  <a:lnTo>
                    <a:pt x="323704" y="1376965"/>
                  </a:lnTo>
                  <a:cubicBezTo>
                    <a:pt x="305820" y="1407365"/>
                    <a:pt x="292407" y="1430613"/>
                    <a:pt x="253956" y="1430613"/>
                  </a:cubicBezTo>
                  <a:lnTo>
                    <a:pt x="197621" y="1430613"/>
                  </a:lnTo>
                  <a:lnTo>
                    <a:pt x="236072" y="1325999"/>
                  </a:lnTo>
                  <a:cubicBezTo>
                    <a:pt x="249485" y="1288446"/>
                    <a:pt x="255744" y="1281293"/>
                    <a:pt x="304032" y="1281293"/>
                  </a:cubicBezTo>
                  <a:lnTo>
                    <a:pt x="316551" y="1281293"/>
                  </a:lnTo>
                  <a:cubicBezTo>
                    <a:pt x="365732" y="1281293"/>
                    <a:pt x="371992" y="1294705"/>
                    <a:pt x="371992" y="1346564"/>
                  </a:cubicBezTo>
                  <a:lnTo>
                    <a:pt x="391664" y="1346564"/>
                  </a:lnTo>
                  <a:lnTo>
                    <a:pt x="407760" y="1259833"/>
                  </a:lnTo>
                  <a:lnTo>
                    <a:pt x="135026" y="1259833"/>
                  </a:lnTo>
                  <a:lnTo>
                    <a:pt x="129661" y="1275928"/>
                  </a:lnTo>
                  <a:cubicBezTo>
                    <a:pt x="185996" y="1287552"/>
                    <a:pt x="191361" y="1292916"/>
                    <a:pt x="165429" y="1366235"/>
                  </a:cubicBezTo>
                  <a:lnTo>
                    <a:pt x="107305" y="1524497"/>
                  </a:lnTo>
                  <a:cubicBezTo>
                    <a:pt x="80479" y="1596922"/>
                    <a:pt x="69748" y="1603181"/>
                    <a:pt x="4471" y="1614804"/>
                  </a:cubicBezTo>
                  <a:lnTo>
                    <a:pt x="0" y="1630899"/>
                  </a:lnTo>
                  <a:lnTo>
                    <a:pt x="209245" y="1630899"/>
                  </a:lnTo>
                  <a:close/>
                  <a:moveTo>
                    <a:pt x="1562186" y="775213"/>
                  </a:moveTo>
                  <a:cubicBezTo>
                    <a:pt x="1581859" y="775213"/>
                    <a:pt x="1598849" y="790414"/>
                    <a:pt x="1589907" y="825285"/>
                  </a:cubicBezTo>
                  <a:lnTo>
                    <a:pt x="1499591" y="849426"/>
                  </a:lnTo>
                  <a:cubicBezTo>
                    <a:pt x="1513899" y="806508"/>
                    <a:pt x="1540725" y="775213"/>
                    <a:pt x="1562186" y="775213"/>
                  </a:cubicBezTo>
                  <a:moveTo>
                    <a:pt x="1612262" y="921851"/>
                  </a:moveTo>
                  <a:lnTo>
                    <a:pt x="1594378" y="921851"/>
                  </a:lnTo>
                  <a:cubicBezTo>
                    <a:pt x="1572022" y="948675"/>
                    <a:pt x="1546985" y="970134"/>
                    <a:pt x="1522841" y="970134"/>
                  </a:cubicBezTo>
                  <a:cubicBezTo>
                    <a:pt x="1497803" y="970134"/>
                    <a:pt x="1485284" y="954934"/>
                    <a:pt x="1485284" y="921851"/>
                  </a:cubicBezTo>
                  <a:cubicBezTo>
                    <a:pt x="1485284" y="908439"/>
                    <a:pt x="1487072" y="894133"/>
                    <a:pt x="1489755" y="881615"/>
                  </a:cubicBezTo>
                  <a:lnTo>
                    <a:pt x="1636406" y="833332"/>
                  </a:lnTo>
                  <a:cubicBezTo>
                    <a:pt x="1665020" y="765378"/>
                    <a:pt x="1630146" y="735871"/>
                    <a:pt x="1589907" y="735871"/>
                  </a:cubicBezTo>
                  <a:cubicBezTo>
                    <a:pt x="1520158" y="735871"/>
                    <a:pt x="1441468" y="857474"/>
                    <a:pt x="1441468" y="953146"/>
                  </a:cubicBezTo>
                  <a:cubicBezTo>
                    <a:pt x="1441468" y="998747"/>
                    <a:pt x="1462929" y="1023782"/>
                    <a:pt x="1496909" y="1023782"/>
                  </a:cubicBezTo>
                  <a:cubicBezTo>
                    <a:pt x="1537148" y="1024676"/>
                    <a:pt x="1578282" y="985335"/>
                    <a:pt x="1612262" y="921851"/>
                  </a:cubicBezTo>
                  <a:moveTo>
                    <a:pt x="1589012" y="703683"/>
                  </a:moveTo>
                  <a:lnTo>
                    <a:pt x="1672174" y="627681"/>
                  </a:lnTo>
                  <a:lnTo>
                    <a:pt x="1672174" y="616952"/>
                  </a:lnTo>
                  <a:lnTo>
                    <a:pt x="1616733" y="616952"/>
                  </a:lnTo>
                  <a:lnTo>
                    <a:pt x="1567551" y="704577"/>
                  </a:lnTo>
                  <a:lnTo>
                    <a:pt x="1589012" y="704577"/>
                  </a:lnTo>
                  <a:close/>
                  <a:moveTo>
                    <a:pt x="1276933" y="777002"/>
                  </a:moveTo>
                  <a:lnTo>
                    <a:pt x="1325220" y="777002"/>
                  </a:lnTo>
                  <a:lnTo>
                    <a:pt x="1248318" y="988017"/>
                  </a:lnTo>
                  <a:cubicBezTo>
                    <a:pt x="1241165" y="1005900"/>
                    <a:pt x="1251001" y="1023782"/>
                    <a:pt x="1269779" y="1023782"/>
                  </a:cubicBezTo>
                  <a:cubicBezTo>
                    <a:pt x="1324326" y="1023782"/>
                    <a:pt x="1389603" y="977287"/>
                    <a:pt x="1414641" y="911122"/>
                  </a:cubicBezTo>
                  <a:lnTo>
                    <a:pt x="1401228" y="911122"/>
                  </a:lnTo>
                  <a:cubicBezTo>
                    <a:pt x="1381556" y="938840"/>
                    <a:pt x="1338633" y="969240"/>
                    <a:pt x="1306442" y="975499"/>
                  </a:cubicBezTo>
                  <a:lnTo>
                    <a:pt x="1377085" y="777002"/>
                  </a:lnTo>
                  <a:lnTo>
                    <a:pt x="1449516" y="777002"/>
                  </a:lnTo>
                  <a:lnTo>
                    <a:pt x="1458458" y="746601"/>
                  </a:lnTo>
                  <a:lnTo>
                    <a:pt x="1387815" y="746601"/>
                  </a:lnTo>
                  <a:lnTo>
                    <a:pt x="1414641" y="670600"/>
                  </a:lnTo>
                  <a:lnTo>
                    <a:pt x="1386921" y="670600"/>
                  </a:lnTo>
                  <a:lnTo>
                    <a:pt x="1336845" y="746601"/>
                  </a:lnTo>
                  <a:lnTo>
                    <a:pt x="1276933" y="755542"/>
                  </a:lnTo>
                  <a:close/>
                  <a:moveTo>
                    <a:pt x="1226857" y="767166"/>
                  </a:moveTo>
                  <a:cubicBezTo>
                    <a:pt x="1233117" y="747495"/>
                    <a:pt x="1219703" y="736766"/>
                    <a:pt x="1208973" y="736766"/>
                  </a:cubicBezTo>
                  <a:cubicBezTo>
                    <a:pt x="1166945" y="736766"/>
                    <a:pt x="1115975" y="775213"/>
                    <a:pt x="1096302" y="827967"/>
                  </a:cubicBezTo>
                  <a:lnTo>
                    <a:pt x="1109716" y="827967"/>
                  </a:lnTo>
                  <a:cubicBezTo>
                    <a:pt x="1123129" y="808296"/>
                    <a:pt x="1146378" y="786837"/>
                    <a:pt x="1168733" y="783261"/>
                  </a:cubicBezTo>
                  <a:lnTo>
                    <a:pt x="1087360" y="994276"/>
                  </a:lnTo>
                  <a:cubicBezTo>
                    <a:pt x="1080207" y="1013947"/>
                    <a:pt x="1094514" y="1024676"/>
                    <a:pt x="1105244" y="1024676"/>
                  </a:cubicBezTo>
                  <a:cubicBezTo>
                    <a:pt x="1145484" y="1024676"/>
                    <a:pt x="1192877" y="986229"/>
                    <a:pt x="1212550" y="933475"/>
                  </a:cubicBezTo>
                  <a:lnTo>
                    <a:pt x="1199137" y="933475"/>
                  </a:lnTo>
                  <a:cubicBezTo>
                    <a:pt x="1185723" y="953146"/>
                    <a:pt x="1162474" y="974605"/>
                    <a:pt x="1140119" y="978182"/>
                  </a:cubicBezTo>
                  <a:close/>
                  <a:moveTo>
                    <a:pt x="1234905" y="683118"/>
                  </a:moveTo>
                  <a:cubicBezTo>
                    <a:pt x="1252789" y="683118"/>
                    <a:pt x="1267991" y="667917"/>
                    <a:pt x="1267991" y="650035"/>
                  </a:cubicBezTo>
                  <a:cubicBezTo>
                    <a:pt x="1267991" y="632152"/>
                    <a:pt x="1252789" y="616952"/>
                    <a:pt x="1234905" y="616952"/>
                  </a:cubicBezTo>
                  <a:cubicBezTo>
                    <a:pt x="1223280" y="616952"/>
                    <a:pt x="1212550" y="623211"/>
                    <a:pt x="1206290" y="633046"/>
                  </a:cubicBezTo>
                  <a:cubicBezTo>
                    <a:pt x="1200031" y="642882"/>
                    <a:pt x="1200031" y="656294"/>
                    <a:pt x="1206290" y="667023"/>
                  </a:cubicBezTo>
                  <a:cubicBezTo>
                    <a:pt x="1212550" y="676859"/>
                    <a:pt x="1223280" y="684012"/>
                    <a:pt x="1234905" y="683118"/>
                  </a:cubicBezTo>
                  <a:moveTo>
                    <a:pt x="975584" y="978182"/>
                  </a:moveTo>
                  <a:lnTo>
                    <a:pt x="1109716" y="622317"/>
                  </a:lnTo>
                  <a:lnTo>
                    <a:pt x="1105244" y="616058"/>
                  </a:lnTo>
                  <a:lnTo>
                    <a:pt x="1012247" y="626787"/>
                  </a:lnTo>
                  <a:lnTo>
                    <a:pt x="1012247" y="637517"/>
                  </a:lnTo>
                  <a:lnTo>
                    <a:pt x="1030131" y="650929"/>
                  </a:lnTo>
                  <a:cubicBezTo>
                    <a:pt x="1046227" y="663447"/>
                    <a:pt x="1040861" y="675070"/>
                    <a:pt x="1026554" y="715306"/>
                  </a:cubicBezTo>
                  <a:lnTo>
                    <a:pt x="924614" y="987123"/>
                  </a:lnTo>
                  <a:cubicBezTo>
                    <a:pt x="915672" y="1003217"/>
                    <a:pt x="927297" y="1022888"/>
                    <a:pt x="946075" y="1022888"/>
                  </a:cubicBezTo>
                  <a:cubicBezTo>
                    <a:pt x="988103" y="1022888"/>
                    <a:pt x="1033708" y="984440"/>
                    <a:pt x="1053380" y="931687"/>
                  </a:cubicBezTo>
                  <a:lnTo>
                    <a:pt x="1039967" y="931687"/>
                  </a:lnTo>
                  <a:cubicBezTo>
                    <a:pt x="1025660" y="952252"/>
                    <a:pt x="997045" y="973711"/>
                    <a:pt x="975584" y="978182"/>
                  </a:cubicBezTo>
                  <a:moveTo>
                    <a:pt x="701955" y="941522"/>
                  </a:moveTo>
                  <a:cubicBezTo>
                    <a:pt x="701955" y="876250"/>
                    <a:pt x="774387" y="787731"/>
                    <a:pt x="815520" y="787731"/>
                  </a:cubicBezTo>
                  <a:cubicBezTo>
                    <a:pt x="824462" y="787731"/>
                    <a:pt x="832510" y="788625"/>
                    <a:pt x="840558" y="791308"/>
                  </a:cubicBezTo>
                  <a:lnTo>
                    <a:pt x="797636" y="903968"/>
                  </a:lnTo>
                  <a:cubicBezTo>
                    <a:pt x="773492" y="933475"/>
                    <a:pt x="735935" y="969240"/>
                    <a:pt x="718051" y="969240"/>
                  </a:cubicBezTo>
                  <a:cubicBezTo>
                    <a:pt x="708215" y="970134"/>
                    <a:pt x="701955" y="961193"/>
                    <a:pt x="701955" y="941522"/>
                  </a:cubicBezTo>
                  <a:moveTo>
                    <a:pt x="924614" y="724248"/>
                  </a:moveTo>
                  <a:lnTo>
                    <a:pt x="902259" y="722459"/>
                  </a:lnTo>
                  <a:lnTo>
                    <a:pt x="877221" y="747495"/>
                  </a:lnTo>
                  <a:lnTo>
                    <a:pt x="872750" y="747495"/>
                  </a:lnTo>
                  <a:cubicBezTo>
                    <a:pt x="766339" y="747495"/>
                    <a:pt x="651880" y="879827"/>
                    <a:pt x="651880" y="984440"/>
                  </a:cubicBezTo>
                  <a:cubicBezTo>
                    <a:pt x="651880" y="1008582"/>
                    <a:pt x="665293" y="1024676"/>
                    <a:pt x="691225" y="1024676"/>
                  </a:cubicBezTo>
                  <a:cubicBezTo>
                    <a:pt x="722522" y="1024676"/>
                    <a:pt x="752925" y="979970"/>
                    <a:pt x="787800" y="932581"/>
                  </a:cubicBezTo>
                  <a:lnTo>
                    <a:pt x="786011" y="949569"/>
                  </a:lnTo>
                  <a:cubicBezTo>
                    <a:pt x="781540" y="997852"/>
                    <a:pt x="796742" y="1024676"/>
                    <a:pt x="821780" y="1024676"/>
                  </a:cubicBezTo>
                  <a:cubicBezTo>
                    <a:pt x="851289" y="1024676"/>
                    <a:pt x="878115" y="978182"/>
                    <a:pt x="898682" y="933475"/>
                  </a:cubicBezTo>
                  <a:lnTo>
                    <a:pt x="885269" y="933475"/>
                  </a:lnTo>
                  <a:cubicBezTo>
                    <a:pt x="870961" y="954040"/>
                    <a:pt x="857548" y="966558"/>
                    <a:pt x="846818" y="966558"/>
                  </a:cubicBezTo>
                  <a:cubicBezTo>
                    <a:pt x="836087" y="966558"/>
                    <a:pt x="828039" y="945993"/>
                    <a:pt x="846818" y="903968"/>
                  </a:cubicBezTo>
                  <a:close/>
                  <a:moveTo>
                    <a:pt x="406866" y="1075642"/>
                  </a:moveTo>
                  <a:cubicBezTo>
                    <a:pt x="406866" y="1047924"/>
                    <a:pt x="433692" y="1030041"/>
                    <a:pt x="472143" y="1014841"/>
                  </a:cubicBezTo>
                  <a:cubicBezTo>
                    <a:pt x="484662" y="1021100"/>
                    <a:pt x="504335" y="1028253"/>
                    <a:pt x="529373" y="1036300"/>
                  </a:cubicBezTo>
                  <a:cubicBezTo>
                    <a:pt x="569612" y="1049712"/>
                    <a:pt x="584814" y="1055077"/>
                    <a:pt x="584814" y="1066701"/>
                  </a:cubicBezTo>
                  <a:cubicBezTo>
                    <a:pt x="584814" y="1092631"/>
                    <a:pt x="548151" y="1112301"/>
                    <a:pt x="481085" y="1112301"/>
                  </a:cubicBezTo>
                  <a:cubicBezTo>
                    <a:pt x="431010" y="1113196"/>
                    <a:pt x="406866" y="1102466"/>
                    <a:pt x="406866" y="1075642"/>
                  </a:cubicBezTo>
                  <a:moveTo>
                    <a:pt x="516854" y="904863"/>
                  </a:moveTo>
                  <a:cubicBezTo>
                    <a:pt x="498970" y="904863"/>
                    <a:pt x="492710" y="889662"/>
                    <a:pt x="492710" y="872674"/>
                  </a:cubicBezTo>
                  <a:cubicBezTo>
                    <a:pt x="492710" y="819920"/>
                    <a:pt x="517748" y="756437"/>
                    <a:pt x="557988" y="756437"/>
                  </a:cubicBezTo>
                  <a:cubicBezTo>
                    <a:pt x="575872" y="756437"/>
                    <a:pt x="582131" y="771637"/>
                    <a:pt x="582131" y="788625"/>
                  </a:cubicBezTo>
                  <a:cubicBezTo>
                    <a:pt x="582131" y="840485"/>
                    <a:pt x="556199" y="904863"/>
                    <a:pt x="516854" y="904863"/>
                  </a:cubicBezTo>
                  <a:moveTo>
                    <a:pt x="631313" y="1049712"/>
                  </a:moveTo>
                  <a:cubicBezTo>
                    <a:pt x="631313" y="1015735"/>
                    <a:pt x="600910" y="1003217"/>
                    <a:pt x="551728" y="988911"/>
                  </a:cubicBezTo>
                  <a:cubicBezTo>
                    <a:pt x="509700" y="976393"/>
                    <a:pt x="490027" y="972817"/>
                    <a:pt x="490027" y="958511"/>
                  </a:cubicBezTo>
                  <a:cubicBezTo>
                    <a:pt x="490027" y="947781"/>
                    <a:pt x="498970" y="934369"/>
                    <a:pt x="516854" y="924534"/>
                  </a:cubicBezTo>
                  <a:cubicBezTo>
                    <a:pt x="586602" y="920957"/>
                    <a:pt x="630419" y="858368"/>
                    <a:pt x="630419" y="802931"/>
                  </a:cubicBezTo>
                  <a:cubicBezTo>
                    <a:pt x="630419" y="793096"/>
                    <a:pt x="628630" y="784155"/>
                    <a:pt x="625948" y="776107"/>
                  </a:cubicBezTo>
                  <a:lnTo>
                    <a:pt x="673341" y="776107"/>
                  </a:lnTo>
                  <a:lnTo>
                    <a:pt x="682283" y="745707"/>
                  </a:lnTo>
                  <a:lnTo>
                    <a:pt x="601804" y="745707"/>
                  </a:lnTo>
                  <a:cubicBezTo>
                    <a:pt x="591073" y="738554"/>
                    <a:pt x="577660" y="734977"/>
                    <a:pt x="562459" y="734977"/>
                  </a:cubicBezTo>
                  <a:cubicBezTo>
                    <a:pt x="489133" y="734977"/>
                    <a:pt x="441740" y="799355"/>
                    <a:pt x="441740" y="856579"/>
                  </a:cubicBezTo>
                  <a:cubicBezTo>
                    <a:pt x="441740" y="893239"/>
                    <a:pt x="463201" y="918275"/>
                    <a:pt x="497181" y="922745"/>
                  </a:cubicBezTo>
                  <a:cubicBezTo>
                    <a:pt x="463201" y="938840"/>
                    <a:pt x="443529" y="955828"/>
                    <a:pt x="443529" y="977287"/>
                  </a:cubicBezTo>
                  <a:cubicBezTo>
                    <a:pt x="443529" y="989805"/>
                    <a:pt x="448000" y="998747"/>
                    <a:pt x="458730" y="1006794"/>
                  </a:cubicBezTo>
                  <a:cubicBezTo>
                    <a:pt x="380040" y="1030041"/>
                    <a:pt x="347848" y="1059548"/>
                    <a:pt x="347848" y="1093525"/>
                  </a:cubicBezTo>
                  <a:cubicBezTo>
                    <a:pt x="347848" y="1130184"/>
                    <a:pt x="396135" y="1145384"/>
                    <a:pt x="453365" y="1145384"/>
                  </a:cubicBezTo>
                  <a:cubicBezTo>
                    <a:pt x="549940" y="1146279"/>
                    <a:pt x="631313" y="1093525"/>
                    <a:pt x="631313" y="1049712"/>
                  </a:cubicBezTo>
                  <a:moveTo>
                    <a:pt x="266475" y="835120"/>
                  </a:moveTo>
                  <a:cubicBezTo>
                    <a:pt x="301349" y="835120"/>
                    <a:pt x="302243" y="850321"/>
                    <a:pt x="296878" y="888768"/>
                  </a:cubicBezTo>
                  <a:lnTo>
                    <a:pt x="317445" y="888768"/>
                  </a:lnTo>
                  <a:lnTo>
                    <a:pt x="363944" y="760907"/>
                  </a:lnTo>
                  <a:lnTo>
                    <a:pt x="343377" y="760907"/>
                  </a:lnTo>
                  <a:cubicBezTo>
                    <a:pt x="325493" y="791308"/>
                    <a:pt x="312080" y="814555"/>
                    <a:pt x="273628" y="814555"/>
                  </a:cubicBezTo>
                  <a:lnTo>
                    <a:pt x="195832" y="814555"/>
                  </a:lnTo>
                  <a:lnTo>
                    <a:pt x="234283" y="709942"/>
                  </a:lnTo>
                  <a:cubicBezTo>
                    <a:pt x="247696" y="672388"/>
                    <a:pt x="254850" y="665235"/>
                    <a:pt x="302243" y="665235"/>
                  </a:cubicBezTo>
                  <a:lnTo>
                    <a:pt x="336223" y="665235"/>
                  </a:lnTo>
                  <a:cubicBezTo>
                    <a:pt x="385405" y="665235"/>
                    <a:pt x="391664" y="678647"/>
                    <a:pt x="391664" y="730507"/>
                  </a:cubicBezTo>
                  <a:lnTo>
                    <a:pt x="411337" y="730507"/>
                  </a:lnTo>
                  <a:lnTo>
                    <a:pt x="427433" y="643776"/>
                  </a:lnTo>
                  <a:lnTo>
                    <a:pt x="135026" y="643776"/>
                  </a:lnTo>
                  <a:lnTo>
                    <a:pt x="129661" y="659870"/>
                  </a:lnTo>
                  <a:cubicBezTo>
                    <a:pt x="185996" y="671494"/>
                    <a:pt x="191361" y="676859"/>
                    <a:pt x="165429" y="750178"/>
                  </a:cubicBezTo>
                  <a:lnTo>
                    <a:pt x="107305" y="908439"/>
                  </a:lnTo>
                  <a:cubicBezTo>
                    <a:pt x="80479" y="980864"/>
                    <a:pt x="69748" y="987123"/>
                    <a:pt x="4471" y="998747"/>
                  </a:cubicBezTo>
                  <a:lnTo>
                    <a:pt x="0" y="1014841"/>
                  </a:lnTo>
                  <a:lnTo>
                    <a:pt x="325493" y="1014841"/>
                  </a:lnTo>
                  <a:lnTo>
                    <a:pt x="383616" y="922745"/>
                  </a:lnTo>
                  <a:lnTo>
                    <a:pt x="361261" y="922745"/>
                  </a:lnTo>
                  <a:cubicBezTo>
                    <a:pt x="323704" y="960299"/>
                    <a:pt x="285253" y="993382"/>
                    <a:pt x="212822" y="993382"/>
                  </a:cubicBezTo>
                  <a:cubicBezTo>
                    <a:pt x="126084" y="993382"/>
                    <a:pt x="134132" y="988911"/>
                    <a:pt x="162746" y="908439"/>
                  </a:cubicBezTo>
                  <a:lnTo>
                    <a:pt x="189573" y="836014"/>
                  </a:lnTo>
                  <a:lnTo>
                    <a:pt x="266475" y="836014"/>
                  </a:lnTo>
                  <a:close/>
                  <a:moveTo>
                    <a:pt x="308503" y="616952"/>
                  </a:moveTo>
                  <a:lnTo>
                    <a:pt x="391664" y="556151"/>
                  </a:lnTo>
                  <a:lnTo>
                    <a:pt x="391664" y="545421"/>
                  </a:lnTo>
                  <a:lnTo>
                    <a:pt x="336223" y="545421"/>
                  </a:lnTo>
                  <a:lnTo>
                    <a:pt x="287042" y="616952"/>
                  </a:lnTo>
                  <a:close/>
                  <a:moveTo>
                    <a:pt x="1551456" y="160050"/>
                  </a:moveTo>
                  <a:cubicBezTo>
                    <a:pt x="1571128" y="160050"/>
                    <a:pt x="1588118" y="175250"/>
                    <a:pt x="1579176" y="210121"/>
                  </a:cubicBezTo>
                  <a:lnTo>
                    <a:pt x="1488861" y="234263"/>
                  </a:lnTo>
                  <a:cubicBezTo>
                    <a:pt x="1503168" y="190450"/>
                    <a:pt x="1529995" y="160050"/>
                    <a:pt x="1551456" y="160050"/>
                  </a:cubicBezTo>
                  <a:moveTo>
                    <a:pt x="1601531" y="306688"/>
                  </a:moveTo>
                  <a:lnTo>
                    <a:pt x="1583647" y="306688"/>
                  </a:lnTo>
                  <a:cubicBezTo>
                    <a:pt x="1561292" y="333512"/>
                    <a:pt x="1536254" y="354971"/>
                    <a:pt x="1512110" y="354971"/>
                  </a:cubicBezTo>
                  <a:cubicBezTo>
                    <a:pt x="1487072" y="354971"/>
                    <a:pt x="1474554" y="339771"/>
                    <a:pt x="1474554" y="306688"/>
                  </a:cubicBezTo>
                  <a:cubicBezTo>
                    <a:pt x="1474554" y="293276"/>
                    <a:pt x="1476342" y="278970"/>
                    <a:pt x="1479025" y="266452"/>
                  </a:cubicBezTo>
                  <a:lnTo>
                    <a:pt x="1625675" y="218168"/>
                  </a:lnTo>
                  <a:cubicBezTo>
                    <a:pt x="1654290" y="150214"/>
                    <a:pt x="1619416" y="120708"/>
                    <a:pt x="1579176" y="120708"/>
                  </a:cubicBezTo>
                  <a:cubicBezTo>
                    <a:pt x="1509428" y="120708"/>
                    <a:pt x="1430737" y="242310"/>
                    <a:pt x="1430737" y="337982"/>
                  </a:cubicBezTo>
                  <a:cubicBezTo>
                    <a:pt x="1430737" y="383583"/>
                    <a:pt x="1452198" y="408619"/>
                    <a:pt x="1486178" y="408619"/>
                  </a:cubicBezTo>
                  <a:cubicBezTo>
                    <a:pt x="1526418" y="408619"/>
                    <a:pt x="1567551" y="370171"/>
                    <a:pt x="1601531" y="306688"/>
                  </a:cubicBezTo>
                  <a:moveTo>
                    <a:pt x="1578282" y="88519"/>
                  </a:moveTo>
                  <a:lnTo>
                    <a:pt x="1661444" y="12518"/>
                  </a:lnTo>
                  <a:lnTo>
                    <a:pt x="1661444" y="1788"/>
                  </a:lnTo>
                  <a:lnTo>
                    <a:pt x="1606002" y="1788"/>
                  </a:lnTo>
                  <a:lnTo>
                    <a:pt x="1556821" y="89413"/>
                  </a:lnTo>
                  <a:lnTo>
                    <a:pt x="1578282" y="89413"/>
                  </a:lnTo>
                  <a:close/>
                  <a:moveTo>
                    <a:pt x="1266202" y="160944"/>
                  </a:moveTo>
                  <a:lnTo>
                    <a:pt x="1315384" y="160944"/>
                  </a:lnTo>
                  <a:lnTo>
                    <a:pt x="1238482" y="371959"/>
                  </a:lnTo>
                  <a:cubicBezTo>
                    <a:pt x="1231328" y="389842"/>
                    <a:pt x="1241165" y="407725"/>
                    <a:pt x="1259943" y="407725"/>
                  </a:cubicBezTo>
                  <a:cubicBezTo>
                    <a:pt x="1314490" y="407725"/>
                    <a:pt x="1380661" y="361230"/>
                    <a:pt x="1404805" y="295064"/>
                  </a:cubicBezTo>
                  <a:lnTo>
                    <a:pt x="1391392" y="295064"/>
                  </a:lnTo>
                  <a:cubicBezTo>
                    <a:pt x="1371719" y="322782"/>
                    <a:pt x="1328797" y="353183"/>
                    <a:pt x="1296606" y="359441"/>
                  </a:cubicBezTo>
                  <a:lnTo>
                    <a:pt x="1367248" y="160944"/>
                  </a:lnTo>
                  <a:lnTo>
                    <a:pt x="1439679" y="160944"/>
                  </a:lnTo>
                  <a:lnTo>
                    <a:pt x="1448621" y="130543"/>
                  </a:lnTo>
                  <a:lnTo>
                    <a:pt x="1377979" y="130543"/>
                  </a:lnTo>
                  <a:lnTo>
                    <a:pt x="1404805" y="54542"/>
                  </a:lnTo>
                  <a:lnTo>
                    <a:pt x="1377085" y="54542"/>
                  </a:lnTo>
                  <a:lnTo>
                    <a:pt x="1327009" y="130543"/>
                  </a:lnTo>
                  <a:lnTo>
                    <a:pt x="1267097" y="138591"/>
                  </a:lnTo>
                  <a:lnTo>
                    <a:pt x="1267097" y="160944"/>
                  </a:lnTo>
                  <a:close/>
                  <a:moveTo>
                    <a:pt x="1241165" y="185086"/>
                  </a:moveTo>
                  <a:cubicBezTo>
                    <a:pt x="1251001" y="150214"/>
                    <a:pt x="1245636" y="120708"/>
                    <a:pt x="1219703" y="120708"/>
                  </a:cubicBezTo>
                  <a:cubicBezTo>
                    <a:pt x="1186618" y="120708"/>
                    <a:pt x="1175887" y="143061"/>
                    <a:pt x="1143696" y="212804"/>
                  </a:cubicBezTo>
                  <a:lnTo>
                    <a:pt x="1143696" y="173462"/>
                  </a:lnTo>
                  <a:cubicBezTo>
                    <a:pt x="1143696" y="145744"/>
                    <a:pt x="1134753" y="120708"/>
                    <a:pt x="1109716" y="120708"/>
                  </a:cubicBezTo>
                  <a:cubicBezTo>
                    <a:pt x="1080207" y="120708"/>
                    <a:pt x="1053380" y="167203"/>
                    <a:pt x="1031919" y="211910"/>
                  </a:cubicBezTo>
                  <a:lnTo>
                    <a:pt x="1045332" y="211910"/>
                  </a:lnTo>
                  <a:cubicBezTo>
                    <a:pt x="1059640" y="191344"/>
                    <a:pt x="1073053" y="178827"/>
                    <a:pt x="1083783" y="178827"/>
                  </a:cubicBezTo>
                  <a:cubicBezTo>
                    <a:pt x="1096302" y="178827"/>
                    <a:pt x="1103456" y="198498"/>
                    <a:pt x="1083783" y="242310"/>
                  </a:cubicBezTo>
                  <a:lnTo>
                    <a:pt x="1026554" y="369277"/>
                  </a:lnTo>
                  <a:cubicBezTo>
                    <a:pt x="1015823" y="393419"/>
                    <a:pt x="1027448" y="408619"/>
                    <a:pt x="1050698" y="408619"/>
                  </a:cubicBezTo>
                  <a:cubicBezTo>
                    <a:pt x="1065005" y="408619"/>
                    <a:pt x="1071264" y="405042"/>
                    <a:pt x="1077524" y="389842"/>
                  </a:cubicBezTo>
                  <a:lnTo>
                    <a:pt x="1133859" y="241416"/>
                  </a:lnTo>
                  <a:cubicBezTo>
                    <a:pt x="1149955" y="221745"/>
                    <a:pt x="1164262" y="204756"/>
                    <a:pt x="1182147" y="185980"/>
                  </a:cubicBezTo>
                  <a:lnTo>
                    <a:pt x="1241165" y="185980"/>
                  </a:lnTo>
                  <a:close/>
                  <a:moveTo>
                    <a:pt x="929085" y="160050"/>
                  </a:moveTo>
                  <a:cubicBezTo>
                    <a:pt x="948758" y="160050"/>
                    <a:pt x="965748" y="175250"/>
                    <a:pt x="956805" y="210121"/>
                  </a:cubicBezTo>
                  <a:lnTo>
                    <a:pt x="866490" y="234263"/>
                  </a:lnTo>
                  <a:cubicBezTo>
                    <a:pt x="880798" y="190450"/>
                    <a:pt x="907624" y="160050"/>
                    <a:pt x="929085" y="160050"/>
                  </a:cubicBezTo>
                  <a:moveTo>
                    <a:pt x="979161" y="306688"/>
                  </a:moveTo>
                  <a:lnTo>
                    <a:pt x="961277" y="306688"/>
                  </a:lnTo>
                  <a:cubicBezTo>
                    <a:pt x="938921" y="333512"/>
                    <a:pt x="913883" y="354971"/>
                    <a:pt x="889740" y="354971"/>
                  </a:cubicBezTo>
                  <a:cubicBezTo>
                    <a:pt x="864702" y="354971"/>
                    <a:pt x="852183" y="339771"/>
                    <a:pt x="852183" y="306688"/>
                  </a:cubicBezTo>
                  <a:cubicBezTo>
                    <a:pt x="852183" y="293276"/>
                    <a:pt x="853971" y="278970"/>
                    <a:pt x="856654" y="266452"/>
                  </a:cubicBezTo>
                  <a:lnTo>
                    <a:pt x="1003304" y="218168"/>
                  </a:lnTo>
                  <a:cubicBezTo>
                    <a:pt x="1031919" y="150214"/>
                    <a:pt x="997939" y="120708"/>
                    <a:pt x="956805" y="120708"/>
                  </a:cubicBezTo>
                  <a:cubicBezTo>
                    <a:pt x="887057" y="120708"/>
                    <a:pt x="808367" y="242310"/>
                    <a:pt x="808367" y="337982"/>
                  </a:cubicBezTo>
                  <a:cubicBezTo>
                    <a:pt x="808367" y="383583"/>
                    <a:pt x="829828" y="408619"/>
                    <a:pt x="863808" y="408619"/>
                  </a:cubicBezTo>
                  <a:cubicBezTo>
                    <a:pt x="904047" y="408619"/>
                    <a:pt x="945181" y="370171"/>
                    <a:pt x="979161" y="306688"/>
                  </a:cubicBezTo>
                  <a:moveTo>
                    <a:pt x="637572" y="365700"/>
                  </a:moveTo>
                  <a:cubicBezTo>
                    <a:pt x="623265" y="365700"/>
                    <a:pt x="602698" y="352288"/>
                    <a:pt x="602698" y="340665"/>
                  </a:cubicBezTo>
                  <a:cubicBezTo>
                    <a:pt x="602698" y="337088"/>
                    <a:pt x="608958" y="320100"/>
                    <a:pt x="617005" y="299535"/>
                  </a:cubicBezTo>
                  <a:lnTo>
                    <a:pt x="640255" y="236945"/>
                  </a:lnTo>
                  <a:cubicBezTo>
                    <a:pt x="665293" y="206545"/>
                    <a:pt x="704638" y="173462"/>
                    <a:pt x="726993" y="173462"/>
                  </a:cubicBezTo>
                  <a:cubicBezTo>
                    <a:pt x="740406" y="173462"/>
                    <a:pt x="750243" y="182403"/>
                    <a:pt x="750243" y="201180"/>
                  </a:cubicBezTo>
                  <a:cubicBezTo>
                    <a:pt x="749349" y="260193"/>
                    <a:pt x="695696" y="365700"/>
                    <a:pt x="637572" y="365700"/>
                  </a:cubicBezTo>
                  <a:moveTo>
                    <a:pt x="800319" y="178827"/>
                  </a:moveTo>
                  <a:cubicBezTo>
                    <a:pt x="800319" y="135908"/>
                    <a:pt x="789588" y="119814"/>
                    <a:pt x="759185" y="119814"/>
                  </a:cubicBezTo>
                  <a:cubicBezTo>
                    <a:pt x="721628" y="119814"/>
                    <a:pt x="686754" y="160050"/>
                    <a:pt x="650985" y="208333"/>
                  </a:cubicBezTo>
                  <a:lnTo>
                    <a:pt x="726099" y="6259"/>
                  </a:lnTo>
                  <a:lnTo>
                    <a:pt x="721628" y="0"/>
                  </a:lnTo>
                  <a:lnTo>
                    <a:pt x="628630" y="10730"/>
                  </a:lnTo>
                  <a:lnTo>
                    <a:pt x="628630" y="21459"/>
                  </a:lnTo>
                  <a:lnTo>
                    <a:pt x="646514" y="34871"/>
                  </a:lnTo>
                  <a:cubicBezTo>
                    <a:pt x="662610" y="47389"/>
                    <a:pt x="657245" y="59907"/>
                    <a:pt x="642938" y="99249"/>
                  </a:cubicBezTo>
                  <a:lnTo>
                    <a:pt x="561564" y="312947"/>
                  </a:lnTo>
                  <a:cubicBezTo>
                    <a:pt x="554411" y="330829"/>
                    <a:pt x="546363" y="352288"/>
                    <a:pt x="546363" y="357653"/>
                  </a:cubicBezTo>
                  <a:cubicBezTo>
                    <a:pt x="546363" y="382689"/>
                    <a:pt x="580343" y="406831"/>
                    <a:pt x="611640" y="406831"/>
                  </a:cubicBezTo>
                  <a:cubicBezTo>
                    <a:pt x="682283" y="408619"/>
                    <a:pt x="800319" y="278970"/>
                    <a:pt x="800319" y="178827"/>
                  </a:cubicBezTo>
                  <a:moveTo>
                    <a:pt x="525796" y="151108"/>
                  </a:moveTo>
                  <a:cubicBezTo>
                    <a:pt x="531161" y="131438"/>
                    <a:pt x="518642" y="120708"/>
                    <a:pt x="507912" y="120708"/>
                  </a:cubicBezTo>
                  <a:cubicBezTo>
                    <a:pt x="465884" y="120708"/>
                    <a:pt x="414914" y="159156"/>
                    <a:pt x="395241" y="211910"/>
                  </a:cubicBezTo>
                  <a:lnTo>
                    <a:pt x="408654" y="211910"/>
                  </a:lnTo>
                  <a:cubicBezTo>
                    <a:pt x="422067" y="192239"/>
                    <a:pt x="445317" y="170779"/>
                    <a:pt x="467672" y="167203"/>
                  </a:cubicBezTo>
                  <a:lnTo>
                    <a:pt x="386299" y="378218"/>
                  </a:lnTo>
                  <a:cubicBezTo>
                    <a:pt x="379145" y="397889"/>
                    <a:pt x="393453" y="408619"/>
                    <a:pt x="404183" y="408619"/>
                  </a:cubicBezTo>
                  <a:cubicBezTo>
                    <a:pt x="444423" y="408619"/>
                    <a:pt x="491816" y="370171"/>
                    <a:pt x="511489" y="317417"/>
                  </a:cubicBezTo>
                  <a:lnTo>
                    <a:pt x="498075" y="317417"/>
                  </a:lnTo>
                  <a:cubicBezTo>
                    <a:pt x="484662" y="337088"/>
                    <a:pt x="461413" y="358547"/>
                    <a:pt x="439057" y="362124"/>
                  </a:cubicBezTo>
                  <a:close/>
                  <a:moveTo>
                    <a:pt x="534738" y="67060"/>
                  </a:moveTo>
                  <a:cubicBezTo>
                    <a:pt x="552622" y="67060"/>
                    <a:pt x="567824" y="51860"/>
                    <a:pt x="567824" y="33977"/>
                  </a:cubicBezTo>
                  <a:cubicBezTo>
                    <a:pt x="567824" y="16094"/>
                    <a:pt x="552622" y="894"/>
                    <a:pt x="534738" y="894"/>
                  </a:cubicBezTo>
                  <a:cubicBezTo>
                    <a:pt x="523113" y="894"/>
                    <a:pt x="512383" y="7153"/>
                    <a:pt x="506123" y="16989"/>
                  </a:cubicBezTo>
                  <a:cubicBezTo>
                    <a:pt x="499864" y="26824"/>
                    <a:pt x="499864" y="40236"/>
                    <a:pt x="506123" y="50966"/>
                  </a:cubicBezTo>
                  <a:cubicBezTo>
                    <a:pt x="512383" y="60801"/>
                    <a:pt x="523113" y="67954"/>
                    <a:pt x="534738" y="67060"/>
                  </a:cubicBezTo>
                  <a:moveTo>
                    <a:pt x="328175" y="26824"/>
                  </a:moveTo>
                  <a:lnTo>
                    <a:pt x="135026" y="26824"/>
                  </a:lnTo>
                  <a:lnTo>
                    <a:pt x="129661" y="42918"/>
                  </a:lnTo>
                  <a:cubicBezTo>
                    <a:pt x="185996" y="54542"/>
                    <a:pt x="191361" y="59907"/>
                    <a:pt x="165429" y="133226"/>
                  </a:cubicBezTo>
                  <a:lnTo>
                    <a:pt x="107305" y="291487"/>
                  </a:lnTo>
                  <a:cubicBezTo>
                    <a:pt x="80479" y="363912"/>
                    <a:pt x="69748" y="370171"/>
                    <a:pt x="4471" y="381795"/>
                  </a:cubicBezTo>
                  <a:lnTo>
                    <a:pt x="0" y="397889"/>
                  </a:lnTo>
                  <a:lnTo>
                    <a:pt x="293301" y="397889"/>
                  </a:lnTo>
                  <a:lnTo>
                    <a:pt x="356790" y="284334"/>
                  </a:lnTo>
                  <a:lnTo>
                    <a:pt x="334435" y="284334"/>
                  </a:lnTo>
                  <a:cubicBezTo>
                    <a:pt x="297772" y="324570"/>
                    <a:pt x="255744" y="375536"/>
                    <a:pt x="190467" y="375536"/>
                  </a:cubicBezTo>
                  <a:cubicBezTo>
                    <a:pt x="141285" y="375536"/>
                    <a:pt x="134132" y="366595"/>
                    <a:pt x="161852" y="290593"/>
                  </a:cubicBezTo>
                  <a:lnTo>
                    <a:pt x="219976" y="132332"/>
                  </a:lnTo>
                  <a:cubicBezTo>
                    <a:pt x="246802" y="59907"/>
                    <a:pt x="257533" y="53648"/>
                    <a:pt x="322810" y="42024"/>
                  </a:cubicBezTo>
                  <a:close/>
                </a:path>
              </a:pathLst>
            </a:custGeom>
            <a:solidFill>
              <a:srgbClr val="000000"/>
            </a:solidFill>
            <a:ln w="893" cap="flat">
              <a:noFill/>
              <a:prstDash val="solid"/>
              <a:miter/>
            </a:ln>
          </p:spPr>
          <p:txBody>
            <a:bodyPr rtlCol="0" anchor="ctr"/>
            <a:lstStyle/>
            <a:p>
              <a:endParaRPr lang="fr-FR"/>
            </a:p>
          </p:txBody>
        </p:sp>
      </p:grpSp>
      <p:cxnSp>
        <p:nvCxnSpPr>
          <p:cNvPr id="105" name="Connecteur droit 104">
            <a:extLst>
              <a:ext uri="{FF2B5EF4-FFF2-40B4-BE49-F238E27FC236}">
                <a16:creationId xmlns:a16="http://schemas.microsoft.com/office/drawing/2014/main" id="{6F701B75-FA18-D27B-8120-48DEC9CB8B65}"/>
              </a:ext>
            </a:extLst>
          </p:cNvPr>
          <p:cNvCxnSpPr>
            <a:cxnSpLocks/>
          </p:cNvCxnSpPr>
          <p:nvPr userDrawn="1"/>
        </p:nvCxnSpPr>
        <p:spPr>
          <a:xfrm flipH="1">
            <a:off x="357115" y="6149975"/>
            <a:ext cx="3047" cy="70802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pour une image  8">
            <a:extLst>
              <a:ext uri="{FF2B5EF4-FFF2-40B4-BE49-F238E27FC236}">
                <a16:creationId xmlns:a16="http://schemas.microsoft.com/office/drawing/2014/main" id="{80D71F61-AF76-A274-30DB-04E83A235FB6}"/>
              </a:ext>
            </a:extLst>
          </p:cNvPr>
          <p:cNvSpPr>
            <a:spLocks noGrp="1"/>
          </p:cNvSpPr>
          <p:nvPr>
            <p:ph type="pic" sz="quarter" idx="13"/>
          </p:nvPr>
        </p:nvSpPr>
        <p:spPr>
          <a:xfrm>
            <a:off x="346075" y="1806575"/>
            <a:ext cx="2133600" cy="2024274"/>
          </a:xfrm>
          <a:solidFill>
            <a:schemeClr val="bg1">
              <a:lumMod val="85000"/>
            </a:schemeClr>
          </a:solidFill>
        </p:spPr>
        <p:txBody>
          <a:bodyPr/>
          <a:lstStyle/>
          <a:p>
            <a:endParaRPr lang="fr-FR"/>
          </a:p>
        </p:txBody>
      </p:sp>
      <p:sp>
        <p:nvSpPr>
          <p:cNvPr id="10" name="Espace réservé pour une image  8">
            <a:extLst>
              <a:ext uri="{FF2B5EF4-FFF2-40B4-BE49-F238E27FC236}">
                <a16:creationId xmlns:a16="http://schemas.microsoft.com/office/drawing/2014/main" id="{8F7A684E-5491-17A1-88FE-6C92F0271CD6}"/>
              </a:ext>
            </a:extLst>
          </p:cNvPr>
          <p:cNvSpPr>
            <a:spLocks noGrp="1"/>
          </p:cNvSpPr>
          <p:nvPr>
            <p:ph type="pic" sz="quarter" idx="14"/>
          </p:nvPr>
        </p:nvSpPr>
        <p:spPr>
          <a:xfrm>
            <a:off x="2659698" y="1806575"/>
            <a:ext cx="2133600" cy="2024274"/>
          </a:xfrm>
          <a:solidFill>
            <a:schemeClr val="bg1">
              <a:lumMod val="85000"/>
            </a:schemeClr>
          </a:solidFill>
        </p:spPr>
        <p:txBody>
          <a:bodyPr/>
          <a:lstStyle/>
          <a:p>
            <a:endParaRPr lang="fr-FR"/>
          </a:p>
        </p:txBody>
      </p:sp>
      <p:sp>
        <p:nvSpPr>
          <p:cNvPr id="14" name="Espace réservé pour une image  8">
            <a:extLst>
              <a:ext uri="{FF2B5EF4-FFF2-40B4-BE49-F238E27FC236}">
                <a16:creationId xmlns:a16="http://schemas.microsoft.com/office/drawing/2014/main" id="{6129476B-56C5-F74F-2762-D2181C4D2543}"/>
              </a:ext>
            </a:extLst>
          </p:cNvPr>
          <p:cNvSpPr>
            <a:spLocks noGrp="1"/>
          </p:cNvSpPr>
          <p:nvPr>
            <p:ph type="pic" sz="quarter" idx="15"/>
          </p:nvPr>
        </p:nvSpPr>
        <p:spPr>
          <a:xfrm>
            <a:off x="4945620" y="1806575"/>
            <a:ext cx="2133600" cy="2024274"/>
          </a:xfrm>
          <a:solidFill>
            <a:schemeClr val="bg1">
              <a:lumMod val="85000"/>
            </a:schemeClr>
          </a:solidFill>
        </p:spPr>
        <p:txBody>
          <a:bodyPr/>
          <a:lstStyle/>
          <a:p>
            <a:endParaRPr lang="fr-FR"/>
          </a:p>
        </p:txBody>
      </p:sp>
      <p:sp>
        <p:nvSpPr>
          <p:cNvPr id="15" name="Espace réservé pour une image  8">
            <a:extLst>
              <a:ext uri="{FF2B5EF4-FFF2-40B4-BE49-F238E27FC236}">
                <a16:creationId xmlns:a16="http://schemas.microsoft.com/office/drawing/2014/main" id="{B90BC7AA-B892-80AE-8FDF-D1D82153A835}"/>
              </a:ext>
            </a:extLst>
          </p:cNvPr>
          <p:cNvSpPr>
            <a:spLocks noGrp="1"/>
          </p:cNvSpPr>
          <p:nvPr>
            <p:ph type="pic" sz="quarter" idx="16"/>
          </p:nvPr>
        </p:nvSpPr>
        <p:spPr>
          <a:xfrm>
            <a:off x="7231541" y="1811465"/>
            <a:ext cx="2133600" cy="2024274"/>
          </a:xfrm>
          <a:solidFill>
            <a:schemeClr val="bg1">
              <a:lumMod val="85000"/>
            </a:schemeClr>
          </a:solidFill>
        </p:spPr>
        <p:txBody>
          <a:bodyPr/>
          <a:lstStyle/>
          <a:p>
            <a:endParaRPr lang="fr-FR"/>
          </a:p>
        </p:txBody>
      </p:sp>
      <p:sp>
        <p:nvSpPr>
          <p:cNvPr id="16" name="Espace réservé pour une image  8">
            <a:extLst>
              <a:ext uri="{FF2B5EF4-FFF2-40B4-BE49-F238E27FC236}">
                <a16:creationId xmlns:a16="http://schemas.microsoft.com/office/drawing/2014/main" id="{219E2CBD-6589-9A19-4A08-A76E573BF539}"/>
              </a:ext>
            </a:extLst>
          </p:cNvPr>
          <p:cNvSpPr>
            <a:spLocks noGrp="1"/>
          </p:cNvSpPr>
          <p:nvPr>
            <p:ph type="pic" sz="quarter" idx="17"/>
          </p:nvPr>
        </p:nvSpPr>
        <p:spPr>
          <a:xfrm>
            <a:off x="9517463" y="1806575"/>
            <a:ext cx="2133600" cy="2024274"/>
          </a:xfrm>
          <a:solidFill>
            <a:schemeClr val="bg1">
              <a:lumMod val="85000"/>
            </a:schemeClr>
          </a:solidFill>
        </p:spPr>
        <p:txBody>
          <a:bodyPr/>
          <a:lstStyle/>
          <a:p>
            <a:endParaRPr lang="fr-FR"/>
          </a:p>
        </p:txBody>
      </p:sp>
      <p:sp>
        <p:nvSpPr>
          <p:cNvPr id="22" name="Espace réservé pour une image  8">
            <a:extLst>
              <a:ext uri="{FF2B5EF4-FFF2-40B4-BE49-F238E27FC236}">
                <a16:creationId xmlns:a16="http://schemas.microsoft.com/office/drawing/2014/main" id="{9FA58EE9-4831-7F71-EF32-465E3F6589B7}"/>
              </a:ext>
            </a:extLst>
          </p:cNvPr>
          <p:cNvSpPr>
            <a:spLocks noGrp="1"/>
          </p:cNvSpPr>
          <p:nvPr>
            <p:ph type="pic" sz="quarter" idx="18"/>
          </p:nvPr>
        </p:nvSpPr>
        <p:spPr>
          <a:xfrm>
            <a:off x="346075" y="3963466"/>
            <a:ext cx="2133600" cy="2024274"/>
          </a:xfrm>
          <a:solidFill>
            <a:schemeClr val="bg1">
              <a:lumMod val="85000"/>
            </a:schemeClr>
          </a:solidFill>
        </p:spPr>
        <p:txBody>
          <a:bodyPr/>
          <a:lstStyle/>
          <a:p>
            <a:endParaRPr lang="fr-FR"/>
          </a:p>
        </p:txBody>
      </p:sp>
      <p:sp>
        <p:nvSpPr>
          <p:cNvPr id="23" name="Espace réservé pour une image  8">
            <a:extLst>
              <a:ext uri="{FF2B5EF4-FFF2-40B4-BE49-F238E27FC236}">
                <a16:creationId xmlns:a16="http://schemas.microsoft.com/office/drawing/2014/main" id="{254266E2-C4CE-FE6B-79B7-5B321564983F}"/>
              </a:ext>
            </a:extLst>
          </p:cNvPr>
          <p:cNvSpPr>
            <a:spLocks noGrp="1"/>
          </p:cNvSpPr>
          <p:nvPr>
            <p:ph type="pic" sz="quarter" idx="19"/>
          </p:nvPr>
        </p:nvSpPr>
        <p:spPr>
          <a:xfrm>
            <a:off x="2659698" y="3963466"/>
            <a:ext cx="2133600" cy="2024274"/>
          </a:xfrm>
          <a:solidFill>
            <a:schemeClr val="bg1">
              <a:lumMod val="85000"/>
            </a:schemeClr>
          </a:solidFill>
        </p:spPr>
        <p:txBody>
          <a:bodyPr/>
          <a:lstStyle/>
          <a:p>
            <a:endParaRPr lang="fr-FR"/>
          </a:p>
        </p:txBody>
      </p:sp>
      <p:sp>
        <p:nvSpPr>
          <p:cNvPr id="24" name="Espace réservé pour une image  8">
            <a:extLst>
              <a:ext uri="{FF2B5EF4-FFF2-40B4-BE49-F238E27FC236}">
                <a16:creationId xmlns:a16="http://schemas.microsoft.com/office/drawing/2014/main" id="{D9BD41E1-624F-B784-C8B3-0A3B1C94E454}"/>
              </a:ext>
            </a:extLst>
          </p:cNvPr>
          <p:cNvSpPr>
            <a:spLocks noGrp="1"/>
          </p:cNvSpPr>
          <p:nvPr>
            <p:ph type="pic" sz="quarter" idx="20"/>
          </p:nvPr>
        </p:nvSpPr>
        <p:spPr>
          <a:xfrm>
            <a:off x="4945620" y="3963466"/>
            <a:ext cx="2133600" cy="2024274"/>
          </a:xfrm>
          <a:solidFill>
            <a:schemeClr val="bg1">
              <a:lumMod val="85000"/>
            </a:schemeClr>
          </a:solidFill>
        </p:spPr>
        <p:txBody>
          <a:bodyPr/>
          <a:lstStyle/>
          <a:p>
            <a:endParaRPr lang="fr-FR"/>
          </a:p>
        </p:txBody>
      </p:sp>
      <p:sp>
        <p:nvSpPr>
          <p:cNvPr id="25" name="Espace réservé pour une image  8">
            <a:extLst>
              <a:ext uri="{FF2B5EF4-FFF2-40B4-BE49-F238E27FC236}">
                <a16:creationId xmlns:a16="http://schemas.microsoft.com/office/drawing/2014/main" id="{100F8584-0229-5274-4830-9AD6D51DC3ED}"/>
              </a:ext>
            </a:extLst>
          </p:cNvPr>
          <p:cNvSpPr>
            <a:spLocks noGrp="1"/>
          </p:cNvSpPr>
          <p:nvPr>
            <p:ph type="pic" sz="quarter" idx="21"/>
          </p:nvPr>
        </p:nvSpPr>
        <p:spPr>
          <a:xfrm>
            <a:off x="7231541" y="3968356"/>
            <a:ext cx="2133600" cy="2024274"/>
          </a:xfrm>
          <a:solidFill>
            <a:schemeClr val="bg1">
              <a:lumMod val="85000"/>
            </a:schemeClr>
          </a:solidFill>
        </p:spPr>
        <p:txBody>
          <a:bodyPr/>
          <a:lstStyle/>
          <a:p>
            <a:endParaRPr lang="fr-FR"/>
          </a:p>
        </p:txBody>
      </p:sp>
      <p:sp>
        <p:nvSpPr>
          <p:cNvPr id="26" name="Espace réservé pour une image  8">
            <a:extLst>
              <a:ext uri="{FF2B5EF4-FFF2-40B4-BE49-F238E27FC236}">
                <a16:creationId xmlns:a16="http://schemas.microsoft.com/office/drawing/2014/main" id="{C79EFF97-EEFD-A2DD-548F-9C982F401786}"/>
              </a:ext>
            </a:extLst>
          </p:cNvPr>
          <p:cNvSpPr>
            <a:spLocks noGrp="1"/>
          </p:cNvSpPr>
          <p:nvPr>
            <p:ph type="pic" sz="quarter" idx="22"/>
          </p:nvPr>
        </p:nvSpPr>
        <p:spPr>
          <a:xfrm>
            <a:off x="9517463" y="3963466"/>
            <a:ext cx="2133600" cy="2024274"/>
          </a:xfrm>
          <a:solidFill>
            <a:schemeClr val="bg1">
              <a:lumMod val="85000"/>
            </a:schemeClr>
          </a:solidFill>
        </p:spPr>
        <p:txBody>
          <a:bodyPr/>
          <a:lstStyle/>
          <a:p>
            <a:endParaRPr lang="fr-FR"/>
          </a:p>
        </p:txBody>
      </p:sp>
      <p:sp>
        <p:nvSpPr>
          <p:cNvPr id="6" name="Espace réservé du numéro de diapositive 5">
            <a:extLst>
              <a:ext uri="{FF2B5EF4-FFF2-40B4-BE49-F238E27FC236}">
                <a16:creationId xmlns:a16="http://schemas.microsoft.com/office/drawing/2014/main" id="{F60F1592-21F6-F099-462D-A304C9FA5D1C}"/>
              </a:ext>
            </a:extLst>
          </p:cNvPr>
          <p:cNvSpPr>
            <a:spLocks noGrp="1"/>
          </p:cNvSpPr>
          <p:nvPr>
            <p:ph type="sldNum" sz="quarter" idx="12"/>
          </p:nvPr>
        </p:nvSpPr>
        <p:spPr>
          <a:xfrm>
            <a:off x="11835420" y="6319201"/>
            <a:ext cx="365127" cy="365125"/>
          </a:xfrm>
        </p:spPr>
        <p:txBody>
          <a:bodyPr/>
          <a:lstStyle>
            <a:lvl1pPr>
              <a:defRPr>
                <a:solidFill>
                  <a:schemeClr val="tx1">
                    <a:lumMod val="75000"/>
                    <a:lumOff val="25000"/>
                  </a:schemeClr>
                </a:solidFill>
              </a:defRPr>
            </a:lvl1pPr>
          </a:lstStyle>
          <a:p>
            <a:fld id="{6E739F3C-2768-A14F-A11C-037BCBCB7D23}" type="slidenum">
              <a:rPr lang="fr-FR" smtClean="0"/>
              <a:pPr/>
              <a:t>‹N°›</a:t>
            </a:fld>
            <a:endParaRPr lang="fr-FR" dirty="0"/>
          </a:p>
        </p:txBody>
      </p:sp>
      <p:sp>
        <p:nvSpPr>
          <p:cNvPr id="8" name="Forme libre 7">
            <a:extLst>
              <a:ext uri="{FF2B5EF4-FFF2-40B4-BE49-F238E27FC236}">
                <a16:creationId xmlns:a16="http://schemas.microsoft.com/office/drawing/2014/main" id="{D28CCC98-F414-F32D-1960-B82703727CAD}"/>
              </a:ext>
            </a:extLst>
          </p:cNvPr>
          <p:cNvSpPr/>
          <p:nvPr userDrawn="1"/>
        </p:nvSpPr>
        <p:spPr>
          <a:xfrm>
            <a:off x="11826875" y="6303211"/>
            <a:ext cx="415636" cy="403761"/>
          </a:xfrm>
          <a:custGeom>
            <a:avLst/>
            <a:gdLst>
              <a:gd name="connsiteX0" fmla="*/ 201881 w 415636"/>
              <a:gd name="connsiteY0" fmla="*/ 0 h 403761"/>
              <a:gd name="connsiteX1" fmla="*/ 415636 w 415636"/>
              <a:gd name="connsiteY1" fmla="*/ 0 h 403761"/>
              <a:gd name="connsiteX2" fmla="*/ 415636 w 415636"/>
              <a:gd name="connsiteY2" fmla="*/ 403761 h 403761"/>
              <a:gd name="connsiteX3" fmla="*/ 201881 w 415636"/>
              <a:gd name="connsiteY3" fmla="*/ 403761 h 403761"/>
              <a:gd name="connsiteX4" fmla="*/ 4101 w 415636"/>
              <a:gd name="connsiteY4" fmla="*/ 242566 h 403761"/>
              <a:gd name="connsiteX5" fmla="*/ 0 w 415636"/>
              <a:gd name="connsiteY5" fmla="*/ 201881 h 403761"/>
              <a:gd name="connsiteX6" fmla="*/ 4101 w 415636"/>
              <a:gd name="connsiteY6" fmla="*/ 161195 h 403761"/>
              <a:gd name="connsiteX7" fmla="*/ 201881 w 415636"/>
              <a:gd name="connsiteY7"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36" h="403761">
                <a:moveTo>
                  <a:pt x="201881" y="0"/>
                </a:moveTo>
                <a:lnTo>
                  <a:pt x="415636" y="0"/>
                </a:lnTo>
                <a:lnTo>
                  <a:pt x="415636" y="403761"/>
                </a:lnTo>
                <a:lnTo>
                  <a:pt x="201881" y="403761"/>
                </a:lnTo>
                <a:cubicBezTo>
                  <a:pt x="104322" y="403761"/>
                  <a:pt x="22926" y="334560"/>
                  <a:pt x="4101" y="242566"/>
                </a:cubicBezTo>
                <a:lnTo>
                  <a:pt x="0" y="201881"/>
                </a:lnTo>
                <a:lnTo>
                  <a:pt x="4101" y="161195"/>
                </a:lnTo>
                <a:cubicBezTo>
                  <a:pt x="22926" y="69201"/>
                  <a:pt x="104322" y="0"/>
                  <a:pt x="201881"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cxnSp>
        <p:nvCxnSpPr>
          <p:cNvPr id="2" name="Connecteur droit 1">
            <a:extLst>
              <a:ext uri="{FF2B5EF4-FFF2-40B4-BE49-F238E27FC236}">
                <a16:creationId xmlns:a16="http://schemas.microsoft.com/office/drawing/2014/main" id="{450E5F84-DB72-ECC6-FF42-5BA5556399E2}"/>
              </a:ext>
            </a:extLst>
          </p:cNvPr>
          <p:cNvCxnSpPr>
            <a:cxnSpLocks/>
          </p:cNvCxnSpPr>
          <p:nvPr userDrawn="1"/>
        </p:nvCxnSpPr>
        <p:spPr>
          <a:xfrm>
            <a:off x="1960396" y="6153150"/>
            <a:ext cx="0" cy="70493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e 4">
            <a:extLst>
              <a:ext uri="{FF2B5EF4-FFF2-40B4-BE49-F238E27FC236}">
                <a16:creationId xmlns:a16="http://schemas.microsoft.com/office/drawing/2014/main" id="{E0C451DE-E4A7-2F86-86E9-B351E5204E2F}"/>
              </a:ext>
            </a:extLst>
          </p:cNvPr>
          <p:cNvGrpSpPr/>
          <p:nvPr userDrawn="1"/>
        </p:nvGrpSpPr>
        <p:grpSpPr>
          <a:xfrm>
            <a:off x="1274524" y="6279025"/>
            <a:ext cx="517010" cy="449924"/>
            <a:chOff x="1301606" y="6252162"/>
            <a:chExt cx="462845" cy="402788"/>
          </a:xfrm>
          <a:solidFill>
            <a:srgbClr val="004F91"/>
          </a:solidFill>
        </p:grpSpPr>
        <p:sp>
          <p:nvSpPr>
            <p:cNvPr id="7" name="Forme libre 6">
              <a:extLst>
                <a:ext uri="{FF2B5EF4-FFF2-40B4-BE49-F238E27FC236}">
                  <a16:creationId xmlns:a16="http://schemas.microsoft.com/office/drawing/2014/main" id="{2CF5386F-E59E-2CB2-EECD-7BF2C71687E7}"/>
                </a:ext>
              </a:extLst>
            </p:cNvPr>
            <p:cNvSpPr/>
            <p:nvPr/>
          </p:nvSpPr>
          <p:spPr>
            <a:xfrm>
              <a:off x="1434300" y="6252162"/>
              <a:ext cx="199811" cy="269202"/>
            </a:xfrm>
            <a:custGeom>
              <a:avLst/>
              <a:gdLst>
                <a:gd name="connsiteX0" fmla="*/ 1235075 w 1563369"/>
                <a:gd name="connsiteY0" fmla="*/ 1745615 h 2106294"/>
                <a:gd name="connsiteX1" fmla="*/ 708660 w 1563369"/>
                <a:gd name="connsiteY1" fmla="*/ 1172845 h 2106294"/>
                <a:gd name="connsiteX2" fmla="*/ 708660 w 1563369"/>
                <a:gd name="connsiteY2" fmla="*/ 0 h 2106294"/>
                <a:gd name="connsiteX3" fmla="*/ 626110 w 1563369"/>
                <a:gd name="connsiteY3" fmla="*/ 0 h 2106294"/>
                <a:gd name="connsiteX4" fmla="*/ 626110 w 1563369"/>
                <a:gd name="connsiteY4" fmla="*/ 624840 h 2106294"/>
                <a:gd name="connsiteX5" fmla="*/ 0 w 1563369"/>
                <a:gd name="connsiteY5" fmla="*/ 1355725 h 2106294"/>
                <a:gd name="connsiteX6" fmla="*/ 811530 w 1563369"/>
                <a:gd name="connsiteY6" fmla="*/ 2106295 h 2106294"/>
                <a:gd name="connsiteX7" fmla="*/ 1563370 w 1563369"/>
                <a:gd name="connsiteY7" fmla="*/ 1634490 h 2106294"/>
                <a:gd name="connsiteX8" fmla="*/ 1235075 w 1563369"/>
                <a:gd name="connsiteY8" fmla="*/ 1745615 h 2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69" h="2106294">
                  <a:moveTo>
                    <a:pt x="1235075" y="1745615"/>
                  </a:moveTo>
                  <a:cubicBezTo>
                    <a:pt x="986155" y="1741805"/>
                    <a:pt x="708660" y="1526540"/>
                    <a:pt x="708660" y="1172845"/>
                  </a:cubicBezTo>
                  <a:lnTo>
                    <a:pt x="708660" y="0"/>
                  </a:lnTo>
                  <a:lnTo>
                    <a:pt x="626110" y="0"/>
                  </a:lnTo>
                  <a:lnTo>
                    <a:pt x="626110" y="624840"/>
                  </a:lnTo>
                  <a:cubicBezTo>
                    <a:pt x="267335" y="702945"/>
                    <a:pt x="0" y="1000125"/>
                    <a:pt x="0" y="1355725"/>
                  </a:cubicBezTo>
                  <a:cubicBezTo>
                    <a:pt x="0" y="1770380"/>
                    <a:pt x="362585" y="2106295"/>
                    <a:pt x="811530" y="2106295"/>
                  </a:cubicBezTo>
                  <a:cubicBezTo>
                    <a:pt x="1152525" y="2106295"/>
                    <a:pt x="1443355" y="1910715"/>
                    <a:pt x="1563370" y="1634490"/>
                  </a:cubicBezTo>
                  <a:cubicBezTo>
                    <a:pt x="1486535" y="1701165"/>
                    <a:pt x="1355090" y="1747520"/>
                    <a:pt x="1235075" y="1745615"/>
                  </a:cubicBezTo>
                </a:path>
              </a:pathLst>
            </a:custGeom>
            <a:grpFill/>
            <a:ln w="6350" cap="flat">
              <a:noFill/>
              <a:prstDash val="solid"/>
              <a:miter/>
            </a:ln>
          </p:spPr>
          <p:txBody>
            <a:bodyPr rtlCol="0" anchor="ctr"/>
            <a:lstStyle/>
            <a:p>
              <a:endParaRPr lang="fr-FR" dirty="0"/>
            </a:p>
          </p:txBody>
        </p:sp>
        <p:sp>
          <p:nvSpPr>
            <p:cNvPr id="20" name="Forme libre 19">
              <a:extLst>
                <a:ext uri="{FF2B5EF4-FFF2-40B4-BE49-F238E27FC236}">
                  <a16:creationId xmlns:a16="http://schemas.microsoft.com/office/drawing/2014/main" id="{1F547227-40B8-D4DE-7A0C-2B781717D724}"/>
                </a:ext>
              </a:extLst>
            </p:cNvPr>
            <p:cNvSpPr/>
            <p:nvPr/>
          </p:nvSpPr>
          <p:spPr>
            <a:xfrm>
              <a:off x="1538669" y="6329417"/>
              <a:ext cx="92507" cy="83933"/>
            </a:xfrm>
            <a:custGeom>
              <a:avLst/>
              <a:gdLst>
                <a:gd name="connsiteX0" fmla="*/ 0 w 723792"/>
                <a:gd name="connsiteY0" fmla="*/ 698 h 656710"/>
                <a:gd name="connsiteX1" fmla="*/ 692785 w 723792"/>
                <a:gd name="connsiteY1" fmla="*/ 369633 h 656710"/>
                <a:gd name="connsiteX2" fmla="*/ 448310 w 723792"/>
                <a:gd name="connsiteY2" fmla="*/ 656653 h 656710"/>
                <a:gd name="connsiteX3" fmla="*/ 0 w 723792"/>
                <a:gd name="connsiteY3" fmla="*/ 698 h 656710"/>
              </a:gdLst>
              <a:ahLst/>
              <a:cxnLst>
                <a:cxn ang="0">
                  <a:pos x="connsiteX0" y="connsiteY0"/>
                </a:cxn>
                <a:cxn ang="0">
                  <a:pos x="connsiteX1" y="connsiteY1"/>
                </a:cxn>
                <a:cxn ang="0">
                  <a:pos x="connsiteX2" y="connsiteY2"/>
                </a:cxn>
                <a:cxn ang="0">
                  <a:pos x="connsiteX3" y="connsiteY3"/>
                </a:cxn>
              </a:cxnLst>
              <a:rect l="l" t="t" r="r" b="b"/>
              <a:pathLst>
                <a:path w="723792" h="656710">
                  <a:moveTo>
                    <a:pt x="0" y="698"/>
                  </a:moveTo>
                  <a:cubicBezTo>
                    <a:pt x="34290" y="-3747"/>
                    <a:pt x="450215" y="1968"/>
                    <a:pt x="692785" y="369633"/>
                  </a:cubicBezTo>
                  <a:cubicBezTo>
                    <a:pt x="774700" y="493458"/>
                    <a:pt x="694690" y="648398"/>
                    <a:pt x="448310" y="656653"/>
                  </a:cubicBezTo>
                  <a:cubicBezTo>
                    <a:pt x="360680" y="659193"/>
                    <a:pt x="46355" y="579818"/>
                    <a:pt x="0" y="698"/>
                  </a:cubicBezTo>
                </a:path>
              </a:pathLst>
            </a:custGeom>
            <a:grpFill/>
            <a:ln w="6350" cap="flat">
              <a:noFill/>
              <a:prstDash val="solid"/>
              <a:miter/>
            </a:ln>
          </p:spPr>
          <p:txBody>
            <a:bodyPr rtlCol="0" anchor="ctr"/>
            <a:lstStyle/>
            <a:p>
              <a:endParaRPr lang="fr-FR"/>
            </a:p>
          </p:txBody>
        </p:sp>
        <p:sp>
          <p:nvSpPr>
            <p:cNvPr id="33" name="Forme libre 32">
              <a:extLst>
                <a:ext uri="{FF2B5EF4-FFF2-40B4-BE49-F238E27FC236}">
                  <a16:creationId xmlns:a16="http://schemas.microsoft.com/office/drawing/2014/main" id="{24E1D915-872C-4E59-AE49-CF007CA96D0E}"/>
                </a:ext>
              </a:extLst>
            </p:cNvPr>
            <p:cNvSpPr/>
            <p:nvPr/>
          </p:nvSpPr>
          <p:spPr>
            <a:xfrm>
              <a:off x="1416851" y="6550012"/>
              <a:ext cx="107778" cy="104856"/>
            </a:xfrm>
            <a:custGeom>
              <a:avLst/>
              <a:gdLst>
                <a:gd name="connsiteX0" fmla="*/ 421640 w 843281"/>
                <a:gd name="connsiteY0" fmla="*/ 0 h 820420"/>
                <a:gd name="connsiteX1" fmla="*/ 0 w 843281"/>
                <a:gd name="connsiteY1" fmla="*/ 398145 h 820420"/>
                <a:gd name="connsiteX2" fmla="*/ 0 w 843281"/>
                <a:gd name="connsiteY2" fmla="*/ 820420 h 820420"/>
                <a:gd name="connsiteX3" fmla="*/ 187325 w 843281"/>
                <a:gd name="connsiteY3" fmla="*/ 820420 h 820420"/>
                <a:gd name="connsiteX4" fmla="*/ 187325 w 843281"/>
                <a:gd name="connsiteY4" fmla="*/ 401320 h 820420"/>
                <a:gd name="connsiteX5" fmla="*/ 421640 w 843281"/>
                <a:gd name="connsiteY5" fmla="*/ 142875 h 820420"/>
                <a:gd name="connsiteX6" fmla="*/ 655955 w 843281"/>
                <a:gd name="connsiteY6" fmla="*/ 401320 h 820420"/>
                <a:gd name="connsiteX7" fmla="*/ 655955 w 843281"/>
                <a:gd name="connsiteY7" fmla="*/ 820420 h 820420"/>
                <a:gd name="connsiteX8" fmla="*/ 843280 w 843281"/>
                <a:gd name="connsiteY8" fmla="*/ 820420 h 820420"/>
                <a:gd name="connsiteX9" fmla="*/ 843280 w 843281"/>
                <a:gd name="connsiteY9" fmla="*/ 398780 h 820420"/>
                <a:gd name="connsiteX10" fmla="*/ 421640 w 843281"/>
                <a:gd name="connsiteY10" fmla="*/ 0 h 8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1" h="820420">
                  <a:moveTo>
                    <a:pt x="421640" y="0"/>
                  </a:moveTo>
                  <a:cubicBezTo>
                    <a:pt x="212090" y="0"/>
                    <a:pt x="0" y="86360"/>
                    <a:pt x="0" y="398145"/>
                  </a:cubicBezTo>
                  <a:lnTo>
                    <a:pt x="0" y="820420"/>
                  </a:lnTo>
                  <a:lnTo>
                    <a:pt x="187325" y="820420"/>
                  </a:lnTo>
                  <a:lnTo>
                    <a:pt x="187325" y="401320"/>
                  </a:lnTo>
                  <a:cubicBezTo>
                    <a:pt x="187325" y="191135"/>
                    <a:pt x="322580" y="142875"/>
                    <a:pt x="421640" y="142875"/>
                  </a:cubicBezTo>
                  <a:cubicBezTo>
                    <a:pt x="520700" y="142875"/>
                    <a:pt x="655955" y="191770"/>
                    <a:pt x="655955" y="401320"/>
                  </a:cubicBezTo>
                  <a:lnTo>
                    <a:pt x="655955" y="820420"/>
                  </a:lnTo>
                  <a:lnTo>
                    <a:pt x="843280" y="820420"/>
                  </a:lnTo>
                  <a:lnTo>
                    <a:pt x="843280" y="398780"/>
                  </a:lnTo>
                  <a:cubicBezTo>
                    <a:pt x="843915" y="86995"/>
                    <a:pt x="631825" y="0"/>
                    <a:pt x="421640" y="0"/>
                  </a:cubicBezTo>
                </a:path>
              </a:pathLst>
            </a:custGeom>
            <a:grpFill/>
            <a:ln w="6350" cap="flat">
              <a:noFill/>
              <a:prstDash val="solid"/>
              <a:miter/>
            </a:ln>
          </p:spPr>
          <p:txBody>
            <a:bodyPr rtlCol="0" anchor="ctr"/>
            <a:lstStyle/>
            <a:p>
              <a:endParaRPr lang="fr-FR"/>
            </a:p>
          </p:txBody>
        </p:sp>
        <p:sp>
          <p:nvSpPr>
            <p:cNvPr id="34" name="Forme libre 33">
              <a:extLst>
                <a:ext uri="{FF2B5EF4-FFF2-40B4-BE49-F238E27FC236}">
                  <a16:creationId xmlns:a16="http://schemas.microsoft.com/office/drawing/2014/main" id="{0689F6DE-C6A8-1B70-C2F1-E7DBD441F620}"/>
                </a:ext>
              </a:extLst>
            </p:cNvPr>
            <p:cNvSpPr/>
            <p:nvPr/>
          </p:nvSpPr>
          <p:spPr>
            <a:xfrm>
              <a:off x="1301606" y="6552934"/>
              <a:ext cx="99581" cy="101935"/>
            </a:xfrm>
            <a:custGeom>
              <a:avLst/>
              <a:gdLst>
                <a:gd name="connsiteX0" fmla="*/ 0 w 779145"/>
                <a:gd name="connsiteY0" fmla="*/ 398780 h 797559"/>
                <a:gd name="connsiteX1" fmla="*/ 398145 w 779145"/>
                <a:gd name="connsiteY1" fmla="*/ 797560 h 797559"/>
                <a:gd name="connsiteX2" fmla="*/ 779145 w 779145"/>
                <a:gd name="connsiteY2" fmla="*/ 797560 h 797559"/>
                <a:gd name="connsiteX3" fmla="*/ 779145 w 779145"/>
                <a:gd name="connsiteY3" fmla="*/ 657860 h 797559"/>
                <a:gd name="connsiteX4" fmla="*/ 446405 w 779145"/>
                <a:gd name="connsiteY4" fmla="*/ 657860 h 797559"/>
                <a:gd name="connsiteX5" fmla="*/ 194945 w 779145"/>
                <a:gd name="connsiteY5" fmla="*/ 398780 h 797559"/>
                <a:gd name="connsiteX6" fmla="*/ 446405 w 779145"/>
                <a:gd name="connsiteY6" fmla="*/ 137795 h 797559"/>
                <a:gd name="connsiteX7" fmla="*/ 779145 w 779145"/>
                <a:gd name="connsiteY7" fmla="*/ 137795 h 797559"/>
                <a:gd name="connsiteX8" fmla="*/ 779145 w 779145"/>
                <a:gd name="connsiteY8" fmla="*/ 0 h 797559"/>
                <a:gd name="connsiteX9" fmla="*/ 398145 w 779145"/>
                <a:gd name="connsiteY9" fmla="*/ 0 h 797559"/>
                <a:gd name="connsiteX10" fmla="*/ 0 w 779145"/>
                <a:gd name="connsiteY10" fmla="*/ 398780 h 7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145" h="797559">
                  <a:moveTo>
                    <a:pt x="0" y="398780"/>
                  </a:moveTo>
                  <a:cubicBezTo>
                    <a:pt x="0" y="596900"/>
                    <a:pt x="86360" y="797560"/>
                    <a:pt x="398145" y="797560"/>
                  </a:cubicBezTo>
                  <a:lnTo>
                    <a:pt x="779145" y="797560"/>
                  </a:lnTo>
                  <a:lnTo>
                    <a:pt x="779145" y="657860"/>
                  </a:lnTo>
                  <a:lnTo>
                    <a:pt x="446405" y="657860"/>
                  </a:lnTo>
                  <a:cubicBezTo>
                    <a:pt x="236220" y="657860"/>
                    <a:pt x="194945" y="495935"/>
                    <a:pt x="194945" y="398780"/>
                  </a:cubicBezTo>
                  <a:cubicBezTo>
                    <a:pt x="194945" y="302260"/>
                    <a:pt x="236220" y="137795"/>
                    <a:pt x="446405" y="137795"/>
                  </a:cubicBezTo>
                  <a:lnTo>
                    <a:pt x="779145" y="137795"/>
                  </a:lnTo>
                  <a:lnTo>
                    <a:pt x="779145" y="0"/>
                  </a:lnTo>
                  <a:lnTo>
                    <a:pt x="398145" y="0"/>
                  </a:lnTo>
                  <a:cubicBezTo>
                    <a:pt x="86360" y="0"/>
                    <a:pt x="0" y="200660"/>
                    <a:pt x="0" y="398780"/>
                  </a:cubicBezTo>
                </a:path>
              </a:pathLst>
            </a:custGeom>
            <a:grpFill/>
            <a:ln w="6350" cap="flat">
              <a:noFill/>
              <a:prstDash val="solid"/>
              <a:miter/>
            </a:ln>
          </p:spPr>
          <p:txBody>
            <a:bodyPr rtlCol="0" anchor="ctr"/>
            <a:lstStyle/>
            <a:p>
              <a:endParaRPr lang="fr-FR"/>
            </a:p>
          </p:txBody>
        </p:sp>
        <p:sp>
          <p:nvSpPr>
            <p:cNvPr id="35" name="Forme libre 34">
              <a:extLst>
                <a:ext uri="{FF2B5EF4-FFF2-40B4-BE49-F238E27FC236}">
                  <a16:creationId xmlns:a16="http://schemas.microsoft.com/office/drawing/2014/main" id="{7BE19796-41BC-8282-38CE-565488E25DF5}"/>
                </a:ext>
              </a:extLst>
            </p:cNvPr>
            <p:cNvSpPr/>
            <p:nvPr/>
          </p:nvSpPr>
          <p:spPr>
            <a:xfrm>
              <a:off x="1538994" y="6550094"/>
              <a:ext cx="108914" cy="104856"/>
            </a:xfrm>
            <a:custGeom>
              <a:avLst/>
              <a:gdLst>
                <a:gd name="connsiteX0" fmla="*/ 652145 w 852169"/>
                <a:gd name="connsiteY0" fmla="*/ 365125 h 820419"/>
                <a:gd name="connsiteX1" fmla="*/ 200025 w 852169"/>
                <a:gd name="connsiteY1" fmla="*/ 365125 h 820419"/>
                <a:gd name="connsiteX2" fmla="*/ 424180 w 852169"/>
                <a:gd name="connsiteY2" fmla="*/ 121920 h 820419"/>
                <a:gd name="connsiteX3" fmla="*/ 652145 w 852169"/>
                <a:gd name="connsiteY3" fmla="*/ 365125 h 820419"/>
                <a:gd name="connsiteX4" fmla="*/ 199390 w 852169"/>
                <a:gd name="connsiteY4" fmla="*/ 485775 h 820419"/>
                <a:gd name="connsiteX5" fmla="*/ 852170 w 852169"/>
                <a:gd name="connsiteY5" fmla="*/ 485775 h 820419"/>
                <a:gd name="connsiteX6" fmla="*/ 852170 w 852169"/>
                <a:gd name="connsiteY6" fmla="*/ 426720 h 820419"/>
                <a:gd name="connsiteX7" fmla="*/ 407670 w 852169"/>
                <a:gd name="connsiteY7" fmla="*/ 0 h 820419"/>
                <a:gd name="connsiteX8" fmla="*/ 0 w 852169"/>
                <a:gd name="connsiteY8" fmla="*/ 410210 h 820419"/>
                <a:gd name="connsiteX9" fmla="*/ 0 w 852169"/>
                <a:gd name="connsiteY9" fmla="*/ 421640 h 820419"/>
                <a:gd name="connsiteX10" fmla="*/ 398145 w 852169"/>
                <a:gd name="connsiteY10" fmla="*/ 820420 h 820419"/>
                <a:gd name="connsiteX11" fmla="*/ 828675 w 852169"/>
                <a:gd name="connsiteY11" fmla="*/ 820420 h 820419"/>
                <a:gd name="connsiteX12" fmla="*/ 828675 w 852169"/>
                <a:gd name="connsiteY12" fmla="*/ 680720 h 820419"/>
                <a:gd name="connsiteX13" fmla="*/ 447040 w 852169"/>
                <a:gd name="connsiteY13" fmla="*/ 680720 h 820419"/>
                <a:gd name="connsiteX14" fmla="*/ 199390 w 852169"/>
                <a:gd name="connsiteY14" fmla="*/ 485775 h 82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169" h="820419">
                  <a:moveTo>
                    <a:pt x="652145" y="365125"/>
                  </a:moveTo>
                  <a:lnTo>
                    <a:pt x="200025" y="365125"/>
                  </a:lnTo>
                  <a:cubicBezTo>
                    <a:pt x="200025" y="297180"/>
                    <a:pt x="204470" y="121920"/>
                    <a:pt x="424180" y="121920"/>
                  </a:cubicBezTo>
                  <a:cubicBezTo>
                    <a:pt x="683895" y="121285"/>
                    <a:pt x="652145" y="365125"/>
                    <a:pt x="652145" y="365125"/>
                  </a:cubicBezTo>
                  <a:moveTo>
                    <a:pt x="199390" y="485775"/>
                  </a:moveTo>
                  <a:lnTo>
                    <a:pt x="852170" y="485775"/>
                  </a:lnTo>
                  <a:cubicBezTo>
                    <a:pt x="852170" y="463550"/>
                    <a:pt x="852170" y="426720"/>
                    <a:pt x="852170" y="426720"/>
                  </a:cubicBezTo>
                  <a:cubicBezTo>
                    <a:pt x="852170" y="71755"/>
                    <a:pt x="619125" y="0"/>
                    <a:pt x="407670" y="0"/>
                  </a:cubicBezTo>
                  <a:cubicBezTo>
                    <a:pt x="109855" y="0"/>
                    <a:pt x="0" y="212725"/>
                    <a:pt x="0" y="410210"/>
                  </a:cubicBezTo>
                  <a:lnTo>
                    <a:pt x="0" y="421640"/>
                  </a:lnTo>
                  <a:cubicBezTo>
                    <a:pt x="0" y="619760"/>
                    <a:pt x="86995" y="820420"/>
                    <a:pt x="398145" y="820420"/>
                  </a:cubicBezTo>
                  <a:lnTo>
                    <a:pt x="828675" y="820420"/>
                  </a:lnTo>
                  <a:lnTo>
                    <a:pt x="828675" y="680720"/>
                  </a:lnTo>
                  <a:lnTo>
                    <a:pt x="447040" y="680720"/>
                  </a:lnTo>
                  <a:cubicBezTo>
                    <a:pt x="271780" y="679450"/>
                    <a:pt x="213995" y="579120"/>
                    <a:pt x="199390" y="485775"/>
                  </a:cubicBezTo>
                </a:path>
              </a:pathLst>
            </a:custGeom>
            <a:grpFill/>
            <a:ln w="6350" cap="flat">
              <a:noFill/>
              <a:prstDash val="solid"/>
              <a:miter/>
            </a:ln>
          </p:spPr>
          <p:txBody>
            <a:bodyPr rtlCol="0" anchor="ctr"/>
            <a:lstStyle/>
            <a:p>
              <a:endParaRPr lang="fr-FR"/>
            </a:p>
          </p:txBody>
        </p:sp>
        <p:sp>
          <p:nvSpPr>
            <p:cNvPr id="36" name="Forme libre 35">
              <a:extLst>
                <a:ext uri="{FF2B5EF4-FFF2-40B4-BE49-F238E27FC236}">
                  <a16:creationId xmlns:a16="http://schemas.microsoft.com/office/drawing/2014/main" id="{977CF429-BC1F-07D5-3299-6C77EA454689}"/>
                </a:ext>
              </a:extLst>
            </p:cNvPr>
            <p:cNvSpPr/>
            <p:nvPr/>
          </p:nvSpPr>
          <p:spPr>
            <a:xfrm>
              <a:off x="1662192" y="6552934"/>
              <a:ext cx="102259" cy="101366"/>
            </a:xfrm>
            <a:custGeom>
              <a:avLst/>
              <a:gdLst>
                <a:gd name="connsiteX0" fmla="*/ 472440 w 800100"/>
                <a:gd name="connsiteY0" fmla="*/ 336550 h 793114"/>
                <a:gd name="connsiteX1" fmla="*/ 367030 w 800100"/>
                <a:gd name="connsiteY1" fmla="*/ 336550 h 793114"/>
                <a:gd name="connsiteX2" fmla="*/ 207010 w 800100"/>
                <a:gd name="connsiteY2" fmla="*/ 234950 h 793114"/>
                <a:gd name="connsiteX3" fmla="*/ 355600 w 800100"/>
                <a:gd name="connsiteY3" fmla="*/ 137795 h 793114"/>
                <a:gd name="connsiteX4" fmla="*/ 769620 w 800100"/>
                <a:gd name="connsiteY4" fmla="*/ 137795 h 793114"/>
                <a:gd name="connsiteX5" fmla="*/ 769620 w 800100"/>
                <a:gd name="connsiteY5" fmla="*/ 0 h 793114"/>
                <a:gd name="connsiteX6" fmla="*/ 357505 w 800100"/>
                <a:gd name="connsiteY6" fmla="*/ 0 h 793114"/>
                <a:gd name="connsiteX7" fmla="*/ 0 w 800100"/>
                <a:gd name="connsiteY7" fmla="*/ 234315 h 793114"/>
                <a:gd name="connsiteX8" fmla="*/ 327660 w 800100"/>
                <a:gd name="connsiteY8" fmla="*/ 456565 h 793114"/>
                <a:gd name="connsiteX9" fmla="*/ 433070 w 800100"/>
                <a:gd name="connsiteY9" fmla="*/ 456565 h 793114"/>
                <a:gd name="connsiteX10" fmla="*/ 593090 w 800100"/>
                <a:gd name="connsiteY10" fmla="*/ 558165 h 793114"/>
                <a:gd name="connsiteX11" fmla="*/ 444500 w 800100"/>
                <a:gd name="connsiteY11" fmla="*/ 655320 h 793114"/>
                <a:gd name="connsiteX12" fmla="*/ 30480 w 800100"/>
                <a:gd name="connsiteY12" fmla="*/ 655320 h 793114"/>
                <a:gd name="connsiteX13" fmla="*/ 30480 w 800100"/>
                <a:gd name="connsiteY13" fmla="*/ 793115 h 793114"/>
                <a:gd name="connsiteX14" fmla="*/ 442595 w 800100"/>
                <a:gd name="connsiteY14" fmla="*/ 793115 h 793114"/>
                <a:gd name="connsiteX15" fmla="*/ 800100 w 800100"/>
                <a:gd name="connsiteY15" fmla="*/ 558800 h 793114"/>
                <a:gd name="connsiteX16" fmla="*/ 472440 w 800100"/>
                <a:gd name="connsiteY16" fmla="*/ 336550 h 7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100" h="793114">
                  <a:moveTo>
                    <a:pt x="472440" y="336550"/>
                  </a:moveTo>
                  <a:lnTo>
                    <a:pt x="367030" y="336550"/>
                  </a:lnTo>
                  <a:cubicBezTo>
                    <a:pt x="268605" y="336550"/>
                    <a:pt x="207010" y="305435"/>
                    <a:pt x="207010" y="234950"/>
                  </a:cubicBezTo>
                  <a:cubicBezTo>
                    <a:pt x="207010" y="166370"/>
                    <a:pt x="255270" y="139065"/>
                    <a:pt x="355600" y="137795"/>
                  </a:cubicBezTo>
                  <a:lnTo>
                    <a:pt x="769620" y="137795"/>
                  </a:lnTo>
                  <a:lnTo>
                    <a:pt x="769620" y="0"/>
                  </a:lnTo>
                  <a:lnTo>
                    <a:pt x="357505" y="0"/>
                  </a:lnTo>
                  <a:cubicBezTo>
                    <a:pt x="189865" y="0"/>
                    <a:pt x="0" y="27940"/>
                    <a:pt x="0" y="234315"/>
                  </a:cubicBezTo>
                  <a:cubicBezTo>
                    <a:pt x="0" y="459740"/>
                    <a:pt x="252730" y="456565"/>
                    <a:pt x="327660" y="456565"/>
                  </a:cubicBezTo>
                  <a:lnTo>
                    <a:pt x="433070" y="456565"/>
                  </a:lnTo>
                  <a:cubicBezTo>
                    <a:pt x="532130" y="456565"/>
                    <a:pt x="593090" y="487680"/>
                    <a:pt x="593090" y="558165"/>
                  </a:cubicBezTo>
                  <a:cubicBezTo>
                    <a:pt x="593090" y="626110"/>
                    <a:pt x="544830" y="654050"/>
                    <a:pt x="444500" y="655320"/>
                  </a:cubicBezTo>
                  <a:lnTo>
                    <a:pt x="30480" y="655320"/>
                  </a:lnTo>
                  <a:lnTo>
                    <a:pt x="30480" y="793115"/>
                  </a:lnTo>
                  <a:lnTo>
                    <a:pt x="442595" y="793115"/>
                  </a:lnTo>
                  <a:cubicBezTo>
                    <a:pt x="610235" y="793115"/>
                    <a:pt x="800100" y="765175"/>
                    <a:pt x="800100" y="558800"/>
                  </a:cubicBezTo>
                  <a:cubicBezTo>
                    <a:pt x="799465" y="332740"/>
                    <a:pt x="546735" y="336550"/>
                    <a:pt x="472440" y="336550"/>
                  </a:cubicBezTo>
                </a:path>
              </a:pathLst>
            </a:custGeom>
            <a:grpFill/>
            <a:ln w="6350" cap="flat">
              <a:noFill/>
              <a:prstDash val="solid"/>
              <a:miter/>
            </a:ln>
          </p:spPr>
          <p:txBody>
            <a:bodyPr rtlCol="0" anchor="ctr"/>
            <a:lstStyle/>
            <a:p>
              <a:endParaRPr lang="fr-FR"/>
            </a:p>
          </p:txBody>
        </p:sp>
      </p:grpSp>
      <p:sp>
        <p:nvSpPr>
          <p:cNvPr id="27" name="Espace réservé du pied de page 4">
            <a:extLst>
              <a:ext uri="{FF2B5EF4-FFF2-40B4-BE49-F238E27FC236}">
                <a16:creationId xmlns:a16="http://schemas.microsoft.com/office/drawing/2014/main" id="{8857010D-66DE-5453-C287-9DBEED0E4D63}"/>
              </a:ext>
            </a:extLst>
          </p:cNvPr>
          <p:cNvSpPr>
            <a:spLocks noGrp="1"/>
          </p:cNvSpPr>
          <p:nvPr>
            <p:ph type="ftr" sz="quarter" idx="3"/>
          </p:nvPr>
        </p:nvSpPr>
        <p:spPr>
          <a:xfrm>
            <a:off x="6096000" y="6319202"/>
            <a:ext cx="5572539" cy="365125"/>
          </a:xfrm>
          <a:prstGeom prst="rect">
            <a:avLst/>
          </a:prstGeom>
        </p:spPr>
        <p:txBody>
          <a:bodyPr vert="horz" lIns="91440" tIns="45720" rIns="91440" bIns="45720" rtlCol="0" anchor="ctr"/>
          <a:lstStyle>
            <a:lvl1pPr algn="l">
              <a:defRPr sz="900" b="0" i="0">
                <a:solidFill>
                  <a:schemeClr val="tx1">
                    <a:lumMod val="65000"/>
                    <a:lumOff val="35000"/>
                  </a:schemeClr>
                </a:solidFill>
                <a:latin typeface="CNES Sans Light" pitchFamily="2" charset="77"/>
              </a:defRPr>
            </a:lvl1pPr>
          </a:lstStyle>
          <a:p>
            <a:endParaRPr lang="fr-FR" dirty="0"/>
          </a:p>
        </p:txBody>
      </p:sp>
      <p:sp>
        <p:nvSpPr>
          <p:cNvPr id="4" name="Titre 1">
            <a:extLst>
              <a:ext uri="{FF2B5EF4-FFF2-40B4-BE49-F238E27FC236}">
                <a16:creationId xmlns:a16="http://schemas.microsoft.com/office/drawing/2014/main" id="{79E8BE3A-D012-1650-A602-5CD0A8A0D90F}"/>
              </a:ext>
            </a:extLst>
          </p:cNvPr>
          <p:cNvSpPr>
            <a:spLocks noGrp="1"/>
          </p:cNvSpPr>
          <p:nvPr>
            <p:ph type="title" hasCustomPrompt="1"/>
          </p:nvPr>
        </p:nvSpPr>
        <p:spPr>
          <a:xfrm>
            <a:off x="365124" y="364930"/>
            <a:ext cx="9236076" cy="1298460"/>
          </a:xfrm>
        </p:spPr>
        <p:txBody>
          <a:bodyPr anchor="t">
            <a:normAutofit/>
          </a:bodyPr>
          <a:lstStyle>
            <a:lvl1pPr algn="l">
              <a:defRPr sz="2800" cap="all" baseline="0">
                <a:solidFill>
                  <a:schemeClr val="tx1"/>
                </a:solidFill>
                <a:latin typeface="CNES Poster" pitchFamily="2" charset="77"/>
              </a:defRPr>
            </a:lvl1pPr>
          </a:lstStyle>
          <a:p>
            <a:r>
              <a:rPr lang="fr-FR" dirty="0"/>
              <a:t>MODIFIEZ LE STYLE </a:t>
            </a:r>
            <a:br>
              <a:rPr lang="fr-FR" dirty="0"/>
            </a:br>
            <a:r>
              <a:rPr lang="fr-FR" dirty="0"/>
              <a:t>DU TITRE</a:t>
            </a:r>
          </a:p>
        </p:txBody>
      </p:sp>
      <p:cxnSp>
        <p:nvCxnSpPr>
          <p:cNvPr id="18" name="Connecteur droit 17">
            <a:extLst>
              <a:ext uri="{FF2B5EF4-FFF2-40B4-BE49-F238E27FC236}">
                <a16:creationId xmlns:a16="http://schemas.microsoft.com/office/drawing/2014/main" id="{7BF4E1F8-ABB1-F1EC-58B4-33DD6AAB5B6E}"/>
              </a:ext>
            </a:extLst>
          </p:cNvPr>
          <p:cNvCxnSpPr/>
          <p:nvPr userDrawn="1"/>
        </p:nvCxnSpPr>
        <p:spPr>
          <a:xfrm>
            <a:off x="0" y="6149975"/>
            <a:ext cx="12192000" cy="0"/>
          </a:xfrm>
          <a:prstGeom prst="line">
            <a:avLst/>
          </a:prstGeom>
          <a:ln w="12700">
            <a:gradFill flip="none" rotWithShape="1">
              <a:gsLst>
                <a:gs pos="100000">
                  <a:schemeClr val="accent4"/>
                </a:gs>
                <a:gs pos="45000">
                  <a:schemeClr val="accent2"/>
                </a:gs>
                <a:gs pos="75000">
                  <a:schemeClr val="accent3"/>
                </a:gs>
                <a:gs pos="14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Espace réservé du texte 14">
            <a:extLst>
              <a:ext uri="{FF2B5EF4-FFF2-40B4-BE49-F238E27FC236}">
                <a16:creationId xmlns:a16="http://schemas.microsoft.com/office/drawing/2014/main" id="{0076C480-A6E3-1B0C-430E-2DD6C124750A}"/>
              </a:ext>
            </a:extLst>
          </p:cNvPr>
          <p:cNvSpPr>
            <a:spLocks noGrp="1"/>
          </p:cNvSpPr>
          <p:nvPr>
            <p:ph type="body" sz="quarter" idx="23" hasCustomPrompt="1"/>
          </p:nvPr>
        </p:nvSpPr>
        <p:spPr>
          <a:xfrm>
            <a:off x="9629521" y="346074"/>
            <a:ext cx="2018959" cy="666937"/>
          </a:xfrm>
        </p:spPr>
        <p:txBody>
          <a:bodyPr/>
          <a:lstStyle>
            <a:lvl1pPr algn="r">
              <a:defRPr cap="all" baseline="0">
                <a:solidFill>
                  <a:schemeClr val="accent3"/>
                </a:solidFill>
              </a:defRPr>
            </a:lvl1pPr>
          </a:lstStyle>
          <a:p>
            <a:pPr lvl="0"/>
            <a:r>
              <a:rPr lang="fr-FR" dirty="0"/>
              <a:t>RAPPEL DE LA PARTIE</a:t>
            </a:r>
          </a:p>
        </p:txBody>
      </p:sp>
    </p:spTree>
    <p:extLst>
      <p:ext uri="{BB962C8B-B14F-4D97-AF65-F5344CB8AC3E}">
        <p14:creationId xmlns:p14="http://schemas.microsoft.com/office/powerpoint/2010/main" val="4206777789"/>
      </p:ext>
    </p:extLst>
  </p:cSld>
  <p:clrMapOvr>
    <a:masterClrMapping/>
  </p:clrMapOvr>
  <p:extLst>
    <p:ext uri="{DCECCB84-F9BA-43D5-87BE-67443E8EF086}">
      <p15:sldGuideLst xmlns:p15="http://schemas.microsoft.com/office/powerpoint/2012/main">
        <p15:guide id="1" orient="horz" pos="3874">
          <p15:clr>
            <a:srgbClr val="FBAE40"/>
          </p15:clr>
        </p15:guide>
        <p15:guide id="2" orient="horz" pos="37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3 IMAGES CLAI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E8E02D-8152-5CA5-2E20-A4C1EE6299E1}"/>
              </a:ext>
            </a:extLst>
          </p:cNvPr>
          <p:cNvSpPr/>
          <p:nvPr userDrawn="1"/>
        </p:nvSpPr>
        <p:spPr>
          <a:xfrm>
            <a:off x="0" y="6149975"/>
            <a:ext cx="12192000" cy="7080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 name="Groupe 10">
            <a:extLst>
              <a:ext uri="{FF2B5EF4-FFF2-40B4-BE49-F238E27FC236}">
                <a16:creationId xmlns:a16="http://schemas.microsoft.com/office/drawing/2014/main" id="{9FC8835A-7CFB-D691-6827-139C58D0C5DE}"/>
              </a:ext>
            </a:extLst>
          </p:cNvPr>
          <p:cNvGrpSpPr/>
          <p:nvPr userDrawn="1"/>
        </p:nvGrpSpPr>
        <p:grpSpPr>
          <a:xfrm>
            <a:off x="359170" y="6153060"/>
            <a:ext cx="781291" cy="704939"/>
            <a:chOff x="2295604" y="0"/>
            <a:chExt cx="7600791" cy="6858000"/>
          </a:xfrm>
        </p:grpSpPr>
        <p:sp>
          <p:nvSpPr>
            <p:cNvPr id="12" name="Forme libre 11">
              <a:extLst>
                <a:ext uri="{FF2B5EF4-FFF2-40B4-BE49-F238E27FC236}">
                  <a16:creationId xmlns:a16="http://schemas.microsoft.com/office/drawing/2014/main" id="{47729041-8899-A4AF-ABE4-A94CF572DC95}"/>
                </a:ext>
              </a:extLst>
            </p:cNvPr>
            <p:cNvSpPr/>
            <p:nvPr/>
          </p:nvSpPr>
          <p:spPr>
            <a:xfrm>
              <a:off x="2295604" y="0"/>
              <a:ext cx="7600791" cy="6858000"/>
            </a:xfrm>
            <a:custGeom>
              <a:avLst/>
              <a:gdLst>
                <a:gd name="connsiteX0" fmla="*/ 0 w 7600791"/>
                <a:gd name="connsiteY0" fmla="*/ 0 h 6858000"/>
                <a:gd name="connsiteX1" fmla="*/ 7600791 w 7600791"/>
                <a:gd name="connsiteY1" fmla="*/ 0 h 6858000"/>
                <a:gd name="connsiteX2" fmla="*/ 7600791 w 7600791"/>
                <a:gd name="connsiteY2" fmla="*/ 6858000 h 6858000"/>
                <a:gd name="connsiteX3" fmla="*/ 0 w 76007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00791" h="6858000">
                  <a:moveTo>
                    <a:pt x="0" y="0"/>
                  </a:moveTo>
                  <a:lnTo>
                    <a:pt x="7600791" y="0"/>
                  </a:lnTo>
                  <a:lnTo>
                    <a:pt x="7600791" y="6858000"/>
                  </a:lnTo>
                  <a:lnTo>
                    <a:pt x="0" y="6858000"/>
                  </a:lnTo>
                  <a:close/>
                </a:path>
              </a:pathLst>
            </a:custGeom>
            <a:solidFill>
              <a:srgbClr val="FFFFFF"/>
            </a:solidFill>
            <a:ln w="893" cap="flat">
              <a:noFill/>
              <a:prstDash val="solid"/>
              <a:miter/>
            </a:ln>
          </p:spPr>
          <p:txBody>
            <a:bodyPr rtlCol="0" anchor="ctr"/>
            <a:lstStyle/>
            <a:p>
              <a:endParaRPr lang="fr-FR"/>
            </a:p>
          </p:txBody>
        </p:sp>
        <p:grpSp>
          <p:nvGrpSpPr>
            <p:cNvPr id="13" name="Graphique 12">
              <a:extLst>
                <a:ext uri="{FF2B5EF4-FFF2-40B4-BE49-F238E27FC236}">
                  <a16:creationId xmlns:a16="http://schemas.microsoft.com/office/drawing/2014/main" id="{FA8D4AAA-C09A-C6CA-BA54-8F72EB9777F6}"/>
                </a:ext>
              </a:extLst>
            </p:cNvPr>
            <p:cNvGrpSpPr/>
            <p:nvPr/>
          </p:nvGrpSpPr>
          <p:grpSpPr>
            <a:xfrm>
              <a:off x="3189814" y="894132"/>
              <a:ext cx="2464444" cy="894132"/>
              <a:chOff x="3189814" y="894132"/>
              <a:chExt cx="2464444" cy="894132"/>
            </a:xfrm>
          </p:grpSpPr>
          <p:sp>
            <p:nvSpPr>
              <p:cNvPr id="62" name="Forme libre 61">
                <a:extLst>
                  <a:ext uri="{FF2B5EF4-FFF2-40B4-BE49-F238E27FC236}">
                    <a16:creationId xmlns:a16="http://schemas.microsoft.com/office/drawing/2014/main" id="{00CB1C74-08A1-4F67-DB6E-4C0065B969B8}"/>
                  </a:ext>
                </a:extLst>
              </p:cNvPr>
              <p:cNvSpPr/>
              <p:nvPr/>
            </p:nvSpPr>
            <p:spPr>
              <a:xfrm>
                <a:off x="3189814" y="894132"/>
                <a:ext cx="1166050" cy="894132"/>
              </a:xfrm>
              <a:custGeom>
                <a:avLst/>
                <a:gdLst>
                  <a:gd name="connsiteX0" fmla="*/ 1023871 w 1166050"/>
                  <a:gd name="connsiteY0" fmla="*/ 790414 h 894132"/>
                  <a:gd name="connsiteX1" fmla="*/ 1052486 w 1166050"/>
                  <a:gd name="connsiteY1" fmla="*/ 760013 h 894132"/>
                  <a:gd name="connsiteX2" fmla="*/ 1108821 w 1166050"/>
                  <a:gd name="connsiteY2" fmla="*/ 702789 h 894132"/>
                  <a:gd name="connsiteX3" fmla="*/ 1127600 w 1166050"/>
                  <a:gd name="connsiteY3" fmla="*/ 688482 h 894132"/>
                  <a:gd name="connsiteX4" fmla="*/ 1131177 w 1166050"/>
                  <a:gd name="connsiteY4" fmla="*/ 681329 h 894132"/>
                  <a:gd name="connsiteX5" fmla="*/ 1108821 w 1166050"/>
                  <a:gd name="connsiteY5" fmla="*/ 694741 h 894132"/>
                  <a:gd name="connsiteX6" fmla="*/ 1107033 w 1166050"/>
                  <a:gd name="connsiteY6" fmla="*/ 691165 h 894132"/>
                  <a:gd name="connsiteX7" fmla="*/ 1124917 w 1166050"/>
                  <a:gd name="connsiteY7" fmla="*/ 677753 h 894132"/>
                  <a:gd name="connsiteX8" fmla="*/ 1124023 w 1166050"/>
                  <a:gd name="connsiteY8" fmla="*/ 677753 h 894132"/>
                  <a:gd name="connsiteX9" fmla="*/ 1122234 w 1166050"/>
                  <a:gd name="connsiteY9" fmla="*/ 674176 h 894132"/>
                  <a:gd name="connsiteX10" fmla="*/ 1068582 w 1166050"/>
                  <a:gd name="connsiteY10" fmla="*/ 699212 h 894132"/>
                  <a:gd name="connsiteX11" fmla="*/ 1060534 w 1166050"/>
                  <a:gd name="connsiteY11" fmla="*/ 697424 h 894132"/>
                  <a:gd name="connsiteX12" fmla="*/ 991680 w 1166050"/>
                  <a:gd name="connsiteY12" fmla="*/ 737660 h 894132"/>
                  <a:gd name="connsiteX13" fmla="*/ 991680 w 1166050"/>
                  <a:gd name="connsiteY13" fmla="*/ 734083 h 894132"/>
                  <a:gd name="connsiteX14" fmla="*/ 961277 w 1166050"/>
                  <a:gd name="connsiteY14" fmla="*/ 745707 h 894132"/>
                  <a:gd name="connsiteX15" fmla="*/ 919249 w 1166050"/>
                  <a:gd name="connsiteY15" fmla="*/ 747495 h 894132"/>
                  <a:gd name="connsiteX16" fmla="*/ 857548 w 1166050"/>
                  <a:gd name="connsiteY16" fmla="*/ 758225 h 894132"/>
                  <a:gd name="connsiteX17" fmla="*/ 855760 w 1166050"/>
                  <a:gd name="connsiteY17" fmla="*/ 759119 h 894132"/>
                  <a:gd name="connsiteX18" fmla="*/ 824462 w 1166050"/>
                  <a:gd name="connsiteY18" fmla="*/ 771637 h 894132"/>
                  <a:gd name="connsiteX19" fmla="*/ 820885 w 1166050"/>
                  <a:gd name="connsiteY19" fmla="*/ 775213 h 894132"/>
                  <a:gd name="connsiteX20" fmla="*/ 809261 w 1166050"/>
                  <a:gd name="connsiteY20" fmla="*/ 785049 h 894132"/>
                  <a:gd name="connsiteX21" fmla="*/ 781540 w 1166050"/>
                  <a:gd name="connsiteY21" fmla="*/ 807402 h 894132"/>
                  <a:gd name="connsiteX22" fmla="*/ 778858 w 1166050"/>
                  <a:gd name="connsiteY22" fmla="*/ 808296 h 894132"/>
                  <a:gd name="connsiteX23" fmla="*/ 752031 w 1166050"/>
                  <a:gd name="connsiteY23" fmla="*/ 834226 h 894132"/>
                  <a:gd name="connsiteX24" fmla="*/ 746666 w 1166050"/>
                  <a:gd name="connsiteY24" fmla="*/ 835120 h 894132"/>
                  <a:gd name="connsiteX25" fmla="*/ 747560 w 1166050"/>
                  <a:gd name="connsiteY25" fmla="*/ 833332 h 894132"/>
                  <a:gd name="connsiteX26" fmla="*/ 752031 w 1166050"/>
                  <a:gd name="connsiteY26" fmla="*/ 826179 h 894132"/>
                  <a:gd name="connsiteX27" fmla="*/ 757396 w 1166050"/>
                  <a:gd name="connsiteY27" fmla="*/ 818132 h 894132"/>
                  <a:gd name="connsiteX28" fmla="*/ 764550 w 1166050"/>
                  <a:gd name="connsiteY28" fmla="*/ 808296 h 894132"/>
                  <a:gd name="connsiteX29" fmla="*/ 764550 w 1166050"/>
                  <a:gd name="connsiteY29" fmla="*/ 806508 h 894132"/>
                  <a:gd name="connsiteX30" fmla="*/ 761868 w 1166050"/>
                  <a:gd name="connsiteY30" fmla="*/ 805614 h 894132"/>
                  <a:gd name="connsiteX31" fmla="*/ 790482 w 1166050"/>
                  <a:gd name="connsiteY31" fmla="*/ 784155 h 894132"/>
                  <a:gd name="connsiteX32" fmla="*/ 788694 w 1166050"/>
                  <a:gd name="connsiteY32" fmla="*/ 782366 h 894132"/>
                  <a:gd name="connsiteX33" fmla="*/ 791377 w 1166050"/>
                  <a:gd name="connsiteY33" fmla="*/ 777896 h 894132"/>
                  <a:gd name="connsiteX34" fmla="*/ 792271 w 1166050"/>
                  <a:gd name="connsiteY34" fmla="*/ 776107 h 894132"/>
                  <a:gd name="connsiteX35" fmla="*/ 791377 w 1166050"/>
                  <a:gd name="connsiteY35" fmla="*/ 774319 h 894132"/>
                  <a:gd name="connsiteX36" fmla="*/ 783329 w 1166050"/>
                  <a:gd name="connsiteY36" fmla="*/ 779684 h 894132"/>
                  <a:gd name="connsiteX37" fmla="*/ 769915 w 1166050"/>
                  <a:gd name="connsiteY37" fmla="*/ 790414 h 894132"/>
                  <a:gd name="connsiteX38" fmla="*/ 767233 w 1166050"/>
                  <a:gd name="connsiteY38" fmla="*/ 790414 h 894132"/>
                  <a:gd name="connsiteX39" fmla="*/ 765444 w 1166050"/>
                  <a:gd name="connsiteY39" fmla="*/ 789519 h 894132"/>
                  <a:gd name="connsiteX40" fmla="*/ 765444 w 1166050"/>
                  <a:gd name="connsiteY40" fmla="*/ 788625 h 894132"/>
                  <a:gd name="connsiteX41" fmla="*/ 766339 w 1166050"/>
                  <a:gd name="connsiteY41" fmla="*/ 786837 h 894132"/>
                  <a:gd name="connsiteX42" fmla="*/ 767233 w 1166050"/>
                  <a:gd name="connsiteY42" fmla="*/ 785049 h 894132"/>
                  <a:gd name="connsiteX43" fmla="*/ 768127 w 1166050"/>
                  <a:gd name="connsiteY43" fmla="*/ 784155 h 894132"/>
                  <a:gd name="connsiteX44" fmla="*/ 769021 w 1166050"/>
                  <a:gd name="connsiteY44" fmla="*/ 782366 h 894132"/>
                  <a:gd name="connsiteX45" fmla="*/ 769915 w 1166050"/>
                  <a:gd name="connsiteY45" fmla="*/ 780578 h 894132"/>
                  <a:gd name="connsiteX46" fmla="*/ 771704 w 1166050"/>
                  <a:gd name="connsiteY46" fmla="*/ 777002 h 894132"/>
                  <a:gd name="connsiteX47" fmla="*/ 772598 w 1166050"/>
                  <a:gd name="connsiteY47" fmla="*/ 775213 h 894132"/>
                  <a:gd name="connsiteX48" fmla="*/ 774387 w 1166050"/>
                  <a:gd name="connsiteY48" fmla="*/ 772531 h 894132"/>
                  <a:gd name="connsiteX49" fmla="*/ 773492 w 1166050"/>
                  <a:gd name="connsiteY49" fmla="*/ 769849 h 894132"/>
                  <a:gd name="connsiteX50" fmla="*/ 785117 w 1166050"/>
                  <a:gd name="connsiteY50" fmla="*/ 760013 h 894132"/>
                  <a:gd name="connsiteX51" fmla="*/ 784223 w 1166050"/>
                  <a:gd name="connsiteY51" fmla="*/ 760013 h 894132"/>
                  <a:gd name="connsiteX52" fmla="*/ 803895 w 1166050"/>
                  <a:gd name="connsiteY52" fmla="*/ 749283 h 894132"/>
                  <a:gd name="connsiteX53" fmla="*/ 806578 w 1166050"/>
                  <a:gd name="connsiteY53" fmla="*/ 746601 h 894132"/>
                  <a:gd name="connsiteX54" fmla="*/ 779752 w 1166050"/>
                  <a:gd name="connsiteY54" fmla="*/ 760013 h 894132"/>
                  <a:gd name="connsiteX55" fmla="*/ 777069 w 1166050"/>
                  <a:gd name="connsiteY55" fmla="*/ 761801 h 894132"/>
                  <a:gd name="connsiteX56" fmla="*/ 772598 w 1166050"/>
                  <a:gd name="connsiteY56" fmla="*/ 760013 h 894132"/>
                  <a:gd name="connsiteX57" fmla="*/ 772598 w 1166050"/>
                  <a:gd name="connsiteY57" fmla="*/ 759119 h 894132"/>
                  <a:gd name="connsiteX58" fmla="*/ 782434 w 1166050"/>
                  <a:gd name="connsiteY58" fmla="*/ 751072 h 894132"/>
                  <a:gd name="connsiteX59" fmla="*/ 786011 w 1166050"/>
                  <a:gd name="connsiteY59" fmla="*/ 752860 h 894132"/>
                  <a:gd name="connsiteX60" fmla="*/ 977372 w 1166050"/>
                  <a:gd name="connsiteY60" fmla="*/ 699212 h 894132"/>
                  <a:gd name="connsiteX61" fmla="*/ 992574 w 1166050"/>
                  <a:gd name="connsiteY61" fmla="*/ 689377 h 894132"/>
                  <a:gd name="connsiteX62" fmla="*/ 1017612 w 1166050"/>
                  <a:gd name="connsiteY62" fmla="*/ 672388 h 894132"/>
                  <a:gd name="connsiteX63" fmla="*/ 1046227 w 1166050"/>
                  <a:gd name="connsiteY63" fmla="*/ 633940 h 894132"/>
                  <a:gd name="connsiteX64" fmla="*/ 1044438 w 1166050"/>
                  <a:gd name="connsiteY64" fmla="*/ 630364 h 894132"/>
                  <a:gd name="connsiteX65" fmla="*/ 970219 w 1166050"/>
                  <a:gd name="connsiteY65" fmla="*/ 685800 h 894132"/>
                  <a:gd name="connsiteX66" fmla="*/ 858442 w 1166050"/>
                  <a:gd name="connsiteY66" fmla="*/ 706365 h 894132"/>
                  <a:gd name="connsiteX67" fmla="*/ 866490 w 1166050"/>
                  <a:gd name="connsiteY67" fmla="*/ 702789 h 894132"/>
                  <a:gd name="connsiteX68" fmla="*/ 873644 w 1166050"/>
                  <a:gd name="connsiteY68" fmla="*/ 692953 h 894132"/>
                  <a:gd name="connsiteX69" fmla="*/ 879009 w 1166050"/>
                  <a:gd name="connsiteY69" fmla="*/ 692953 h 894132"/>
                  <a:gd name="connsiteX70" fmla="*/ 882586 w 1166050"/>
                  <a:gd name="connsiteY70" fmla="*/ 689377 h 894132"/>
                  <a:gd name="connsiteX71" fmla="*/ 889740 w 1166050"/>
                  <a:gd name="connsiteY71" fmla="*/ 687588 h 894132"/>
                  <a:gd name="connsiteX72" fmla="*/ 866490 w 1166050"/>
                  <a:gd name="connsiteY72" fmla="*/ 687588 h 894132"/>
                  <a:gd name="connsiteX73" fmla="*/ 871855 w 1166050"/>
                  <a:gd name="connsiteY73" fmla="*/ 677753 h 894132"/>
                  <a:gd name="connsiteX74" fmla="*/ 879009 w 1166050"/>
                  <a:gd name="connsiteY74" fmla="*/ 677753 h 894132"/>
                  <a:gd name="connsiteX75" fmla="*/ 882586 w 1166050"/>
                  <a:gd name="connsiteY75" fmla="*/ 670600 h 894132"/>
                  <a:gd name="connsiteX76" fmla="*/ 955017 w 1166050"/>
                  <a:gd name="connsiteY76" fmla="*/ 630364 h 894132"/>
                  <a:gd name="connsiteX77" fmla="*/ 941604 w 1166050"/>
                  <a:gd name="connsiteY77" fmla="*/ 632152 h 894132"/>
                  <a:gd name="connsiteX78" fmla="*/ 945181 w 1166050"/>
                  <a:gd name="connsiteY78" fmla="*/ 626787 h 894132"/>
                  <a:gd name="connsiteX79" fmla="*/ 997939 w 1166050"/>
                  <a:gd name="connsiteY79" fmla="*/ 604434 h 894132"/>
                  <a:gd name="connsiteX80" fmla="*/ 979161 w 1166050"/>
                  <a:gd name="connsiteY80" fmla="*/ 604434 h 894132"/>
                  <a:gd name="connsiteX81" fmla="*/ 988997 w 1166050"/>
                  <a:gd name="connsiteY81" fmla="*/ 599069 h 894132"/>
                  <a:gd name="connsiteX82" fmla="*/ 988997 w 1166050"/>
                  <a:gd name="connsiteY82" fmla="*/ 593704 h 894132"/>
                  <a:gd name="connsiteX83" fmla="*/ 992574 w 1166050"/>
                  <a:gd name="connsiteY83" fmla="*/ 591916 h 894132"/>
                  <a:gd name="connsiteX84" fmla="*/ 988997 w 1166050"/>
                  <a:gd name="connsiteY84" fmla="*/ 590128 h 894132"/>
                  <a:gd name="connsiteX85" fmla="*/ 998833 w 1166050"/>
                  <a:gd name="connsiteY85" fmla="*/ 584763 h 894132"/>
                  <a:gd name="connsiteX86" fmla="*/ 993468 w 1166050"/>
                  <a:gd name="connsiteY86" fmla="*/ 582975 h 894132"/>
                  <a:gd name="connsiteX87" fmla="*/ 1015823 w 1166050"/>
                  <a:gd name="connsiteY87" fmla="*/ 573139 h 894132"/>
                  <a:gd name="connsiteX88" fmla="*/ 1008670 w 1166050"/>
                  <a:gd name="connsiteY88" fmla="*/ 569563 h 894132"/>
                  <a:gd name="connsiteX89" fmla="*/ 1012247 w 1166050"/>
                  <a:gd name="connsiteY89" fmla="*/ 567774 h 894132"/>
                  <a:gd name="connsiteX90" fmla="*/ 1008670 w 1166050"/>
                  <a:gd name="connsiteY90" fmla="*/ 567774 h 894132"/>
                  <a:gd name="connsiteX91" fmla="*/ 1006881 w 1166050"/>
                  <a:gd name="connsiteY91" fmla="*/ 560621 h 894132"/>
                  <a:gd name="connsiteX92" fmla="*/ 1022083 w 1166050"/>
                  <a:gd name="connsiteY92" fmla="*/ 520385 h 894132"/>
                  <a:gd name="connsiteX93" fmla="*/ 1018506 w 1166050"/>
                  <a:gd name="connsiteY93" fmla="*/ 518597 h 894132"/>
                  <a:gd name="connsiteX94" fmla="*/ 949652 w 1166050"/>
                  <a:gd name="connsiteY94" fmla="*/ 550786 h 894132"/>
                  <a:gd name="connsiteX95" fmla="*/ 938027 w 1166050"/>
                  <a:gd name="connsiteY95" fmla="*/ 550786 h 894132"/>
                  <a:gd name="connsiteX96" fmla="*/ 909412 w 1166050"/>
                  <a:gd name="connsiteY96" fmla="*/ 548998 h 894132"/>
                  <a:gd name="connsiteX97" fmla="*/ 892422 w 1166050"/>
                  <a:gd name="connsiteY97" fmla="*/ 535586 h 894132"/>
                  <a:gd name="connsiteX98" fmla="*/ 850394 w 1166050"/>
                  <a:gd name="connsiteY98" fmla="*/ 515021 h 894132"/>
                  <a:gd name="connsiteX99" fmla="*/ 720734 w 1166050"/>
                  <a:gd name="connsiteY99" fmla="*/ 496244 h 894132"/>
                  <a:gd name="connsiteX100" fmla="*/ 779752 w 1166050"/>
                  <a:gd name="connsiteY100" fmla="*/ 479255 h 894132"/>
                  <a:gd name="connsiteX101" fmla="*/ 865596 w 1166050"/>
                  <a:gd name="connsiteY101" fmla="*/ 462267 h 894132"/>
                  <a:gd name="connsiteX102" fmla="*/ 848606 w 1166050"/>
                  <a:gd name="connsiteY102" fmla="*/ 462267 h 894132"/>
                  <a:gd name="connsiteX103" fmla="*/ 776175 w 1166050"/>
                  <a:gd name="connsiteY103" fmla="*/ 472102 h 894132"/>
                  <a:gd name="connsiteX104" fmla="*/ 726993 w 1166050"/>
                  <a:gd name="connsiteY104" fmla="*/ 485514 h 894132"/>
                  <a:gd name="connsiteX105" fmla="*/ 700167 w 1166050"/>
                  <a:gd name="connsiteY105" fmla="*/ 497138 h 894132"/>
                  <a:gd name="connsiteX106" fmla="*/ 700167 w 1166050"/>
                  <a:gd name="connsiteY106" fmla="*/ 491773 h 894132"/>
                  <a:gd name="connsiteX107" fmla="*/ 764550 w 1166050"/>
                  <a:gd name="connsiteY107" fmla="*/ 449749 h 894132"/>
                  <a:gd name="connsiteX108" fmla="*/ 853971 w 1166050"/>
                  <a:gd name="connsiteY108" fmla="*/ 453325 h 894132"/>
                  <a:gd name="connsiteX109" fmla="*/ 918354 w 1166050"/>
                  <a:gd name="connsiteY109" fmla="*/ 464949 h 894132"/>
                  <a:gd name="connsiteX110" fmla="*/ 935344 w 1166050"/>
                  <a:gd name="connsiteY110" fmla="*/ 480149 h 894132"/>
                  <a:gd name="connsiteX111" fmla="*/ 965748 w 1166050"/>
                  <a:gd name="connsiteY111" fmla="*/ 487302 h 894132"/>
                  <a:gd name="connsiteX112" fmla="*/ 965748 w 1166050"/>
                  <a:gd name="connsiteY112" fmla="*/ 477467 h 894132"/>
                  <a:gd name="connsiteX113" fmla="*/ 988103 w 1166050"/>
                  <a:gd name="connsiteY113" fmla="*/ 475679 h 894132"/>
                  <a:gd name="connsiteX114" fmla="*/ 969324 w 1166050"/>
                  <a:gd name="connsiteY114" fmla="*/ 439913 h 894132"/>
                  <a:gd name="connsiteX115" fmla="*/ 971113 w 1166050"/>
                  <a:gd name="connsiteY115" fmla="*/ 436337 h 894132"/>
                  <a:gd name="connsiteX116" fmla="*/ 1011352 w 1166050"/>
                  <a:gd name="connsiteY116" fmla="*/ 470314 h 894132"/>
                  <a:gd name="connsiteX117" fmla="*/ 1036390 w 1166050"/>
                  <a:gd name="connsiteY117" fmla="*/ 468526 h 894132"/>
                  <a:gd name="connsiteX118" fmla="*/ 997045 w 1166050"/>
                  <a:gd name="connsiteY118" fmla="*/ 417560 h 894132"/>
                  <a:gd name="connsiteX119" fmla="*/ 997045 w 1166050"/>
                  <a:gd name="connsiteY119" fmla="*/ 410407 h 894132"/>
                  <a:gd name="connsiteX120" fmla="*/ 991680 w 1166050"/>
                  <a:gd name="connsiteY120" fmla="*/ 406831 h 894132"/>
                  <a:gd name="connsiteX121" fmla="*/ 991680 w 1166050"/>
                  <a:gd name="connsiteY121" fmla="*/ 399677 h 894132"/>
                  <a:gd name="connsiteX122" fmla="*/ 983632 w 1166050"/>
                  <a:gd name="connsiteY122" fmla="*/ 384477 h 894132"/>
                  <a:gd name="connsiteX123" fmla="*/ 978267 w 1166050"/>
                  <a:gd name="connsiteY123" fmla="*/ 354077 h 894132"/>
                  <a:gd name="connsiteX124" fmla="*/ 971113 w 1166050"/>
                  <a:gd name="connsiteY124" fmla="*/ 325464 h 894132"/>
                  <a:gd name="connsiteX125" fmla="*/ 955911 w 1166050"/>
                  <a:gd name="connsiteY125" fmla="*/ 244098 h 894132"/>
                  <a:gd name="connsiteX126" fmla="*/ 989891 w 1166050"/>
                  <a:gd name="connsiteY126" fmla="*/ 158262 h 894132"/>
                  <a:gd name="connsiteX127" fmla="*/ 1037284 w 1166050"/>
                  <a:gd name="connsiteY127" fmla="*/ 104614 h 894132"/>
                  <a:gd name="connsiteX128" fmla="*/ 1069476 w 1166050"/>
                  <a:gd name="connsiteY128" fmla="*/ 50966 h 894132"/>
                  <a:gd name="connsiteX129" fmla="*/ 1121340 w 1166050"/>
                  <a:gd name="connsiteY129" fmla="*/ 16989 h 894132"/>
                  <a:gd name="connsiteX130" fmla="*/ 1166051 w 1166050"/>
                  <a:gd name="connsiteY130" fmla="*/ 0 h 894132"/>
                  <a:gd name="connsiteX131" fmla="*/ 0 w 1166050"/>
                  <a:gd name="connsiteY131" fmla="*/ 0 h 894132"/>
                  <a:gd name="connsiteX132" fmla="*/ 0 w 1166050"/>
                  <a:gd name="connsiteY132" fmla="*/ 894133 h 894132"/>
                  <a:gd name="connsiteX133" fmla="*/ 828933 w 1166050"/>
                  <a:gd name="connsiteY133" fmla="*/ 894133 h 894132"/>
                  <a:gd name="connsiteX134" fmla="*/ 938027 w 1166050"/>
                  <a:gd name="connsiteY134" fmla="*/ 837803 h 894132"/>
                  <a:gd name="connsiteX135" fmla="*/ 1023871 w 1166050"/>
                  <a:gd name="connsiteY135" fmla="*/ 790414 h 894132"/>
                  <a:gd name="connsiteX136" fmla="*/ 764550 w 1166050"/>
                  <a:gd name="connsiteY136" fmla="*/ 668812 h 894132"/>
                  <a:gd name="connsiteX137" fmla="*/ 756502 w 1166050"/>
                  <a:gd name="connsiteY137" fmla="*/ 667023 h 894132"/>
                  <a:gd name="connsiteX138" fmla="*/ 777069 w 1166050"/>
                  <a:gd name="connsiteY138" fmla="*/ 655400 h 894132"/>
                  <a:gd name="connsiteX139" fmla="*/ 788694 w 1166050"/>
                  <a:gd name="connsiteY139" fmla="*/ 651823 h 894132"/>
                  <a:gd name="connsiteX140" fmla="*/ 800319 w 1166050"/>
                  <a:gd name="connsiteY140" fmla="*/ 658976 h 894132"/>
                  <a:gd name="connsiteX141" fmla="*/ 764550 w 1166050"/>
                  <a:gd name="connsiteY141" fmla="*/ 668812 h 894132"/>
                  <a:gd name="connsiteX142" fmla="*/ 505229 w 1166050"/>
                  <a:gd name="connsiteY142" fmla="*/ 632152 h 894132"/>
                  <a:gd name="connsiteX143" fmla="*/ 503441 w 1166050"/>
                  <a:gd name="connsiteY143" fmla="*/ 628576 h 894132"/>
                  <a:gd name="connsiteX144" fmla="*/ 557988 w 1166050"/>
                  <a:gd name="connsiteY144" fmla="*/ 542739 h 894132"/>
                  <a:gd name="connsiteX145" fmla="*/ 615217 w 1166050"/>
                  <a:gd name="connsiteY145" fmla="*/ 495350 h 894132"/>
                  <a:gd name="connsiteX146" fmla="*/ 710003 w 1166050"/>
                  <a:gd name="connsiteY146" fmla="*/ 421137 h 894132"/>
                  <a:gd name="connsiteX147" fmla="*/ 753820 w 1166050"/>
                  <a:gd name="connsiteY147" fmla="*/ 422925 h 894132"/>
                  <a:gd name="connsiteX148" fmla="*/ 733253 w 1166050"/>
                  <a:gd name="connsiteY148" fmla="*/ 432760 h 894132"/>
                  <a:gd name="connsiteX149" fmla="*/ 727888 w 1166050"/>
                  <a:gd name="connsiteY149" fmla="*/ 430972 h 894132"/>
                  <a:gd name="connsiteX150" fmla="*/ 729676 w 1166050"/>
                  <a:gd name="connsiteY150" fmla="*/ 425607 h 894132"/>
                  <a:gd name="connsiteX151" fmla="*/ 676023 w 1166050"/>
                  <a:gd name="connsiteY151" fmla="*/ 474785 h 894132"/>
                  <a:gd name="connsiteX152" fmla="*/ 637572 w 1166050"/>
                  <a:gd name="connsiteY152" fmla="*/ 518597 h 894132"/>
                  <a:gd name="connsiteX153" fmla="*/ 635784 w 1166050"/>
                  <a:gd name="connsiteY153" fmla="*/ 515021 h 894132"/>
                  <a:gd name="connsiteX154" fmla="*/ 505229 w 1166050"/>
                  <a:gd name="connsiteY154" fmla="*/ 632152 h 894132"/>
                  <a:gd name="connsiteX155" fmla="*/ 645620 w 1166050"/>
                  <a:gd name="connsiteY155" fmla="*/ 520385 h 894132"/>
                  <a:gd name="connsiteX156" fmla="*/ 640255 w 1166050"/>
                  <a:gd name="connsiteY156" fmla="*/ 527538 h 894132"/>
                  <a:gd name="connsiteX157" fmla="*/ 633101 w 1166050"/>
                  <a:gd name="connsiteY157" fmla="*/ 534692 h 894132"/>
                  <a:gd name="connsiteX158" fmla="*/ 629524 w 1166050"/>
                  <a:gd name="connsiteY158" fmla="*/ 532903 h 894132"/>
                  <a:gd name="connsiteX159" fmla="*/ 642938 w 1166050"/>
                  <a:gd name="connsiteY159" fmla="*/ 517703 h 894132"/>
                  <a:gd name="connsiteX160" fmla="*/ 645620 w 1166050"/>
                  <a:gd name="connsiteY160" fmla="*/ 520385 h 894132"/>
                  <a:gd name="connsiteX161" fmla="*/ 724311 w 1166050"/>
                  <a:gd name="connsiteY161" fmla="*/ 773425 h 894132"/>
                  <a:gd name="connsiteX162" fmla="*/ 719840 w 1166050"/>
                  <a:gd name="connsiteY162" fmla="*/ 778790 h 894132"/>
                  <a:gd name="connsiteX163" fmla="*/ 721628 w 1166050"/>
                  <a:gd name="connsiteY163" fmla="*/ 781472 h 894132"/>
                  <a:gd name="connsiteX164" fmla="*/ 709109 w 1166050"/>
                  <a:gd name="connsiteY164" fmla="*/ 790414 h 894132"/>
                  <a:gd name="connsiteX165" fmla="*/ 706426 w 1166050"/>
                  <a:gd name="connsiteY165" fmla="*/ 790414 h 894132"/>
                  <a:gd name="connsiteX166" fmla="*/ 700167 w 1166050"/>
                  <a:gd name="connsiteY166" fmla="*/ 796673 h 894132"/>
                  <a:gd name="connsiteX167" fmla="*/ 691225 w 1166050"/>
                  <a:gd name="connsiteY167" fmla="*/ 794884 h 894132"/>
                  <a:gd name="connsiteX168" fmla="*/ 703744 w 1166050"/>
                  <a:gd name="connsiteY168" fmla="*/ 783261 h 894132"/>
                  <a:gd name="connsiteX169" fmla="*/ 710898 w 1166050"/>
                  <a:gd name="connsiteY169" fmla="*/ 776107 h 894132"/>
                  <a:gd name="connsiteX170" fmla="*/ 714474 w 1166050"/>
                  <a:gd name="connsiteY170" fmla="*/ 772531 h 894132"/>
                  <a:gd name="connsiteX171" fmla="*/ 724311 w 1166050"/>
                  <a:gd name="connsiteY171" fmla="*/ 773425 h 894132"/>
                  <a:gd name="connsiteX172" fmla="*/ 693908 w 1166050"/>
                  <a:gd name="connsiteY172" fmla="*/ 760013 h 894132"/>
                  <a:gd name="connsiteX173" fmla="*/ 674235 w 1166050"/>
                  <a:gd name="connsiteY173" fmla="*/ 773425 h 894132"/>
                  <a:gd name="connsiteX174" fmla="*/ 651880 w 1166050"/>
                  <a:gd name="connsiteY174" fmla="*/ 784155 h 894132"/>
                  <a:gd name="connsiteX175" fmla="*/ 649197 w 1166050"/>
                  <a:gd name="connsiteY175" fmla="*/ 783261 h 894132"/>
                  <a:gd name="connsiteX176" fmla="*/ 632207 w 1166050"/>
                  <a:gd name="connsiteY176" fmla="*/ 796673 h 894132"/>
                  <a:gd name="connsiteX177" fmla="*/ 629524 w 1166050"/>
                  <a:gd name="connsiteY177" fmla="*/ 799355 h 894132"/>
                  <a:gd name="connsiteX178" fmla="*/ 626842 w 1166050"/>
                  <a:gd name="connsiteY178" fmla="*/ 802037 h 894132"/>
                  <a:gd name="connsiteX179" fmla="*/ 623265 w 1166050"/>
                  <a:gd name="connsiteY179" fmla="*/ 805614 h 894132"/>
                  <a:gd name="connsiteX180" fmla="*/ 620582 w 1166050"/>
                  <a:gd name="connsiteY180" fmla="*/ 808296 h 894132"/>
                  <a:gd name="connsiteX181" fmla="*/ 617005 w 1166050"/>
                  <a:gd name="connsiteY181" fmla="*/ 807402 h 894132"/>
                  <a:gd name="connsiteX182" fmla="*/ 614323 w 1166050"/>
                  <a:gd name="connsiteY182" fmla="*/ 809190 h 894132"/>
                  <a:gd name="connsiteX183" fmla="*/ 611640 w 1166050"/>
                  <a:gd name="connsiteY183" fmla="*/ 810979 h 894132"/>
                  <a:gd name="connsiteX184" fmla="*/ 609852 w 1166050"/>
                  <a:gd name="connsiteY184" fmla="*/ 810979 h 894132"/>
                  <a:gd name="connsiteX185" fmla="*/ 603592 w 1166050"/>
                  <a:gd name="connsiteY185" fmla="*/ 816343 h 894132"/>
                  <a:gd name="connsiteX186" fmla="*/ 593756 w 1166050"/>
                  <a:gd name="connsiteY186" fmla="*/ 827073 h 894132"/>
                  <a:gd name="connsiteX187" fmla="*/ 593756 w 1166050"/>
                  <a:gd name="connsiteY187" fmla="*/ 827967 h 894132"/>
                  <a:gd name="connsiteX188" fmla="*/ 592862 w 1166050"/>
                  <a:gd name="connsiteY188" fmla="*/ 828861 h 894132"/>
                  <a:gd name="connsiteX189" fmla="*/ 591968 w 1166050"/>
                  <a:gd name="connsiteY189" fmla="*/ 829755 h 894132"/>
                  <a:gd name="connsiteX190" fmla="*/ 591073 w 1166050"/>
                  <a:gd name="connsiteY190" fmla="*/ 831544 h 894132"/>
                  <a:gd name="connsiteX191" fmla="*/ 589285 w 1166050"/>
                  <a:gd name="connsiteY191" fmla="*/ 832438 h 894132"/>
                  <a:gd name="connsiteX192" fmla="*/ 588391 w 1166050"/>
                  <a:gd name="connsiteY192" fmla="*/ 831544 h 894132"/>
                  <a:gd name="connsiteX193" fmla="*/ 587496 w 1166050"/>
                  <a:gd name="connsiteY193" fmla="*/ 830650 h 894132"/>
                  <a:gd name="connsiteX194" fmla="*/ 585708 w 1166050"/>
                  <a:gd name="connsiteY194" fmla="*/ 827967 h 894132"/>
                  <a:gd name="connsiteX195" fmla="*/ 585708 w 1166050"/>
                  <a:gd name="connsiteY195" fmla="*/ 827073 h 894132"/>
                  <a:gd name="connsiteX196" fmla="*/ 591073 w 1166050"/>
                  <a:gd name="connsiteY196" fmla="*/ 820814 h 894132"/>
                  <a:gd name="connsiteX197" fmla="*/ 592862 w 1166050"/>
                  <a:gd name="connsiteY197" fmla="*/ 819026 h 894132"/>
                  <a:gd name="connsiteX198" fmla="*/ 595544 w 1166050"/>
                  <a:gd name="connsiteY198" fmla="*/ 815449 h 894132"/>
                  <a:gd name="connsiteX199" fmla="*/ 596439 w 1166050"/>
                  <a:gd name="connsiteY199" fmla="*/ 813661 h 894132"/>
                  <a:gd name="connsiteX200" fmla="*/ 601804 w 1166050"/>
                  <a:gd name="connsiteY200" fmla="*/ 806508 h 894132"/>
                  <a:gd name="connsiteX201" fmla="*/ 602698 w 1166050"/>
                  <a:gd name="connsiteY201" fmla="*/ 805614 h 894132"/>
                  <a:gd name="connsiteX202" fmla="*/ 605381 w 1166050"/>
                  <a:gd name="connsiteY202" fmla="*/ 802037 h 894132"/>
                  <a:gd name="connsiteX203" fmla="*/ 607169 w 1166050"/>
                  <a:gd name="connsiteY203" fmla="*/ 798461 h 894132"/>
                  <a:gd name="connsiteX204" fmla="*/ 607169 w 1166050"/>
                  <a:gd name="connsiteY204" fmla="*/ 797567 h 894132"/>
                  <a:gd name="connsiteX205" fmla="*/ 608958 w 1166050"/>
                  <a:gd name="connsiteY205" fmla="*/ 793990 h 894132"/>
                  <a:gd name="connsiteX206" fmla="*/ 608958 w 1166050"/>
                  <a:gd name="connsiteY206" fmla="*/ 793096 h 894132"/>
                  <a:gd name="connsiteX207" fmla="*/ 609852 w 1166050"/>
                  <a:gd name="connsiteY207" fmla="*/ 791308 h 894132"/>
                  <a:gd name="connsiteX208" fmla="*/ 610746 w 1166050"/>
                  <a:gd name="connsiteY208" fmla="*/ 788625 h 894132"/>
                  <a:gd name="connsiteX209" fmla="*/ 610746 w 1166050"/>
                  <a:gd name="connsiteY209" fmla="*/ 787731 h 894132"/>
                  <a:gd name="connsiteX210" fmla="*/ 617900 w 1166050"/>
                  <a:gd name="connsiteY210" fmla="*/ 778790 h 894132"/>
                  <a:gd name="connsiteX211" fmla="*/ 617005 w 1166050"/>
                  <a:gd name="connsiteY211" fmla="*/ 778790 h 894132"/>
                  <a:gd name="connsiteX212" fmla="*/ 610746 w 1166050"/>
                  <a:gd name="connsiteY212" fmla="*/ 784155 h 894132"/>
                  <a:gd name="connsiteX213" fmla="*/ 608063 w 1166050"/>
                  <a:gd name="connsiteY213" fmla="*/ 781472 h 894132"/>
                  <a:gd name="connsiteX214" fmla="*/ 611640 w 1166050"/>
                  <a:gd name="connsiteY214" fmla="*/ 777896 h 894132"/>
                  <a:gd name="connsiteX215" fmla="*/ 620582 w 1166050"/>
                  <a:gd name="connsiteY215" fmla="*/ 768954 h 894132"/>
                  <a:gd name="connsiteX216" fmla="*/ 625948 w 1166050"/>
                  <a:gd name="connsiteY216" fmla="*/ 765378 h 894132"/>
                  <a:gd name="connsiteX217" fmla="*/ 626842 w 1166050"/>
                  <a:gd name="connsiteY217" fmla="*/ 764484 h 894132"/>
                  <a:gd name="connsiteX218" fmla="*/ 630419 w 1166050"/>
                  <a:gd name="connsiteY218" fmla="*/ 760013 h 894132"/>
                  <a:gd name="connsiteX219" fmla="*/ 694802 w 1166050"/>
                  <a:gd name="connsiteY219" fmla="*/ 734977 h 894132"/>
                  <a:gd name="connsiteX220" fmla="*/ 721628 w 1166050"/>
                  <a:gd name="connsiteY220" fmla="*/ 734977 h 894132"/>
                  <a:gd name="connsiteX221" fmla="*/ 736830 w 1166050"/>
                  <a:gd name="connsiteY221" fmla="*/ 738554 h 894132"/>
                  <a:gd name="connsiteX222" fmla="*/ 693908 w 1166050"/>
                  <a:gd name="connsiteY222" fmla="*/ 760013 h 894132"/>
                  <a:gd name="connsiteX223" fmla="*/ 728782 w 1166050"/>
                  <a:gd name="connsiteY223" fmla="*/ 641988 h 894132"/>
                  <a:gd name="connsiteX224" fmla="*/ 735935 w 1166050"/>
                  <a:gd name="connsiteY224" fmla="*/ 638411 h 894132"/>
                  <a:gd name="connsiteX225" fmla="*/ 722522 w 1166050"/>
                  <a:gd name="connsiteY225" fmla="*/ 638411 h 894132"/>
                  <a:gd name="connsiteX226" fmla="*/ 720734 w 1166050"/>
                  <a:gd name="connsiteY226" fmla="*/ 634834 h 894132"/>
                  <a:gd name="connsiteX227" fmla="*/ 693908 w 1166050"/>
                  <a:gd name="connsiteY227" fmla="*/ 641988 h 894132"/>
                  <a:gd name="connsiteX228" fmla="*/ 658139 w 1166050"/>
                  <a:gd name="connsiteY228" fmla="*/ 657188 h 894132"/>
                  <a:gd name="connsiteX229" fmla="*/ 604486 w 1166050"/>
                  <a:gd name="connsiteY229" fmla="*/ 685800 h 894132"/>
                  <a:gd name="connsiteX230" fmla="*/ 602698 w 1166050"/>
                  <a:gd name="connsiteY230" fmla="*/ 682223 h 894132"/>
                  <a:gd name="connsiteX231" fmla="*/ 614323 w 1166050"/>
                  <a:gd name="connsiteY231" fmla="*/ 670600 h 894132"/>
                  <a:gd name="connsiteX232" fmla="*/ 612534 w 1166050"/>
                  <a:gd name="connsiteY232" fmla="*/ 667023 h 894132"/>
                  <a:gd name="connsiteX233" fmla="*/ 661716 w 1166050"/>
                  <a:gd name="connsiteY233" fmla="*/ 623211 h 894132"/>
                  <a:gd name="connsiteX234" fmla="*/ 661716 w 1166050"/>
                  <a:gd name="connsiteY234" fmla="*/ 617846 h 894132"/>
                  <a:gd name="connsiteX235" fmla="*/ 678706 w 1166050"/>
                  <a:gd name="connsiteY235" fmla="*/ 599069 h 894132"/>
                  <a:gd name="connsiteX236" fmla="*/ 695696 w 1166050"/>
                  <a:gd name="connsiteY236" fmla="*/ 583869 h 894132"/>
                  <a:gd name="connsiteX237" fmla="*/ 690331 w 1166050"/>
                  <a:gd name="connsiteY237" fmla="*/ 578504 h 894132"/>
                  <a:gd name="connsiteX238" fmla="*/ 669764 w 1166050"/>
                  <a:gd name="connsiteY238" fmla="*/ 576716 h 894132"/>
                  <a:gd name="connsiteX239" fmla="*/ 680494 w 1166050"/>
                  <a:gd name="connsiteY239" fmla="*/ 570457 h 894132"/>
                  <a:gd name="connsiteX240" fmla="*/ 676918 w 1166050"/>
                  <a:gd name="connsiteY240" fmla="*/ 567774 h 894132"/>
                  <a:gd name="connsiteX241" fmla="*/ 684965 w 1166050"/>
                  <a:gd name="connsiteY241" fmla="*/ 559727 h 894132"/>
                  <a:gd name="connsiteX242" fmla="*/ 705532 w 1166050"/>
                  <a:gd name="connsiteY242" fmla="*/ 552574 h 894132"/>
                  <a:gd name="connsiteX243" fmla="*/ 667975 w 1166050"/>
                  <a:gd name="connsiteY243" fmla="*/ 548998 h 894132"/>
                  <a:gd name="connsiteX244" fmla="*/ 710003 w 1166050"/>
                  <a:gd name="connsiteY244" fmla="*/ 498032 h 894132"/>
                  <a:gd name="connsiteX245" fmla="*/ 715369 w 1166050"/>
                  <a:gd name="connsiteY245" fmla="*/ 499820 h 894132"/>
                  <a:gd name="connsiteX246" fmla="*/ 701955 w 1166050"/>
                  <a:gd name="connsiteY246" fmla="*/ 516809 h 894132"/>
                  <a:gd name="connsiteX247" fmla="*/ 742195 w 1166050"/>
                  <a:gd name="connsiteY247" fmla="*/ 526644 h 894132"/>
                  <a:gd name="connsiteX248" fmla="*/ 735041 w 1166050"/>
                  <a:gd name="connsiteY248" fmla="*/ 528433 h 894132"/>
                  <a:gd name="connsiteX249" fmla="*/ 761868 w 1166050"/>
                  <a:gd name="connsiteY249" fmla="*/ 536480 h 894132"/>
                  <a:gd name="connsiteX250" fmla="*/ 746666 w 1166050"/>
                  <a:gd name="connsiteY250" fmla="*/ 536480 h 894132"/>
                  <a:gd name="connsiteX251" fmla="*/ 898682 w 1166050"/>
                  <a:gd name="connsiteY251" fmla="*/ 597281 h 894132"/>
                  <a:gd name="connsiteX252" fmla="*/ 782434 w 1166050"/>
                  <a:gd name="connsiteY252" fmla="*/ 633046 h 894132"/>
                  <a:gd name="connsiteX253" fmla="*/ 769021 w 1166050"/>
                  <a:gd name="connsiteY253" fmla="*/ 631258 h 894132"/>
                  <a:gd name="connsiteX254" fmla="*/ 767233 w 1166050"/>
                  <a:gd name="connsiteY254" fmla="*/ 636623 h 894132"/>
                  <a:gd name="connsiteX255" fmla="*/ 750243 w 1166050"/>
                  <a:gd name="connsiteY255" fmla="*/ 640199 h 894132"/>
                  <a:gd name="connsiteX256" fmla="*/ 728782 w 1166050"/>
                  <a:gd name="connsiteY256" fmla="*/ 641988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166050" h="894132">
                    <a:moveTo>
                      <a:pt x="1023871" y="790414"/>
                    </a:moveTo>
                    <a:cubicBezTo>
                      <a:pt x="1033708" y="780578"/>
                      <a:pt x="1043544" y="770743"/>
                      <a:pt x="1052486" y="760013"/>
                    </a:cubicBezTo>
                    <a:cubicBezTo>
                      <a:pt x="1070370" y="739448"/>
                      <a:pt x="1088254" y="720671"/>
                      <a:pt x="1108821" y="702789"/>
                    </a:cubicBezTo>
                    <a:cubicBezTo>
                      <a:pt x="1115081" y="697424"/>
                      <a:pt x="1121340" y="692059"/>
                      <a:pt x="1127600" y="688482"/>
                    </a:cubicBezTo>
                    <a:cubicBezTo>
                      <a:pt x="1129388" y="686694"/>
                      <a:pt x="1129388" y="683118"/>
                      <a:pt x="1131177" y="681329"/>
                    </a:cubicBezTo>
                    <a:cubicBezTo>
                      <a:pt x="1123129" y="684906"/>
                      <a:pt x="1117763" y="691165"/>
                      <a:pt x="1108821" y="694741"/>
                    </a:cubicBezTo>
                    <a:cubicBezTo>
                      <a:pt x="1107033" y="694741"/>
                      <a:pt x="1105244" y="692953"/>
                      <a:pt x="1107033" y="691165"/>
                    </a:cubicBezTo>
                    <a:cubicBezTo>
                      <a:pt x="1113292" y="686694"/>
                      <a:pt x="1119552" y="682223"/>
                      <a:pt x="1124917" y="677753"/>
                    </a:cubicBezTo>
                    <a:lnTo>
                      <a:pt x="1124023" y="677753"/>
                    </a:lnTo>
                    <a:cubicBezTo>
                      <a:pt x="1122234" y="677753"/>
                      <a:pt x="1122234" y="675965"/>
                      <a:pt x="1122234" y="674176"/>
                    </a:cubicBezTo>
                    <a:cubicBezTo>
                      <a:pt x="1099879" y="670600"/>
                      <a:pt x="1083783" y="685800"/>
                      <a:pt x="1068582" y="699212"/>
                    </a:cubicBezTo>
                    <a:cubicBezTo>
                      <a:pt x="1065005" y="701000"/>
                      <a:pt x="1061428" y="697424"/>
                      <a:pt x="1060534" y="697424"/>
                    </a:cubicBezTo>
                    <a:cubicBezTo>
                      <a:pt x="1035496" y="705471"/>
                      <a:pt x="1016718" y="727824"/>
                      <a:pt x="991680" y="737660"/>
                    </a:cubicBezTo>
                    <a:lnTo>
                      <a:pt x="991680" y="734083"/>
                    </a:lnTo>
                    <a:cubicBezTo>
                      <a:pt x="981843" y="737660"/>
                      <a:pt x="972007" y="743919"/>
                      <a:pt x="961277" y="745707"/>
                    </a:cubicBezTo>
                    <a:cubicBezTo>
                      <a:pt x="946075" y="749283"/>
                      <a:pt x="932662" y="747495"/>
                      <a:pt x="919249" y="747495"/>
                    </a:cubicBezTo>
                    <a:cubicBezTo>
                      <a:pt x="898682" y="749283"/>
                      <a:pt x="878115" y="753754"/>
                      <a:pt x="857548" y="758225"/>
                    </a:cubicBezTo>
                    <a:cubicBezTo>
                      <a:pt x="856654" y="758225"/>
                      <a:pt x="856654" y="758225"/>
                      <a:pt x="855760" y="759119"/>
                    </a:cubicBezTo>
                    <a:cubicBezTo>
                      <a:pt x="845029" y="761801"/>
                      <a:pt x="834299" y="766272"/>
                      <a:pt x="824462" y="771637"/>
                    </a:cubicBezTo>
                    <a:lnTo>
                      <a:pt x="820885" y="775213"/>
                    </a:lnTo>
                    <a:cubicBezTo>
                      <a:pt x="817309" y="778790"/>
                      <a:pt x="813732" y="783261"/>
                      <a:pt x="809261" y="785049"/>
                    </a:cubicBezTo>
                    <a:cubicBezTo>
                      <a:pt x="798530" y="790414"/>
                      <a:pt x="790482" y="799355"/>
                      <a:pt x="781540" y="807402"/>
                    </a:cubicBezTo>
                    <a:cubicBezTo>
                      <a:pt x="780646" y="808296"/>
                      <a:pt x="779752" y="808296"/>
                      <a:pt x="778858" y="808296"/>
                    </a:cubicBezTo>
                    <a:cubicBezTo>
                      <a:pt x="769915" y="817238"/>
                      <a:pt x="760973" y="826179"/>
                      <a:pt x="752031" y="834226"/>
                    </a:cubicBezTo>
                    <a:cubicBezTo>
                      <a:pt x="751137" y="835120"/>
                      <a:pt x="748454" y="835120"/>
                      <a:pt x="746666" y="835120"/>
                    </a:cubicBezTo>
                    <a:cubicBezTo>
                      <a:pt x="746666" y="834226"/>
                      <a:pt x="747560" y="834226"/>
                      <a:pt x="747560" y="833332"/>
                    </a:cubicBezTo>
                    <a:cubicBezTo>
                      <a:pt x="749349" y="830650"/>
                      <a:pt x="750243" y="828861"/>
                      <a:pt x="752031" y="826179"/>
                    </a:cubicBezTo>
                    <a:lnTo>
                      <a:pt x="757396" y="818132"/>
                    </a:lnTo>
                    <a:cubicBezTo>
                      <a:pt x="760079" y="814555"/>
                      <a:pt x="761868" y="810979"/>
                      <a:pt x="764550" y="808296"/>
                    </a:cubicBezTo>
                    <a:cubicBezTo>
                      <a:pt x="765444" y="807402"/>
                      <a:pt x="765444" y="806508"/>
                      <a:pt x="764550" y="806508"/>
                    </a:cubicBezTo>
                    <a:cubicBezTo>
                      <a:pt x="763656" y="805614"/>
                      <a:pt x="762762" y="805614"/>
                      <a:pt x="761868" y="805614"/>
                    </a:cubicBezTo>
                    <a:cubicBezTo>
                      <a:pt x="769915" y="797567"/>
                      <a:pt x="780646" y="790414"/>
                      <a:pt x="790482" y="784155"/>
                    </a:cubicBezTo>
                    <a:cubicBezTo>
                      <a:pt x="789588" y="784155"/>
                      <a:pt x="787800" y="783261"/>
                      <a:pt x="788694" y="782366"/>
                    </a:cubicBezTo>
                    <a:cubicBezTo>
                      <a:pt x="789588" y="780578"/>
                      <a:pt x="790482" y="779684"/>
                      <a:pt x="791377" y="777896"/>
                    </a:cubicBezTo>
                    <a:cubicBezTo>
                      <a:pt x="791377" y="777002"/>
                      <a:pt x="791377" y="777002"/>
                      <a:pt x="792271" y="776107"/>
                    </a:cubicBezTo>
                    <a:cubicBezTo>
                      <a:pt x="792271" y="775213"/>
                      <a:pt x="791377" y="775213"/>
                      <a:pt x="791377" y="774319"/>
                    </a:cubicBezTo>
                    <a:lnTo>
                      <a:pt x="783329" y="779684"/>
                    </a:lnTo>
                    <a:cubicBezTo>
                      <a:pt x="778858" y="783261"/>
                      <a:pt x="776175" y="790414"/>
                      <a:pt x="769915" y="790414"/>
                    </a:cubicBezTo>
                    <a:lnTo>
                      <a:pt x="767233" y="790414"/>
                    </a:lnTo>
                    <a:cubicBezTo>
                      <a:pt x="766339" y="790414"/>
                      <a:pt x="765444" y="790414"/>
                      <a:pt x="765444" y="789519"/>
                    </a:cubicBezTo>
                    <a:lnTo>
                      <a:pt x="765444" y="788625"/>
                    </a:lnTo>
                    <a:cubicBezTo>
                      <a:pt x="765444" y="787731"/>
                      <a:pt x="766339" y="787731"/>
                      <a:pt x="766339" y="786837"/>
                    </a:cubicBezTo>
                    <a:cubicBezTo>
                      <a:pt x="766339" y="785943"/>
                      <a:pt x="767233" y="785943"/>
                      <a:pt x="767233" y="785049"/>
                    </a:cubicBezTo>
                    <a:cubicBezTo>
                      <a:pt x="767233" y="785049"/>
                      <a:pt x="767233" y="784155"/>
                      <a:pt x="768127" y="784155"/>
                    </a:cubicBezTo>
                    <a:cubicBezTo>
                      <a:pt x="768127" y="783261"/>
                      <a:pt x="769021" y="782366"/>
                      <a:pt x="769021" y="782366"/>
                    </a:cubicBezTo>
                    <a:cubicBezTo>
                      <a:pt x="769021" y="781472"/>
                      <a:pt x="769915" y="781472"/>
                      <a:pt x="769915" y="780578"/>
                    </a:cubicBezTo>
                    <a:cubicBezTo>
                      <a:pt x="770810" y="779684"/>
                      <a:pt x="771704" y="777896"/>
                      <a:pt x="771704" y="777002"/>
                    </a:cubicBezTo>
                    <a:cubicBezTo>
                      <a:pt x="771704" y="776107"/>
                      <a:pt x="772598" y="776107"/>
                      <a:pt x="772598" y="775213"/>
                    </a:cubicBezTo>
                    <a:cubicBezTo>
                      <a:pt x="773492" y="774319"/>
                      <a:pt x="773492" y="773425"/>
                      <a:pt x="774387" y="772531"/>
                    </a:cubicBezTo>
                    <a:cubicBezTo>
                      <a:pt x="775281" y="770743"/>
                      <a:pt x="774387" y="769849"/>
                      <a:pt x="773492" y="769849"/>
                    </a:cubicBezTo>
                    <a:cubicBezTo>
                      <a:pt x="776175" y="765378"/>
                      <a:pt x="780646" y="762695"/>
                      <a:pt x="785117" y="760013"/>
                    </a:cubicBezTo>
                    <a:lnTo>
                      <a:pt x="784223" y="760013"/>
                    </a:lnTo>
                    <a:cubicBezTo>
                      <a:pt x="790482" y="756437"/>
                      <a:pt x="797636" y="752860"/>
                      <a:pt x="803895" y="749283"/>
                    </a:cubicBezTo>
                    <a:lnTo>
                      <a:pt x="806578" y="746601"/>
                    </a:lnTo>
                    <a:cubicBezTo>
                      <a:pt x="796742" y="750178"/>
                      <a:pt x="788694" y="754648"/>
                      <a:pt x="779752" y="760013"/>
                    </a:cubicBezTo>
                    <a:cubicBezTo>
                      <a:pt x="779752" y="760013"/>
                      <a:pt x="777963" y="760907"/>
                      <a:pt x="777069" y="761801"/>
                    </a:cubicBezTo>
                    <a:cubicBezTo>
                      <a:pt x="777069" y="761801"/>
                      <a:pt x="775281" y="762695"/>
                      <a:pt x="772598" y="760013"/>
                    </a:cubicBezTo>
                    <a:lnTo>
                      <a:pt x="772598" y="759119"/>
                    </a:lnTo>
                    <a:cubicBezTo>
                      <a:pt x="774387" y="755542"/>
                      <a:pt x="779752" y="753754"/>
                      <a:pt x="782434" y="751072"/>
                    </a:cubicBezTo>
                    <a:cubicBezTo>
                      <a:pt x="784223" y="751072"/>
                      <a:pt x="786011" y="751072"/>
                      <a:pt x="786011" y="752860"/>
                    </a:cubicBezTo>
                    <a:cubicBezTo>
                      <a:pt x="840558" y="710836"/>
                      <a:pt x="914778" y="720671"/>
                      <a:pt x="977372" y="699212"/>
                    </a:cubicBezTo>
                    <a:cubicBezTo>
                      <a:pt x="982738" y="695635"/>
                      <a:pt x="987209" y="692059"/>
                      <a:pt x="992574" y="689377"/>
                    </a:cubicBezTo>
                    <a:cubicBezTo>
                      <a:pt x="1000622" y="685800"/>
                      <a:pt x="1007775" y="677753"/>
                      <a:pt x="1017612" y="672388"/>
                    </a:cubicBezTo>
                    <a:cubicBezTo>
                      <a:pt x="1031025" y="662553"/>
                      <a:pt x="1040861" y="650035"/>
                      <a:pt x="1046227" y="633940"/>
                    </a:cubicBezTo>
                    <a:cubicBezTo>
                      <a:pt x="1046227" y="632152"/>
                      <a:pt x="1044438" y="630364"/>
                      <a:pt x="1044438" y="630364"/>
                    </a:cubicBezTo>
                    <a:cubicBezTo>
                      <a:pt x="1022083" y="653611"/>
                      <a:pt x="997045" y="672388"/>
                      <a:pt x="970219" y="685800"/>
                    </a:cubicBezTo>
                    <a:cubicBezTo>
                      <a:pt x="934450" y="704577"/>
                      <a:pt x="895999" y="701000"/>
                      <a:pt x="858442" y="706365"/>
                    </a:cubicBezTo>
                    <a:cubicBezTo>
                      <a:pt x="860231" y="702789"/>
                      <a:pt x="863808" y="702789"/>
                      <a:pt x="866490" y="702789"/>
                    </a:cubicBezTo>
                    <a:cubicBezTo>
                      <a:pt x="866490" y="697424"/>
                      <a:pt x="870067" y="695635"/>
                      <a:pt x="873644" y="692953"/>
                    </a:cubicBezTo>
                    <a:lnTo>
                      <a:pt x="879009" y="692953"/>
                    </a:lnTo>
                    <a:cubicBezTo>
                      <a:pt x="880798" y="692953"/>
                      <a:pt x="880798" y="689377"/>
                      <a:pt x="882586" y="689377"/>
                    </a:cubicBezTo>
                    <a:cubicBezTo>
                      <a:pt x="886163" y="689377"/>
                      <a:pt x="891528" y="687588"/>
                      <a:pt x="889740" y="687588"/>
                    </a:cubicBezTo>
                    <a:cubicBezTo>
                      <a:pt x="884374" y="680435"/>
                      <a:pt x="874538" y="692953"/>
                      <a:pt x="866490" y="687588"/>
                    </a:cubicBezTo>
                    <a:cubicBezTo>
                      <a:pt x="870067" y="684012"/>
                      <a:pt x="868279" y="679541"/>
                      <a:pt x="871855" y="677753"/>
                    </a:cubicBezTo>
                    <a:lnTo>
                      <a:pt x="879009" y="677753"/>
                    </a:lnTo>
                    <a:cubicBezTo>
                      <a:pt x="879009" y="674176"/>
                      <a:pt x="882586" y="670600"/>
                      <a:pt x="882586" y="670600"/>
                    </a:cubicBezTo>
                    <a:cubicBezTo>
                      <a:pt x="907624" y="655400"/>
                      <a:pt x="931768" y="643776"/>
                      <a:pt x="955017" y="630364"/>
                    </a:cubicBezTo>
                    <a:cubicBezTo>
                      <a:pt x="949652" y="630364"/>
                      <a:pt x="946969" y="635729"/>
                      <a:pt x="941604" y="632152"/>
                    </a:cubicBezTo>
                    <a:cubicBezTo>
                      <a:pt x="945181" y="632152"/>
                      <a:pt x="941604" y="626787"/>
                      <a:pt x="945181" y="626787"/>
                    </a:cubicBezTo>
                    <a:cubicBezTo>
                      <a:pt x="963959" y="621422"/>
                      <a:pt x="979161" y="611587"/>
                      <a:pt x="997939" y="604434"/>
                    </a:cubicBezTo>
                    <a:cubicBezTo>
                      <a:pt x="990785" y="604434"/>
                      <a:pt x="986314" y="609799"/>
                      <a:pt x="979161" y="604434"/>
                    </a:cubicBezTo>
                    <a:cubicBezTo>
                      <a:pt x="982738" y="602646"/>
                      <a:pt x="984526" y="599069"/>
                      <a:pt x="988997" y="599069"/>
                    </a:cubicBezTo>
                    <a:lnTo>
                      <a:pt x="988997" y="593704"/>
                    </a:lnTo>
                    <a:cubicBezTo>
                      <a:pt x="988997" y="591916"/>
                      <a:pt x="990785" y="591916"/>
                      <a:pt x="992574" y="591916"/>
                    </a:cubicBezTo>
                    <a:cubicBezTo>
                      <a:pt x="990785" y="591916"/>
                      <a:pt x="988997" y="590128"/>
                      <a:pt x="988997" y="590128"/>
                    </a:cubicBezTo>
                    <a:cubicBezTo>
                      <a:pt x="990785" y="586551"/>
                      <a:pt x="996151" y="588340"/>
                      <a:pt x="998833" y="584763"/>
                    </a:cubicBezTo>
                    <a:cubicBezTo>
                      <a:pt x="997045" y="584763"/>
                      <a:pt x="993468" y="584763"/>
                      <a:pt x="993468" y="582975"/>
                    </a:cubicBezTo>
                    <a:cubicBezTo>
                      <a:pt x="998833" y="575822"/>
                      <a:pt x="1006881" y="574928"/>
                      <a:pt x="1015823" y="573139"/>
                    </a:cubicBezTo>
                    <a:cubicBezTo>
                      <a:pt x="1014035" y="569563"/>
                      <a:pt x="1008670" y="573139"/>
                      <a:pt x="1008670" y="569563"/>
                    </a:cubicBezTo>
                    <a:cubicBezTo>
                      <a:pt x="1008670" y="567774"/>
                      <a:pt x="1010458" y="567774"/>
                      <a:pt x="1012247" y="567774"/>
                    </a:cubicBezTo>
                    <a:lnTo>
                      <a:pt x="1008670" y="567774"/>
                    </a:lnTo>
                    <a:cubicBezTo>
                      <a:pt x="1005093" y="565986"/>
                      <a:pt x="1006881" y="562410"/>
                      <a:pt x="1006881" y="560621"/>
                    </a:cubicBezTo>
                    <a:cubicBezTo>
                      <a:pt x="1016718" y="548998"/>
                      <a:pt x="1016718" y="533797"/>
                      <a:pt x="1022083" y="520385"/>
                    </a:cubicBezTo>
                    <a:cubicBezTo>
                      <a:pt x="1020294" y="520385"/>
                      <a:pt x="1018506" y="520385"/>
                      <a:pt x="1018506" y="518597"/>
                    </a:cubicBezTo>
                    <a:cubicBezTo>
                      <a:pt x="1001516" y="537374"/>
                      <a:pt x="974690" y="543633"/>
                      <a:pt x="949652" y="550786"/>
                    </a:cubicBezTo>
                    <a:lnTo>
                      <a:pt x="938027" y="550786"/>
                    </a:lnTo>
                    <a:cubicBezTo>
                      <a:pt x="929979" y="554362"/>
                      <a:pt x="917460" y="554362"/>
                      <a:pt x="909412" y="548998"/>
                    </a:cubicBezTo>
                    <a:cubicBezTo>
                      <a:pt x="902259" y="545421"/>
                      <a:pt x="899576" y="540950"/>
                      <a:pt x="892422" y="535586"/>
                    </a:cubicBezTo>
                    <a:cubicBezTo>
                      <a:pt x="879009" y="527538"/>
                      <a:pt x="865596" y="520385"/>
                      <a:pt x="850394" y="515021"/>
                    </a:cubicBezTo>
                    <a:cubicBezTo>
                      <a:pt x="808367" y="501609"/>
                      <a:pt x="764550" y="494456"/>
                      <a:pt x="720734" y="496244"/>
                    </a:cubicBezTo>
                    <a:cubicBezTo>
                      <a:pt x="739512" y="486408"/>
                      <a:pt x="760079" y="485514"/>
                      <a:pt x="779752" y="479255"/>
                    </a:cubicBezTo>
                    <a:cubicBezTo>
                      <a:pt x="808367" y="471208"/>
                      <a:pt x="835193" y="460479"/>
                      <a:pt x="865596" y="462267"/>
                    </a:cubicBezTo>
                    <a:cubicBezTo>
                      <a:pt x="860231" y="460479"/>
                      <a:pt x="853971" y="462267"/>
                      <a:pt x="848606" y="462267"/>
                    </a:cubicBezTo>
                    <a:cubicBezTo>
                      <a:pt x="825357" y="460479"/>
                      <a:pt x="801213" y="467632"/>
                      <a:pt x="776175" y="472102"/>
                    </a:cubicBezTo>
                    <a:cubicBezTo>
                      <a:pt x="759185" y="475679"/>
                      <a:pt x="743983" y="481938"/>
                      <a:pt x="726993" y="485514"/>
                    </a:cubicBezTo>
                    <a:cubicBezTo>
                      <a:pt x="717157" y="489091"/>
                      <a:pt x="711792" y="498926"/>
                      <a:pt x="700167" y="497138"/>
                    </a:cubicBezTo>
                    <a:lnTo>
                      <a:pt x="700167" y="491773"/>
                    </a:lnTo>
                    <a:cubicBezTo>
                      <a:pt x="717157" y="471208"/>
                      <a:pt x="737724" y="451537"/>
                      <a:pt x="764550" y="449749"/>
                    </a:cubicBezTo>
                    <a:cubicBezTo>
                      <a:pt x="794953" y="444384"/>
                      <a:pt x="823568" y="449749"/>
                      <a:pt x="853971" y="453325"/>
                    </a:cubicBezTo>
                    <a:cubicBezTo>
                      <a:pt x="876327" y="455114"/>
                      <a:pt x="895999" y="460479"/>
                      <a:pt x="918354" y="464949"/>
                    </a:cubicBezTo>
                    <a:cubicBezTo>
                      <a:pt x="926402" y="464949"/>
                      <a:pt x="928191" y="478361"/>
                      <a:pt x="935344" y="480149"/>
                    </a:cubicBezTo>
                    <a:cubicBezTo>
                      <a:pt x="945181" y="483726"/>
                      <a:pt x="955911" y="480149"/>
                      <a:pt x="965748" y="487302"/>
                    </a:cubicBezTo>
                    <a:cubicBezTo>
                      <a:pt x="965748" y="483726"/>
                      <a:pt x="963959" y="480149"/>
                      <a:pt x="965748" y="477467"/>
                    </a:cubicBezTo>
                    <a:cubicBezTo>
                      <a:pt x="972901" y="470314"/>
                      <a:pt x="980949" y="479255"/>
                      <a:pt x="988103" y="475679"/>
                    </a:cubicBezTo>
                    <a:cubicBezTo>
                      <a:pt x="1001516" y="467632"/>
                      <a:pt x="976478" y="452431"/>
                      <a:pt x="969324" y="439913"/>
                    </a:cubicBezTo>
                    <a:cubicBezTo>
                      <a:pt x="969324" y="438125"/>
                      <a:pt x="971113" y="436337"/>
                      <a:pt x="971113" y="436337"/>
                    </a:cubicBezTo>
                    <a:cubicBezTo>
                      <a:pt x="984526" y="447961"/>
                      <a:pt x="994362" y="461373"/>
                      <a:pt x="1011352" y="470314"/>
                    </a:cubicBezTo>
                    <a:cubicBezTo>
                      <a:pt x="1019400" y="473890"/>
                      <a:pt x="1039967" y="478361"/>
                      <a:pt x="1036390" y="468526"/>
                    </a:cubicBezTo>
                    <a:cubicBezTo>
                      <a:pt x="1028342" y="449749"/>
                      <a:pt x="1011352" y="434549"/>
                      <a:pt x="997045" y="417560"/>
                    </a:cubicBezTo>
                    <a:lnTo>
                      <a:pt x="997045" y="410407"/>
                    </a:lnTo>
                    <a:cubicBezTo>
                      <a:pt x="993468" y="410407"/>
                      <a:pt x="993468" y="408619"/>
                      <a:pt x="991680" y="406831"/>
                    </a:cubicBezTo>
                    <a:lnTo>
                      <a:pt x="991680" y="399677"/>
                    </a:lnTo>
                    <a:cubicBezTo>
                      <a:pt x="984526" y="396101"/>
                      <a:pt x="986314" y="389842"/>
                      <a:pt x="983632" y="384477"/>
                    </a:cubicBezTo>
                    <a:cubicBezTo>
                      <a:pt x="978267" y="376430"/>
                      <a:pt x="981843" y="363912"/>
                      <a:pt x="978267" y="354077"/>
                    </a:cubicBezTo>
                    <a:cubicBezTo>
                      <a:pt x="974690" y="344241"/>
                      <a:pt x="972901" y="335300"/>
                      <a:pt x="971113" y="325464"/>
                    </a:cubicBezTo>
                    <a:cubicBezTo>
                      <a:pt x="965748" y="296852"/>
                      <a:pt x="959488" y="271816"/>
                      <a:pt x="955911" y="244098"/>
                    </a:cubicBezTo>
                    <a:cubicBezTo>
                      <a:pt x="952334" y="211910"/>
                      <a:pt x="974690" y="186874"/>
                      <a:pt x="989891" y="158262"/>
                    </a:cubicBezTo>
                    <a:cubicBezTo>
                      <a:pt x="1001516" y="137696"/>
                      <a:pt x="1014929" y="118026"/>
                      <a:pt x="1037284" y="104614"/>
                    </a:cubicBezTo>
                    <a:cubicBezTo>
                      <a:pt x="1042650" y="84049"/>
                      <a:pt x="1056063" y="67060"/>
                      <a:pt x="1069476" y="50966"/>
                    </a:cubicBezTo>
                    <a:cubicBezTo>
                      <a:pt x="1082889" y="34871"/>
                      <a:pt x="1105244" y="24142"/>
                      <a:pt x="1121340" y="16989"/>
                    </a:cubicBezTo>
                    <a:cubicBezTo>
                      <a:pt x="1144590" y="6259"/>
                      <a:pt x="1166051" y="0"/>
                      <a:pt x="1166051" y="0"/>
                    </a:cubicBezTo>
                    <a:lnTo>
                      <a:pt x="0" y="0"/>
                    </a:lnTo>
                    <a:lnTo>
                      <a:pt x="0" y="894133"/>
                    </a:lnTo>
                    <a:lnTo>
                      <a:pt x="828933" y="894133"/>
                    </a:lnTo>
                    <a:cubicBezTo>
                      <a:pt x="861125" y="870886"/>
                      <a:pt x="893317" y="860156"/>
                      <a:pt x="938027" y="837803"/>
                    </a:cubicBezTo>
                    <a:cubicBezTo>
                      <a:pt x="959488" y="828861"/>
                      <a:pt x="1007775" y="806508"/>
                      <a:pt x="1023871" y="790414"/>
                    </a:cubicBezTo>
                    <a:moveTo>
                      <a:pt x="764550" y="668812"/>
                    </a:moveTo>
                    <a:cubicBezTo>
                      <a:pt x="760973" y="668812"/>
                      <a:pt x="754714" y="670600"/>
                      <a:pt x="756502" y="667023"/>
                    </a:cubicBezTo>
                    <a:cubicBezTo>
                      <a:pt x="758291" y="658976"/>
                      <a:pt x="769915" y="658976"/>
                      <a:pt x="777069" y="655400"/>
                    </a:cubicBezTo>
                    <a:cubicBezTo>
                      <a:pt x="780646" y="653611"/>
                      <a:pt x="785117" y="650035"/>
                      <a:pt x="788694" y="651823"/>
                    </a:cubicBezTo>
                    <a:cubicBezTo>
                      <a:pt x="792271" y="657188"/>
                      <a:pt x="796742" y="655400"/>
                      <a:pt x="800319" y="658976"/>
                    </a:cubicBezTo>
                    <a:cubicBezTo>
                      <a:pt x="789588" y="668812"/>
                      <a:pt x="776175" y="664341"/>
                      <a:pt x="764550" y="668812"/>
                    </a:cubicBezTo>
                    <a:moveTo>
                      <a:pt x="505229" y="632152"/>
                    </a:moveTo>
                    <a:cubicBezTo>
                      <a:pt x="505229" y="632152"/>
                      <a:pt x="503441" y="630364"/>
                      <a:pt x="503441" y="628576"/>
                    </a:cubicBezTo>
                    <a:cubicBezTo>
                      <a:pt x="525796" y="599963"/>
                      <a:pt x="541892" y="573139"/>
                      <a:pt x="557988" y="542739"/>
                    </a:cubicBezTo>
                    <a:cubicBezTo>
                      <a:pt x="580343" y="531115"/>
                      <a:pt x="598227" y="514126"/>
                      <a:pt x="615217" y="495350"/>
                    </a:cubicBezTo>
                    <a:cubicBezTo>
                      <a:pt x="643832" y="464949"/>
                      <a:pt x="674235" y="438125"/>
                      <a:pt x="710003" y="421137"/>
                    </a:cubicBezTo>
                    <a:cubicBezTo>
                      <a:pt x="723416" y="415772"/>
                      <a:pt x="740406" y="417560"/>
                      <a:pt x="753820" y="422925"/>
                    </a:cubicBezTo>
                    <a:cubicBezTo>
                      <a:pt x="748454" y="430078"/>
                      <a:pt x="740406" y="428290"/>
                      <a:pt x="733253" y="432760"/>
                    </a:cubicBezTo>
                    <a:cubicBezTo>
                      <a:pt x="731464" y="432760"/>
                      <a:pt x="729676" y="432760"/>
                      <a:pt x="727888" y="430972"/>
                    </a:cubicBezTo>
                    <a:cubicBezTo>
                      <a:pt x="729676" y="429184"/>
                      <a:pt x="729676" y="427396"/>
                      <a:pt x="729676" y="425607"/>
                    </a:cubicBezTo>
                    <a:cubicBezTo>
                      <a:pt x="712686" y="444384"/>
                      <a:pt x="689436" y="452431"/>
                      <a:pt x="676023" y="474785"/>
                    </a:cubicBezTo>
                    <a:cubicBezTo>
                      <a:pt x="666187" y="491773"/>
                      <a:pt x="659033" y="513232"/>
                      <a:pt x="637572" y="518597"/>
                    </a:cubicBezTo>
                    <a:cubicBezTo>
                      <a:pt x="630419" y="520385"/>
                      <a:pt x="639361" y="513232"/>
                      <a:pt x="635784" y="515021"/>
                    </a:cubicBezTo>
                    <a:cubicBezTo>
                      <a:pt x="583025" y="547209"/>
                      <a:pt x="546363" y="586551"/>
                      <a:pt x="505229" y="632152"/>
                    </a:cubicBezTo>
                    <a:moveTo>
                      <a:pt x="645620" y="520385"/>
                    </a:moveTo>
                    <a:cubicBezTo>
                      <a:pt x="643832" y="523962"/>
                      <a:pt x="642043" y="523962"/>
                      <a:pt x="640255" y="527538"/>
                    </a:cubicBezTo>
                    <a:cubicBezTo>
                      <a:pt x="638466" y="531115"/>
                      <a:pt x="636678" y="532903"/>
                      <a:pt x="633101" y="534692"/>
                    </a:cubicBezTo>
                    <a:cubicBezTo>
                      <a:pt x="631313" y="534692"/>
                      <a:pt x="629524" y="534692"/>
                      <a:pt x="629524" y="532903"/>
                    </a:cubicBezTo>
                    <a:cubicBezTo>
                      <a:pt x="631313" y="525750"/>
                      <a:pt x="636678" y="519491"/>
                      <a:pt x="642938" y="517703"/>
                    </a:cubicBezTo>
                    <a:cubicBezTo>
                      <a:pt x="645620" y="516809"/>
                      <a:pt x="645620" y="518597"/>
                      <a:pt x="645620" y="520385"/>
                    </a:cubicBezTo>
                    <a:moveTo>
                      <a:pt x="724311" y="773425"/>
                    </a:moveTo>
                    <a:cubicBezTo>
                      <a:pt x="723416" y="775213"/>
                      <a:pt x="721628" y="777002"/>
                      <a:pt x="719840" y="778790"/>
                    </a:cubicBezTo>
                    <a:cubicBezTo>
                      <a:pt x="721628" y="778790"/>
                      <a:pt x="723416" y="780578"/>
                      <a:pt x="721628" y="781472"/>
                    </a:cubicBezTo>
                    <a:cubicBezTo>
                      <a:pt x="718051" y="785049"/>
                      <a:pt x="713580" y="788625"/>
                      <a:pt x="709109" y="790414"/>
                    </a:cubicBezTo>
                    <a:lnTo>
                      <a:pt x="706426" y="790414"/>
                    </a:lnTo>
                    <a:cubicBezTo>
                      <a:pt x="704638" y="792202"/>
                      <a:pt x="701955" y="793990"/>
                      <a:pt x="700167" y="796673"/>
                    </a:cubicBezTo>
                    <a:cubicBezTo>
                      <a:pt x="698379" y="798461"/>
                      <a:pt x="688542" y="797567"/>
                      <a:pt x="691225" y="794884"/>
                    </a:cubicBezTo>
                    <a:cubicBezTo>
                      <a:pt x="695696" y="791308"/>
                      <a:pt x="699273" y="786837"/>
                      <a:pt x="703744" y="783261"/>
                    </a:cubicBezTo>
                    <a:cubicBezTo>
                      <a:pt x="706426" y="781472"/>
                      <a:pt x="709109" y="778790"/>
                      <a:pt x="710898" y="776107"/>
                    </a:cubicBezTo>
                    <a:cubicBezTo>
                      <a:pt x="711792" y="774319"/>
                      <a:pt x="712686" y="773425"/>
                      <a:pt x="714474" y="772531"/>
                    </a:cubicBezTo>
                    <a:cubicBezTo>
                      <a:pt x="717157" y="770743"/>
                      <a:pt x="726099" y="769849"/>
                      <a:pt x="724311" y="773425"/>
                    </a:cubicBezTo>
                    <a:moveTo>
                      <a:pt x="693908" y="760013"/>
                    </a:moveTo>
                    <a:cubicBezTo>
                      <a:pt x="686754" y="764484"/>
                      <a:pt x="680494" y="768954"/>
                      <a:pt x="674235" y="773425"/>
                    </a:cubicBezTo>
                    <a:cubicBezTo>
                      <a:pt x="667081" y="777896"/>
                      <a:pt x="659033" y="780578"/>
                      <a:pt x="651880" y="784155"/>
                    </a:cubicBezTo>
                    <a:cubicBezTo>
                      <a:pt x="650985" y="783261"/>
                      <a:pt x="650091" y="783261"/>
                      <a:pt x="649197" y="783261"/>
                    </a:cubicBezTo>
                    <a:cubicBezTo>
                      <a:pt x="642938" y="786837"/>
                      <a:pt x="637572" y="791308"/>
                      <a:pt x="632207" y="796673"/>
                    </a:cubicBezTo>
                    <a:lnTo>
                      <a:pt x="629524" y="799355"/>
                    </a:lnTo>
                    <a:lnTo>
                      <a:pt x="626842" y="802037"/>
                    </a:lnTo>
                    <a:lnTo>
                      <a:pt x="623265" y="805614"/>
                    </a:lnTo>
                    <a:cubicBezTo>
                      <a:pt x="622371" y="806508"/>
                      <a:pt x="622371" y="807402"/>
                      <a:pt x="620582" y="808296"/>
                    </a:cubicBezTo>
                    <a:cubicBezTo>
                      <a:pt x="619688" y="809190"/>
                      <a:pt x="617005" y="809190"/>
                      <a:pt x="617005" y="807402"/>
                    </a:cubicBezTo>
                    <a:cubicBezTo>
                      <a:pt x="616111" y="808296"/>
                      <a:pt x="615217" y="808296"/>
                      <a:pt x="614323" y="809190"/>
                    </a:cubicBezTo>
                    <a:cubicBezTo>
                      <a:pt x="613429" y="810085"/>
                      <a:pt x="612534" y="810085"/>
                      <a:pt x="611640" y="810979"/>
                    </a:cubicBezTo>
                    <a:lnTo>
                      <a:pt x="609852" y="810979"/>
                    </a:lnTo>
                    <a:cubicBezTo>
                      <a:pt x="608063" y="812767"/>
                      <a:pt x="605381" y="814555"/>
                      <a:pt x="603592" y="816343"/>
                    </a:cubicBezTo>
                    <a:cubicBezTo>
                      <a:pt x="600015" y="819920"/>
                      <a:pt x="596439" y="822602"/>
                      <a:pt x="593756" y="827073"/>
                    </a:cubicBezTo>
                    <a:lnTo>
                      <a:pt x="593756" y="827967"/>
                    </a:lnTo>
                    <a:lnTo>
                      <a:pt x="592862" y="828861"/>
                    </a:lnTo>
                    <a:cubicBezTo>
                      <a:pt x="592862" y="828861"/>
                      <a:pt x="592862" y="829755"/>
                      <a:pt x="591968" y="829755"/>
                    </a:cubicBezTo>
                    <a:cubicBezTo>
                      <a:pt x="591968" y="830650"/>
                      <a:pt x="591073" y="830650"/>
                      <a:pt x="591073" y="831544"/>
                    </a:cubicBezTo>
                    <a:cubicBezTo>
                      <a:pt x="591073" y="831544"/>
                      <a:pt x="590179" y="832438"/>
                      <a:pt x="589285" y="832438"/>
                    </a:cubicBezTo>
                    <a:lnTo>
                      <a:pt x="588391" y="831544"/>
                    </a:lnTo>
                    <a:cubicBezTo>
                      <a:pt x="588391" y="831544"/>
                      <a:pt x="588391" y="830650"/>
                      <a:pt x="587496" y="830650"/>
                    </a:cubicBezTo>
                    <a:cubicBezTo>
                      <a:pt x="586602" y="829755"/>
                      <a:pt x="586602" y="828861"/>
                      <a:pt x="585708" y="827967"/>
                    </a:cubicBezTo>
                    <a:lnTo>
                      <a:pt x="585708" y="827073"/>
                    </a:lnTo>
                    <a:cubicBezTo>
                      <a:pt x="587496" y="825285"/>
                      <a:pt x="589285" y="823497"/>
                      <a:pt x="591073" y="820814"/>
                    </a:cubicBezTo>
                    <a:cubicBezTo>
                      <a:pt x="591968" y="819920"/>
                      <a:pt x="591968" y="819026"/>
                      <a:pt x="592862" y="819026"/>
                    </a:cubicBezTo>
                    <a:cubicBezTo>
                      <a:pt x="593756" y="818132"/>
                      <a:pt x="594650" y="816343"/>
                      <a:pt x="595544" y="815449"/>
                    </a:cubicBezTo>
                    <a:cubicBezTo>
                      <a:pt x="595544" y="814555"/>
                      <a:pt x="596439" y="814555"/>
                      <a:pt x="596439" y="813661"/>
                    </a:cubicBezTo>
                    <a:cubicBezTo>
                      <a:pt x="598227" y="810979"/>
                      <a:pt x="600015" y="809190"/>
                      <a:pt x="601804" y="806508"/>
                    </a:cubicBezTo>
                    <a:lnTo>
                      <a:pt x="602698" y="805614"/>
                    </a:lnTo>
                    <a:cubicBezTo>
                      <a:pt x="603592" y="804720"/>
                      <a:pt x="604486" y="802931"/>
                      <a:pt x="605381" y="802037"/>
                    </a:cubicBezTo>
                    <a:cubicBezTo>
                      <a:pt x="606275" y="801143"/>
                      <a:pt x="606275" y="800249"/>
                      <a:pt x="607169" y="798461"/>
                    </a:cubicBezTo>
                    <a:lnTo>
                      <a:pt x="607169" y="797567"/>
                    </a:lnTo>
                    <a:cubicBezTo>
                      <a:pt x="608063" y="795778"/>
                      <a:pt x="608063" y="794884"/>
                      <a:pt x="608958" y="793990"/>
                    </a:cubicBezTo>
                    <a:lnTo>
                      <a:pt x="608958" y="793096"/>
                    </a:lnTo>
                    <a:cubicBezTo>
                      <a:pt x="608958" y="792202"/>
                      <a:pt x="608958" y="792202"/>
                      <a:pt x="609852" y="791308"/>
                    </a:cubicBezTo>
                    <a:cubicBezTo>
                      <a:pt x="609852" y="790414"/>
                      <a:pt x="609852" y="789519"/>
                      <a:pt x="610746" y="788625"/>
                    </a:cubicBezTo>
                    <a:lnTo>
                      <a:pt x="610746" y="787731"/>
                    </a:lnTo>
                    <a:cubicBezTo>
                      <a:pt x="612534" y="784155"/>
                      <a:pt x="615217" y="781472"/>
                      <a:pt x="617900" y="778790"/>
                    </a:cubicBezTo>
                    <a:lnTo>
                      <a:pt x="617005" y="778790"/>
                    </a:lnTo>
                    <a:cubicBezTo>
                      <a:pt x="614323" y="780578"/>
                      <a:pt x="612534" y="782366"/>
                      <a:pt x="610746" y="784155"/>
                    </a:cubicBezTo>
                    <a:cubicBezTo>
                      <a:pt x="608958" y="785943"/>
                      <a:pt x="605381" y="783261"/>
                      <a:pt x="608063" y="781472"/>
                    </a:cubicBezTo>
                    <a:cubicBezTo>
                      <a:pt x="609852" y="780578"/>
                      <a:pt x="610746" y="778790"/>
                      <a:pt x="611640" y="777896"/>
                    </a:cubicBezTo>
                    <a:cubicBezTo>
                      <a:pt x="614323" y="775213"/>
                      <a:pt x="617005" y="771637"/>
                      <a:pt x="620582" y="768954"/>
                    </a:cubicBezTo>
                    <a:cubicBezTo>
                      <a:pt x="622371" y="767166"/>
                      <a:pt x="624159" y="766272"/>
                      <a:pt x="625948" y="765378"/>
                    </a:cubicBezTo>
                    <a:lnTo>
                      <a:pt x="626842" y="764484"/>
                    </a:lnTo>
                    <a:cubicBezTo>
                      <a:pt x="627736" y="762695"/>
                      <a:pt x="629524" y="761801"/>
                      <a:pt x="630419" y="760013"/>
                    </a:cubicBezTo>
                    <a:cubicBezTo>
                      <a:pt x="646514" y="744813"/>
                      <a:pt x="674235" y="744813"/>
                      <a:pt x="694802" y="734977"/>
                    </a:cubicBezTo>
                    <a:cubicBezTo>
                      <a:pt x="702850" y="731401"/>
                      <a:pt x="713580" y="736766"/>
                      <a:pt x="721628" y="734977"/>
                    </a:cubicBezTo>
                    <a:cubicBezTo>
                      <a:pt x="726993" y="734977"/>
                      <a:pt x="731464" y="734977"/>
                      <a:pt x="736830" y="738554"/>
                    </a:cubicBezTo>
                    <a:cubicBezTo>
                      <a:pt x="721628" y="741236"/>
                      <a:pt x="708215" y="751072"/>
                      <a:pt x="693908" y="760013"/>
                    </a:cubicBezTo>
                    <a:moveTo>
                      <a:pt x="728782" y="641988"/>
                    </a:moveTo>
                    <a:cubicBezTo>
                      <a:pt x="726993" y="640199"/>
                      <a:pt x="734147" y="641988"/>
                      <a:pt x="735935" y="638411"/>
                    </a:cubicBezTo>
                    <a:lnTo>
                      <a:pt x="722522" y="638411"/>
                    </a:lnTo>
                    <a:cubicBezTo>
                      <a:pt x="720734" y="638411"/>
                      <a:pt x="720734" y="636623"/>
                      <a:pt x="720734" y="634834"/>
                    </a:cubicBezTo>
                    <a:cubicBezTo>
                      <a:pt x="712686" y="636623"/>
                      <a:pt x="701955" y="640199"/>
                      <a:pt x="693908" y="641988"/>
                    </a:cubicBezTo>
                    <a:cubicBezTo>
                      <a:pt x="682283" y="645564"/>
                      <a:pt x="671552" y="653611"/>
                      <a:pt x="658139" y="657188"/>
                    </a:cubicBezTo>
                    <a:cubicBezTo>
                      <a:pt x="639361" y="664341"/>
                      <a:pt x="624159" y="679541"/>
                      <a:pt x="604486" y="685800"/>
                    </a:cubicBezTo>
                    <a:cubicBezTo>
                      <a:pt x="602698" y="685800"/>
                      <a:pt x="602698" y="684012"/>
                      <a:pt x="602698" y="682223"/>
                    </a:cubicBezTo>
                    <a:cubicBezTo>
                      <a:pt x="604486" y="676859"/>
                      <a:pt x="610746" y="675070"/>
                      <a:pt x="614323" y="670600"/>
                    </a:cubicBezTo>
                    <a:cubicBezTo>
                      <a:pt x="614323" y="668812"/>
                      <a:pt x="614323" y="667023"/>
                      <a:pt x="612534" y="667023"/>
                    </a:cubicBezTo>
                    <a:cubicBezTo>
                      <a:pt x="625948" y="648246"/>
                      <a:pt x="644726" y="638411"/>
                      <a:pt x="661716" y="623211"/>
                    </a:cubicBezTo>
                    <a:lnTo>
                      <a:pt x="661716" y="617846"/>
                    </a:lnTo>
                    <a:cubicBezTo>
                      <a:pt x="667081" y="610693"/>
                      <a:pt x="675129" y="608010"/>
                      <a:pt x="678706" y="599069"/>
                    </a:cubicBezTo>
                    <a:cubicBezTo>
                      <a:pt x="680494" y="593704"/>
                      <a:pt x="687648" y="587445"/>
                      <a:pt x="695696" y="583869"/>
                    </a:cubicBezTo>
                    <a:cubicBezTo>
                      <a:pt x="693908" y="582081"/>
                      <a:pt x="690331" y="582081"/>
                      <a:pt x="690331" y="578504"/>
                    </a:cubicBezTo>
                    <a:cubicBezTo>
                      <a:pt x="683177" y="578504"/>
                      <a:pt x="676918" y="582081"/>
                      <a:pt x="669764" y="576716"/>
                    </a:cubicBezTo>
                    <a:cubicBezTo>
                      <a:pt x="673341" y="574033"/>
                      <a:pt x="676918" y="572245"/>
                      <a:pt x="680494" y="570457"/>
                    </a:cubicBezTo>
                    <a:cubicBezTo>
                      <a:pt x="678706" y="570457"/>
                      <a:pt x="677812" y="569563"/>
                      <a:pt x="676918" y="567774"/>
                    </a:cubicBezTo>
                    <a:cubicBezTo>
                      <a:pt x="675129" y="564198"/>
                      <a:pt x="680494" y="560621"/>
                      <a:pt x="684965" y="559727"/>
                    </a:cubicBezTo>
                    <a:cubicBezTo>
                      <a:pt x="692119" y="557939"/>
                      <a:pt x="700167" y="557939"/>
                      <a:pt x="705532" y="552574"/>
                    </a:cubicBezTo>
                    <a:cubicBezTo>
                      <a:pt x="693908" y="550786"/>
                      <a:pt x="680494" y="556151"/>
                      <a:pt x="667975" y="548998"/>
                    </a:cubicBezTo>
                    <a:cubicBezTo>
                      <a:pt x="676023" y="526644"/>
                      <a:pt x="690331" y="508762"/>
                      <a:pt x="710003" y="498032"/>
                    </a:cubicBezTo>
                    <a:cubicBezTo>
                      <a:pt x="711792" y="498032"/>
                      <a:pt x="715369" y="498032"/>
                      <a:pt x="715369" y="499820"/>
                    </a:cubicBezTo>
                    <a:cubicBezTo>
                      <a:pt x="715369" y="507868"/>
                      <a:pt x="710003" y="515021"/>
                      <a:pt x="701955" y="516809"/>
                    </a:cubicBezTo>
                    <a:cubicBezTo>
                      <a:pt x="715369" y="520385"/>
                      <a:pt x="728782" y="520385"/>
                      <a:pt x="742195" y="526644"/>
                    </a:cubicBezTo>
                    <a:cubicBezTo>
                      <a:pt x="740406" y="530221"/>
                      <a:pt x="736830" y="528433"/>
                      <a:pt x="735041" y="528433"/>
                    </a:cubicBezTo>
                    <a:cubicBezTo>
                      <a:pt x="743089" y="533797"/>
                      <a:pt x="753820" y="530221"/>
                      <a:pt x="761868" y="536480"/>
                    </a:cubicBezTo>
                    <a:cubicBezTo>
                      <a:pt x="756502" y="541845"/>
                      <a:pt x="752031" y="536480"/>
                      <a:pt x="746666" y="536480"/>
                    </a:cubicBezTo>
                    <a:cubicBezTo>
                      <a:pt x="799424" y="551680"/>
                      <a:pt x="854865" y="563304"/>
                      <a:pt x="898682" y="597281"/>
                    </a:cubicBezTo>
                    <a:cubicBezTo>
                      <a:pt x="861125" y="616058"/>
                      <a:pt x="822674" y="624105"/>
                      <a:pt x="782434" y="633046"/>
                    </a:cubicBezTo>
                    <a:cubicBezTo>
                      <a:pt x="777069" y="633046"/>
                      <a:pt x="774387" y="633046"/>
                      <a:pt x="769021" y="631258"/>
                    </a:cubicBezTo>
                    <a:cubicBezTo>
                      <a:pt x="769021" y="633046"/>
                      <a:pt x="769021" y="636623"/>
                      <a:pt x="767233" y="636623"/>
                    </a:cubicBezTo>
                    <a:cubicBezTo>
                      <a:pt x="760079" y="636623"/>
                      <a:pt x="755608" y="636623"/>
                      <a:pt x="750243" y="640199"/>
                    </a:cubicBezTo>
                    <a:cubicBezTo>
                      <a:pt x="743983" y="645564"/>
                      <a:pt x="734147" y="647352"/>
                      <a:pt x="728782" y="641988"/>
                    </a:cubicBezTo>
                  </a:path>
                </a:pathLst>
              </a:custGeom>
              <a:solidFill>
                <a:srgbClr val="000091"/>
              </a:solidFill>
              <a:ln w="893" cap="flat">
                <a:noFill/>
                <a:prstDash val="solid"/>
                <a:miter/>
              </a:ln>
            </p:spPr>
            <p:txBody>
              <a:bodyPr rtlCol="0" anchor="ctr"/>
              <a:lstStyle/>
              <a:p>
                <a:endParaRPr lang="fr-FR"/>
              </a:p>
            </p:txBody>
          </p:sp>
          <p:sp>
            <p:nvSpPr>
              <p:cNvPr id="63" name="Forme libre 62">
                <a:extLst>
                  <a:ext uri="{FF2B5EF4-FFF2-40B4-BE49-F238E27FC236}">
                    <a16:creationId xmlns:a16="http://schemas.microsoft.com/office/drawing/2014/main" id="{B4F883C2-212D-B627-13CB-8C849DE88486}"/>
                  </a:ext>
                </a:extLst>
              </p:cNvPr>
              <p:cNvSpPr/>
              <p:nvPr/>
            </p:nvSpPr>
            <p:spPr>
              <a:xfrm>
                <a:off x="4569124" y="894132"/>
                <a:ext cx="1085135" cy="894132"/>
              </a:xfrm>
              <a:custGeom>
                <a:avLst/>
                <a:gdLst>
                  <a:gd name="connsiteX0" fmla="*/ 1084241 w 1085135"/>
                  <a:gd name="connsiteY0" fmla="*/ 0 h 894132"/>
                  <a:gd name="connsiteX1" fmla="*/ 123859 w 1085135"/>
                  <a:gd name="connsiteY1" fmla="*/ 0 h 894132"/>
                  <a:gd name="connsiteX2" fmla="*/ 132801 w 1085135"/>
                  <a:gd name="connsiteY2" fmla="*/ 4471 h 894132"/>
                  <a:gd name="connsiteX3" fmla="*/ 156945 w 1085135"/>
                  <a:gd name="connsiteY3" fmla="*/ 16989 h 894132"/>
                  <a:gd name="connsiteX4" fmla="*/ 189136 w 1085135"/>
                  <a:gd name="connsiteY4" fmla="*/ 43813 h 894132"/>
                  <a:gd name="connsiteX5" fmla="*/ 194501 w 1085135"/>
                  <a:gd name="connsiteY5" fmla="*/ 66166 h 894132"/>
                  <a:gd name="connsiteX6" fmla="*/ 181088 w 1085135"/>
                  <a:gd name="connsiteY6" fmla="*/ 91202 h 894132"/>
                  <a:gd name="connsiteX7" fmla="*/ 145320 w 1085135"/>
                  <a:gd name="connsiteY7" fmla="*/ 94778 h 894132"/>
                  <a:gd name="connsiteX8" fmla="*/ 124753 w 1085135"/>
                  <a:gd name="connsiteY8" fmla="*/ 91202 h 894132"/>
                  <a:gd name="connsiteX9" fmla="*/ 190925 w 1085135"/>
                  <a:gd name="connsiteY9" fmla="*/ 136802 h 894132"/>
                  <a:gd name="connsiteX10" fmla="*/ 206126 w 1085135"/>
                  <a:gd name="connsiteY10" fmla="*/ 142167 h 894132"/>
                  <a:gd name="connsiteX11" fmla="*/ 207915 w 1085135"/>
                  <a:gd name="connsiteY11" fmla="*/ 147532 h 894132"/>
                  <a:gd name="connsiteX12" fmla="*/ 202549 w 1085135"/>
                  <a:gd name="connsiteY12" fmla="*/ 157367 h 894132"/>
                  <a:gd name="connsiteX13" fmla="*/ 207915 w 1085135"/>
                  <a:gd name="connsiteY13" fmla="*/ 157367 h 894132"/>
                  <a:gd name="connsiteX14" fmla="*/ 226693 w 1085135"/>
                  <a:gd name="connsiteY14" fmla="*/ 142167 h 894132"/>
                  <a:gd name="connsiteX15" fmla="*/ 233847 w 1085135"/>
                  <a:gd name="connsiteY15" fmla="*/ 167203 h 894132"/>
                  <a:gd name="connsiteX16" fmla="*/ 213280 w 1085135"/>
                  <a:gd name="connsiteY16" fmla="*/ 184191 h 894132"/>
                  <a:gd name="connsiteX17" fmla="*/ 213280 w 1085135"/>
                  <a:gd name="connsiteY17" fmla="*/ 195815 h 894132"/>
                  <a:gd name="connsiteX18" fmla="*/ 221328 w 1085135"/>
                  <a:gd name="connsiteY18" fmla="*/ 216380 h 894132"/>
                  <a:gd name="connsiteX19" fmla="*/ 232952 w 1085135"/>
                  <a:gd name="connsiteY19" fmla="*/ 253934 h 894132"/>
                  <a:gd name="connsiteX20" fmla="*/ 244577 w 1085135"/>
                  <a:gd name="connsiteY20" fmla="*/ 329935 h 894132"/>
                  <a:gd name="connsiteX21" fmla="*/ 242789 w 1085135"/>
                  <a:gd name="connsiteY21" fmla="*/ 368383 h 894132"/>
                  <a:gd name="connsiteX22" fmla="*/ 261567 w 1085135"/>
                  <a:gd name="connsiteY22" fmla="*/ 404148 h 894132"/>
                  <a:gd name="connsiteX23" fmla="*/ 280346 w 1085135"/>
                  <a:gd name="connsiteY23" fmla="*/ 430972 h 894132"/>
                  <a:gd name="connsiteX24" fmla="*/ 300912 w 1085135"/>
                  <a:gd name="connsiteY24" fmla="*/ 484620 h 894132"/>
                  <a:gd name="connsiteX25" fmla="*/ 265144 w 1085135"/>
                  <a:gd name="connsiteY25" fmla="*/ 501609 h 894132"/>
                  <a:gd name="connsiteX26" fmla="*/ 268721 w 1085135"/>
                  <a:gd name="connsiteY26" fmla="*/ 532009 h 894132"/>
                  <a:gd name="connsiteX27" fmla="*/ 246366 w 1085135"/>
                  <a:gd name="connsiteY27" fmla="*/ 561516 h 894132"/>
                  <a:gd name="connsiteX28" fmla="*/ 257990 w 1085135"/>
                  <a:gd name="connsiteY28" fmla="*/ 568669 h 894132"/>
                  <a:gd name="connsiteX29" fmla="*/ 263356 w 1085135"/>
                  <a:gd name="connsiteY29" fmla="*/ 591022 h 894132"/>
                  <a:gd name="connsiteX30" fmla="*/ 246366 w 1085135"/>
                  <a:gd name="connsiteY30" fmla="*/ 621422 h 894132"/>
                  <a:gd name="connsiteX31" fmla="*/ 244577 w 1085135"/>
                  <a:gd name="connsiteY31" fmla="*/ 658976 h 894132"/>
                  <a:gd name="connsiteX32" fmla="*/ 214174 w 1085135"/>
                  <a:gd name="connsiteY32" fmla="*/ 684012 h 894132"/>
                  <a:gd name="connsiteX33" fmla="*/ 181982 w 1085135"/>
                  <a:gd name="connsiteY33" fmla="*/ 685800 h 894132"/>
                  <a:gd name="connsiteX34" fmla="*/ 172146 w 1085135"/>
                  <a:gd name="connsiteY34" fmla="*/ 682223 h 894132"/>
                  <a:gd name="connsiteX35" fmla="*/ 86302 w 1085135"/>
                  <a:gd name="connsiteY35" fmla="*/ 670600 h 894132"/>
                  <a:gd name="connsiteX36" fmla="*/ 63052 w 1085135"/>
                  <a:gd name="connsiteY36" fmla="*/ 676859 h 894132"/>
                  <a:gd name="connsiteX37" fmla="*/ 42486 w 1085135"/>
                  <a:gd name="connsiteY37" fmla="*/ 694741 h 894132"/>
                  <a:gd name="connsiteX38" fmla="*/ 38909 w 1085135"/>
                  <a:gd name="connsiteY38" fmla="*/ 699212 h 894132"/>
                  <a:gd name="connsiteX39" fmla="*/ 37120 w 1085135"/>
                  <a:gd name="connsiteY39" fmla="*/ 701894 h 894132"/>
                  <a:gd name="connsiteX40" fmla="*/ 35332 w 1085135"/>
                  <a:gd name="connsiteY40" fmla="*/ 703683 h 894132"/>
                  <a:gd name="connsiteX41" fmla="*/ 21919 w 1085135"/>
                  <a:gd name="connsiteY41" fmla="*/ 723354 h 894132"/>
                  <a:gd name="connsiteX42" fmla="*/ 21024 w 1085135"/>
                  <a:gd name="connsiteY42" fmla="*/ 724248 h 894132"/>
                  <a:gd name="connsiteX43" fmla="*/ 19236 w 1085135"/>
                  <a:gd name="connsiteY43" fmla="*/ 726930 h 894132"/>
                  <a:gd name="connsiteX44" fmla="*/ 6717 w 1085135"/>
                  <a:gd name="connsiteY44" fmla="*/ 758225 h 894132"/>
                  <a:gd name="connsiteX45" fmla="*/ 8506 w 1085135"/>
                  <a:gd name="connsiteY45" fmla="*/ 837803 h 894132"/>
                  <a:gd name="connsiteX46" fmla="*/ 101503 w 1085135"/>
                  <a:gd name="connsiteY46" fmla="*/ 873568 h 894132"/>
                  <a:gd name="connsiteX47" fmla="*/ 141743 w 1085135"/>
                  <a:gd name="connsiteY47" fmla="*/ 894133 h 894132"/>
                  <a:gd name="connsiteX48" fmla="*/ 1085135 w 1085135"/>
                  <a:gd name="connsiteY48" fmla="*/ 894133 h 894132"/>
                  <a:gd name="connsiteX49" fmla="*/ 1085135 w 1085135"/>
                  <a:gd name="connsiteY49" fmla="*/ 0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135" h="894132">
                    <a:moveTo>
                      <a:pt x="1084241" y="0"/>
                    </a:moveTo>
                    <a:lnTo>
                      <a:pt x="123859" y="0"/>
                    </a:lnTo>
                    <a:cubicBezTo>
                      <a:pt x="123859" y="0"/>
                      <a:pt x="125647" y="0"/>
                      <a:pt x="132801" y="4471"/>
                    </a:cubicBezTo>
                    <a:cubicBezTo>
                      <a:pt x="140849" y="8941"/>
                      <a:pt x="150685" y="14306"/>
                      <a:pt x="156945" y="16989"/>
                    </a:cubicBezTo>
                    <a:cubicBezTo>
                      <a:pt x="169463" y="23247"/>
                      <a:pt x="181088" y="31295"/>
                      <a:pt x="189136" y="43813"/>
                    </a:cubicBezTo>
                    <a:cubicBezTo>
                      <a:pt x="192713" y="49177"/>
                      <a:pt x="197184" y="59013"/>
                      <a:pt x="194501" y="66166"/>
                    </a:cubicBezTo>
                    <a:cubicBezTo>
                      <a:pt x="190925" y="74213"/>
                      <a:pt x="189136" y="88519"/>
                      <a:pt x="181088" y="91202"/>
                    </a:cubicBezTo>
                    <a:cubicBezTo>
                      <a:pt x="171252" y="96566"/>
                      <a:pt x="157839" y="96566"/>
                      <a:pt x="145320" y="94778"/>
                    </a:cubicBezTo>
                    <a:cubicBezTo>
                      <a:pt x="138166" y="94778"/>
                      <a:pt x="131907" y="92990"/>
                      <a:pt x="124753" y="91202"/>
                    </a:cubicBezTo>
                    <a:cubicBezTo>
                      <a:pt x="149791" y="101037"/>
                      <a:pt x="173935" y="113555"/>
                      <a:pt x="190925" y="136802"/>
                    </a:cubicBezTo>
                    <a:cubicBezTo>
                      <a:pt x="192713" y="140379"/>
                      <a:pt x="198972" y="142167"/>
                      <a:pt x="206126" y="142167"/>
                    </a:cubicBezTo>
                    <a:cubicBezTo>
                      <a:pt x="207915" y="142167"/>
                      <a:pt x="207915" y="145744"/>
                      <a:pt x="207915" y="147532"/>
                    </a:cubicBezTo>
                    <a:cubicBezTo>
                      <a:pt x="204338" y="151108"/>
                      <a:pt x="200761" y="152897"/>
                      <a:pt x="202549" y="157367"/>
                    </a:cubicBezTo>
                    <a:lnTo>
                      <a:pt x="207915" y="157367"/>
                    </a:lnTo>
                    <a:cubicBezTo>
                      <a:pt x="215962" y="153791"/>
                      <a:pt x="215068" y="136802"/>
                      <a:pt x="226693" y="142167"/>
                    </a:cubicBezTo>
                    <a:cubicBezTo>
                      <a:pt x="234741" y="147532"/>
                      <a:pt x="238318" y="159156"/>
                      <a:pt x="233847" y="167203"/>
                    </a:cubicBezTo>
                    <a:cubicBezTo>
                      <a:pt x="226693" y="174356"/>
                      <a:pt x="220433" y="178827"/>
                      <a:pt x="213280" y="184191"/>
                    </a:cubicBezTo>
                    <a:cubicBezTo>
                      <a:pt x="211491" y="187768"/>
                      <a:pt x="211491" y="192239"/>
                      <a:pt x="213280" y="195815"/>
                    </a:cubicBezTo>
                    <a:cubicBezTo>
                      <a:pt x="218645" y="202968"/>
                      <a:pt x="220433" y="209227"/>
                      <a:pt x="221328" y="216380"/>
                    </a:cubicBezTo>
                    <a:cubicBezTo>
                      <a:pt x="226693" y="228004"/>
                      <a:pt x="228481" y="241416"/>
                      <a:pt x="232952" y="253934"/>
                    </a:cubicBezTo>
                    <a:cubicBezTo>
                      <a:pt x="240106" y="278970"/>
                      <a:pt x="246366" y="304899"/>
                      <a:pt x="244577" y="329935"/>
                    </a:cubicBezTo>
                    <a:cubicBezTo>
                      <a:pt x="244577" y="343347"/>
                      <a:pt x="237423" y="354971"/>
                      <a:pt x="242789" y="368383"/>
                    </a:cubicBezTo>
                    <a:cubicBezTo>
                      <a:pt x="246366" y="381795"/>
                      <a:pt x="254413" y="391630"/>
                      <a:pt x="261567" y="404148"/>
                    </a:cubicBezTo>
                    <a:cubicBezTo>
                      <a:pt x="268721" y="413984"/>
                      <a:pt x="274980" y="421137"/>
                      <a:pt x="280346" y="430972"/>
                    </a:cubicBezTo>
                    <a:cubicBezTo>
                      <a:pt x="290182" y="447961"/>
                      <a:pt x="308960" y="464949"/>
                      <a:pt x="300912" y="484620"/>
                    </a:cubicBezTo>
                    <a:cubicBezTo>
                      <a:pt x="295547" y="496244"/>
                      <a:pt x="277663" y="494456"/>
                      <a:pt x="265144" y="501609"/>
                    </a:cubicBezTo>
                    <a:cubicBezTo>
                      <a:pt x="255308" y="509656"/>
                      <a:pt x="263356" y="523962"/>
                      <a:pt x="268721" y="532009"/>
                    </a:cubicBezTo>
                    <a:cubicBezTo>
                      <a:pt x="276769" y="547209"/>
                      <a:pt x="258885" y="557045"/>
                      <a:pt x="246366" y="561516"/>
                    </a:cubicBezTo>
                    <a:cubicBezTo>
                      <a:pt x="249942" y="566880"/>
                      <a:pt x="256202" y="565092"/>
                      <a:pt x="257990" y="568669"/>
                    </a:cubicBezTo>
                    <a:cubicBezTo>
                      <a:pt x="259779" y="576716"/>
                      <a:pt x="267827" y="582081"/>
                      <a:pt x="263356" y="591022"/>
                    </a:cubicBezTo>
                    <a:cubicBezTo>
                      <a:pt x="256202" y="600857"/>
                      <a:pt x="236529" y="606222"/>
                      <a:pt x="246366" y="621422"/>
                    </a:cubicBezTo>
                    <a:cubicBezTo>
                      <a:pt x="253519" y="633046"/>
                      <a:pt x="249048" y="646458"/>
                      <a:pt x="244577" y="658976"/>
                    </a:cubicBezTo>
                    <a:cubicBezTo>
                      <a:pt x="239212" y="672388"/>
                      <a:pt x="227587" y="681329"/>
                      <a:pt x="214174" y="684012"/>
                    </a:cubicBezTo>
                    <a:cubicBezTo>
                      <a:pt x="204338" y="687588"/>
                      <a:pt x="191819" y="687588"/>
                      <a:pt x="181982" y="685800"/>
                    </a:cubicBezTo>
                    <a:cubicBezTo>
                      <a:pt x="178406" y="684012"/>
                      <a:pt x="174829" y="682223"/>
                      <a:pt x="172146" y="682223"/>
                    </a:cubicBezTo>
                    <a:cubicBezTo>
                      <a:pt x="143531" y="678647"/>
                      <a:pt x="114917" y="670600"/>
                      <a:pt x="86302" y="670600"/>
                    </a:cubicBezTo>
                    <a:cubicBezTo>
                      <a:pt x="78254" y="672388"/>
                      <a:pt x="69312" y="674176"/>
                      <a:pt x="63052" y="676859"/>
                    </a:cubicBezTo>
                    <a:cubicBezTo>
                      <a:pt x="55899" y="682223"/>
                      <a:pt x="48745" y="688482"/>
                      <a:pt x="42486" y="694741"/>
                    </a:cubicBezTo>
                    <a:cubicBezTo>
                      <a:pt x="41591" y="696530"/>
                      <a:pt x="39803" y="697424"/>
                      <a:pt x="38909" y="699212"/>
                    </a:cubicBezTo>
                    <a:cubicBezTo>
                      <a:pt x="38014" y="700106"/>
                      <a:pt x="37120" y="701000"/>
                      <a:pt x="37120" y="701894"/>
                    </a:cubicBezTo>
                    <a:lnTo>
                      <a:pt x="35332" y="703683"/>
                    </a:lnTo>
                    <a:cubicBezTo>
                      <a:pt x="29967" y="709942"/>
                      <a:pt x="26390" y="716201"/>
                      <a:pt x="21919" y="723354"/>
                    </a:cubicBezTo>
                    <a:cubicBezTo>
                      <a:pt x="21919" y="724248"/>
                      <a:pt x="21024" y="724248"/>
                      <a:pt x="21024" y="724248"/>
                    </a:cubicBezTo>
                    <a:cubicBezTo>
                      <a:pt x="21024" y="725142"/>
                      <a:pt x="20130" y="726036"/>
                      <a:pt x="19236" y="726930"/>
                    </a:cubicBezTo>
                    <a:cubicBezTo>
                      <a:pt x="13871" y="736766"/>
                      <a:pt x="9400" y="747495"/>
                      <a:pt x="6717" y="758225"/>
                    </a:cubicBezTo>
                    <a:cubicBezTo>
                      <a:pt x="-4908" y="796673"/>
                      <a:pt x="458" y="829755"/>
                      <a:pt x="8506" y="837803"/>
                    </a:cubicBezTo>
                    <a:cubicBezTo>
                      <a:pt x="10294" y="839591"/>
                      <a:pt x="63947" y="856579"/>
                      <a:pt x="101503" y="873568"/>
                    </a:cubicBezTo>
                    <a:cubicBezTo>
                      <a:pt x="119388" y="881615"/>
                      <a:pt x="131012" y="886980"/>
                      <a:pt x="141743" y="894133"/>
                    </a:cubicBezTo>
                    <a:lnTo>
                      <a:pt x="1085135" y="894133"/>
                    </a:lnTo>
                    <a:lnTo>
                      <a:pt x="1085135" y="0"/>
                    </a:lnTo>
                    <a:close/>
                  </a:path>
                </a:pathLst>
              </a:custGeom>
              <a:solidFill>
                <a:srgbClr val="E1000F"/>
              </a:solidFill>
              <a:ln w="893" cap="flat">
                <a:noFill/>
                <a:prstDash val="solid"/>
                <a:miter/>
              </a:ln>
            </p:spPr>
            <p:txBody>
              <a:bodyPr rtlCol="0" anchor="ctr"/>
              <a:lstStyle/>
              <a:p>
                <a:endParaRPr lang="fr-FR"/>
              </a:p>
            </p:txBody>
          </p:sp>
          <p:sp>
            <p:nvSpPr>
              <p:cNvPr id="64" name="Forme libre 63">
                <a:extLst>
                  <a:ext uri="{FF2B5EF4-FFF2-40B4-BE49-F238E27FC236}">
                    <a16:creationId xmlns:a16="http://schemas.microsoft.com/office/drawing/2014/main" id="{1882FA65-38E4-B7CC-52E0-5F8A2C7AD656}"/>
                  </a:ext>
                </a:extLst>
              </p:cNvPr>
              <p:cNvSpPr/>
              <p:nvPr/>
            </p:nvSpPr>
            <p:spPr>
              <a:xfrm>
                <a:off x="4684935" y="1205549"/>
                <a:ext cx="109897" cy="97202"/>
              </a:xfrm>
              <a:custGeom>
                <a:avLst/>
                <a:gdLst>
                  <a:gd name="connsiteX0" fmla="*/ 65277 w 109897"/>
                  <a:gd name="connsiteY0" fmla="*/ 15836 h 97202"/>
                  <a:gd name="connsiteX1" fmla="*/ 82267 w 109897"/>
                  <a:gd name="connsiteY1" fmla="*/ 21201 h 97202"/>
                  <a:gd name="connsiteX2" fmla="*/ 48287 w 109897"/>
                  <a:gd name="connsiteY2" fmla="*/ 51602 h 97202"/>
                  <a:gd name="connsiteX3" fmla="*/ 42922 w 109897"/>
                  <a:gd name="connsiteY3" fmla="*/ 51602 h 97202"/>
                  <a:gd name="connsiteX4" fmla="*/ 34874 w 109897"/>
                  <a:gd name="connsiteY4" fmla="*/ 63225 h 97202"/>
                  <a:gd name="connsiteX5" fmla="*/ 19673 w 109897"/>
                  <a:gd name="connsiteY5" fmla="*/ 65014 h 97202"/>
                  <a:gd name="connsiteX6" fmla="*/ 44711 w 109897"/>
                  <a:gd name="connsiteY6" fmla="*/ 74849 h 97202"/>
                  <a:gd name="connsiteX7" fmla="*/ 50076 w 109897"/>
                  <a:gd name="connsiteY7" fmla="*/ 82002 h 97202"/>
                  <a:gd name="connsiteX8" fmla="*/ 53653 w 109897"/>
                  <a:gd name="connsiteY8" fmla="*/ 80214 h 97202"/>
                  <a:gd name="connsiteX9" fmla="*/ 57229 w 109897"/>
                  <a:gd name="connsiteY9" fmla="*/ 82002 h 97202"/>
                  <a:gd name="connsiteX10" fmla="*/ 57229 w 109897"/>
                  <a:gd name="connsiteY10" fmla="*/ 89155 h 97202"/>
                  <a:gd name="connsiteX11" fmla="*/ 36663 w 109897"/>
                  <a:gd name="connsiteY11" fmla="*/ 94520 h 97202"/>
                  <a:gd name="connsiteX12" fmla="*/ 76008 w 109897"/>
                  <a:gd name="connsiteY12" fmla="*/ 94520 h 97202"/>
                  <a:gd name="connsiteX13" fmla="*/ 83162 w 109897"/>
                  <a:gd name="connsiteY13" fmla="*/ 65908 h 97202"/>
                  <a:gd name="connsiteX14" fmla="*/ 79585 w 109897"/>
                  <a:gd name="connsiteY14" fmla="*/ 60543 h 97202"/>
                  <a:gd name="connsiteX15" fmla="*/ 89421 w 109897"/>
                  <a:gd name="connsiteY15" fmla="*/ 50708 h 97202"/>
                  <a:gd name="connsiteX16" fmla="*/ 99257 w 109897"/>
                  <a:gd name="connsiteY16" fmla="*/ 45343 h 97202"/>
                  <a:gd name="connsiteX17" fmla="*/ 93892 w 109897"/>
                  <a:gd name="connsiteY17" fmla="*/ 37296 h 97202"/>
                  <a:gd name="connsiteX18" fmla="*/ 109094 w 109897"/>
                  <a:gd name="connsiteY18" fmla="*/ 10472 h 97202"/>
                  <a:gd name="connsiteX19" fmla="*/ 85844 w 109897"/>
                  <a:gd name="connsiteY19" fmla="*/ 1530 h 97202"/>
                  <a:gd name="connsiteX20" fmla="*/ 57229 w 109897"/>
                  <a:gd name="connsiteY20" fmla="*/ 3319 h 97202"/>
                  <a:gd name="connsiteX21" fmla="*/ 32192 w 109897"/>
                  <a:gd name="connsiteY21" fmla="*/ 10472 h 97202"/>
                  <a:gd name="connsiteX22" fmla="*/ 0 w 109897"/>
                  <a:gd name="connsiteY22" fmla="*/ 27460 h 97202"/>
                  <a:gd name="connsiteX23" fmla="*/ 36663 w 109897"/>
                  <a:gd name="connsiteY23" fmla="*/ 17625 h 97202"/>
                  <a:gd name="connsiteX24" fmla="*/ 65277 w 109897"/>
                  <a:gd name="connsiteY24" fmla="*/ 15836 h 9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897" h="97202">
                    <a:moveTo>
                      <a:pt x="65277" y="15836"/>
                    </a:moveTo>
                    <a:cubicBezTo>
                      <a:pt x="72431" y="17625"/>
                      <a:pt x="82267" y="17625"/>
                      <a:pt x="82267" y="21201"/>
                    </a:cubicBezTo>
                    <a:cubicBezTo>
                      <a:pt x="78691" y="34613"/>
                      <a:pt x="59018" y="38190"/>
                      <a:pt x="48287" y="51602"/>
                    </a:cubicBezTo>
                    <a:lnTo>
                      <a:pt x="42922" y="51602"/>
                    </a:lnTo>
                    <a:cubicBezTo>
                      <a:pt x="37557" y="55178"/>
                      <a:pt x="39345" y="63225"/>
                      <a:pt x="34874" y="63225"/>
                    </a:cubicBezTo>
                    <a:cubicBezTo>
                      <a:pt x="29509" y="61437"/>
                      <a:pt x="25038" y="63225"/>
                      <a:pt x="19673" y="65014"/>
                    </a:cubicBezTo>
                    <a:cubicBezTo>
                      <a:pt x="26826" y="72167"/>
                      <a:pt x="34874" y="76637"/>
                      <a:pt x="44711" y="74849"/>
                    </a:cubicBezTo>
                    <a:cubicBezTo>
                      <a:pt x="46499" y="74849"/>
                      <a:pt x="50076" y="78426"/>
                      <a:pt x="50076" y="82002"/>
                    </a:cubicBezTo>
                    <a:cubicBezTo>
                      <a:pt x="50076" y="82002"/>
                      <a:pt x="51864" y="82002"/>
                      <a:pt x="53653" y="80214"/>
                    </a:cubicBezTo>
                    <a:cubicBezTo>
                      <a:pt x="55441" y="80214"/>
                      <a:pt x="57229" y="80214"/>
                      <a:pt x="57229" y="82002"/>
                    </a:cubicBezTo>
                    <a:lnTo>
                      <a:pt x="57229" y="89155"/>
                    </a:lnTo>
                    <a:cubicBezTo>
                      <a:pt x="51864" y="96308"/>
                      <a:pt x="43816" y="92732"/>
                      <a:pt x="36663" y="94520"/>
                    </a:cubicBezTo>
                    <a:cubicBezTo>
                      <a:pt x="50076" y="98097"/>
                      <a:pt x="63489" y="98097"/>
                      <a:pt x="76008" y="94520"/>
                    </a:cubicBezTo>
                    <a:cubicBezTo>
                      <a:pt x="85844" y="90944"/>
                      <a:pt x="76008" y="73955"/>
                      <a:pt x="83162" y="65908"/>
                    </a:cubicBezTo>
                    <a:cubicBezTo>
                      <a:pt x="79585" y="65908"/>
                      <a:pt x="83162" y="60543"/>
                      <a:pt x="79585" y="60543"/>
                    </a:cubicBezTo>
                    <a:cubicBezTo>
                      <a:pt x="83162" y="56967"/>
                      <a:pt x="86738" y="52496"/>
                      <a:pt x="89421" y="50708"/>
                    </a:cubicBezTo>
                    <a:cubicBezTo>
                      <a:pt x="92998" y="50708"/>
                      <a:pt x="97469" y="48919"/>
                      <a:pt x="99257" y="45343"/>
                    </a:cubicBezTo>
                    <a:cubicBezTo>
                      <a:pt x="99257" y="41766"/>
                      <a:pt x="92104" y="39978"/>
                      <a:pt x="93892" y="37296"/>
                    </a:cubicBezTo>
                    <a:cubicBezTo>
                      <a:pt x="103728" y="30143"/>
                      <a:pt x="112671" y="20307"/>
                      <a:pt x="109094" y="10472"/>
                    </a:cubicBezTo>
                    <a:cubicBezTo>
                      <a:pt x="107305" y="5107"/>
                      <a:pt x="93892" y="5107"/>
                      <a:pt x="85844" y="1530"/>
                    </a:cubicBezTo>
                    <a:cubicBezTo>
                      <a:pt x="77796" y="-2046"/>
                      <a:pt x="67066" y="1530"/>
                      <a:pt x="57229" y="3319"/>
                    </a:cubicBezTo>
                    <a:cubicBezTo>
                      <a:pt x="49182" y="3319"/>
                      <a:pt x="40239" y="8683"/>
                      <a:pt x="32192" y="10472"/>
                    </a:cubicBezTo>
                    <a:cubicBezTo>
                      <a:pt x="20567" y="14048"/>
                      <a:pt x="9836" y="20307"/>
                      <a:pt x="0" y="27460"/>
                    </a:cubicBezTo>
                    <a:cubicBezTo>
                      <a:pt x="11625" y="22095"/>
                      <a:pt x="23249" y="20307"/>
                      <a:pt x="36663" y="17625"/>
                    </a:cubicBezTo>
                    <a:cubicBezTo>
                      <a:pt x="46499" y="15836"/>
                      <a:pt x="54547" y="14048"/>
                      <a:pt x="65277" y="15836"/>
                    </a:cubicBezTo>
                  </a:path>
                </a:pathLst>
              </a:custGeom>
              <a:solidFill>
                <a:srgbClr val="808080"/>
              </a:solidFill>
              <a:ln w="893" cap="flat">
                <a:noFill/>
                <a:prstDash val="solid"/>
                <a:miter/>
              </a:ln>
            </p:spPr>
            <p:txBody>
              <a:bodyPr rtlCol="0" anchor="ctr"/>
              <a:lstStyle/>
              <a:p>
                <a:endParaRPr lang="fr-FR"/>
              </a:p>
            </p:txBody>
          </p:sp>
        </p:grpSp>
        <p:sp>
          <p:nvSpPr>
            <p:cNvPr id="60" name="Forme libre 59">
              <a:extLst>
                <a:ext uri="{FF2B5EF4-FFF2-40B4-BE49-F238E27FC236}">
                  <a16:creationId xmlns:a16="http://schemas.microsoft.com/office/drawing/2014/main" id="{B664CACB-77F3-F987-1723-74C2CAFF7160}"/>
                </a:ext>
              </a:extLst>
            </p:cNvPr>
            <p:cNvSpPr/>
            <p:nvPr/>
          </p:nvSpPr>
          <p:spPr>
            <a:xfrm>
              <a:off x="3189814" y="2048458"/>
              <a:ext cx="5812369" cy="1982292"/>
            </a:xfrm>
            <a:custGeom>
              <a:avLst/>
              <a:gdLst>
                <a:gd name="connsiteX0" fmla="*/ 0 w 5812369"/>
                <a:gd name="connsiteY0" fmla="*/ 857474 h 1982292"/>
                <a:gd name="connsiteX1" fmla="*/ 0 w 5812369"/>
                <a:gd name="connsiteY1" fmla="*/ 186874 h 1982292"/>
                <a:gd name="connsiteX2" fmla="*/ 203880 w 5812369"/>
                <a:gd name="connsiteY2" fmla="*/ 186874 h 1982292"/>
                <a:gd name="connsiteX3" fmla="*/ 377357 w 5812369"/>
                <a:gd name="connsiteY3" fmla="*/ 240522 h 1982292"/>
                <a:gd name="connsiteX4" fmla="*/ 441740 w 5812369"/>
                <a:gd name="connsiteY4" fmla="*/ 387160 h 1982292"/>
                <a:gd name="connsiteX5" fmla="*/ 414020 w 5812369"/>
                <a:gd name="connsiteY5" fmla="*/ 490879 h 1982292"/>
                <a:gd name="connsiteX6" fmla="*/ 335329 w 5812369"/>
                <a:gd name="connsiteY6" fmla="*/ 560621 h 1982292"/>
                <a:gd name="connsiteX7" fmla="*/ 544574 w 5812369"/>
                <a:gd name="connsiteY7" fmla="*/ 857474 h 1982292"/>
                <a:gd name="connsiteX8" fmla="*/ 382722 w 5812369"/>
                <a:gd name="connsiteY8" fmla="*/ 857474 h 1982292"/>
                <a:gd name="connsiteX9" fmla="*/ 204774 w 5812369"/>
                <a:gd name="connsiteY9" fmla="*/ 586551 h 1982292"/>
                <a:gd name="connsiteX10" fmla="*/ 135920 w 5812369"/>
                <a:gd name="connsiteY10" fmla="*/ 586551 h 1982292"/>
                <a:gd name="connsiteX11" fmla="*/ 135920 w 5812369"/>
                <a:gd name="connsiteY11" fmla="*/ 857474 h 1982292"/>
                <a:gd name="connsiteX12" fmla="*/ 135920 w 5812369"/>
                <a:gd name="connsiteY12" fmla="*/ 471208 h 1982292"/>
                <a:gd name="connsiteX13" fmla="*/ 211928 w 5812369"/>
                <a:gd name="connsiteY13" fmla="*/ 471208 h 1982292"/>
                <a:gd name="connsiteX14" fmla="*/ 278100 w 5812369"/>
                <a:gd name="connsiteY14" fmla="*/ 448855 h 1982292"/>
                <a:gd name="connsiteX15" fmla="*/ 302243 w 5812369"/>
                <a:gd name="connsiteY15" fmla="*/ 385371 h 1982292"/>
                <a:gd name="connsiteX16" fmla="*/ 278100 w 5812369"/>
                <a:gd name="connsiteY16" fmla="*/ 324570 h 1982292"/>
                <a:gd name="connsiteX17" fmla="*/ 211928 w 5812369"/>
                <a:gd name="connsiteY17" fmla="*/ 303111 h 1982292"/>
                <a:gd name="connsiteX18" fmla="*/ 135920 w 5812369"/>
                <a:gd name="connsiteY18" fmla="*/ 303111 h 1982292"/>
                <a:gd name="connsiteX19" fmla="*/ 639361 w 5812369"/>
                <a:gd name="connsiteY19" fmla="*/ 857474 h 1982292"/>
                <a:gd name="connsiteX20" fmla="*/ 639361 w 5812369"/>
                <a:gd name="connsiteY20" fmla="*/ 186874 h 1982292"/>
                <a:gd name="connsiteX21" fmla="*/ 1028342 w 5812369"/>
                <a:gd name="connsiteY21" fmla="*/ 186874 h 1982292"/>
                <a:gd name="connsiteX22" fmla="*/ 1028342 w 5812369"/>
                <a:gd name="connsiteY22" fmla="*/ 303111 h 1982292"/>
                <a:gd name="connsiteX23" fmla="*/ 774387 w 5812369"/>
                <a:gd name="connsiteY23" fmla="*/ 303111 h 1982292"/>
                <a:gd name="connsiteX24" fmla="*/ 774387 w 5812369"/>
                <a:gd name="connsiteY24" fmla="*/ 457796 h 1982292"/>
                <a:gd name="connsiteX25" fmla="*/ 989891 w 5812369"/>
                <a:gd name="connsiteY25" fmla="*/ 457796 h 1982292"/>
                <a:gd name="connsiteX26" fmla="*/ 989891 w 5812369"/>
                <a:gd name="connsiteY26" fmla="*/ 574033 h 1982292"/>
                <a:gd name="connsiteX27" fmla="*/ 774387 w 5812369"/>
                <a:gd name="connsiteY27" fmla="*/ 574033 h 1982292"/>
                <a:gd name="connsiteX28" fmla="*/ 774387 w 5812369"/>
                <a:gd name="connsiteY28" fmla="*/ 741236 h 1982292"/>
                <a:gd name="connsiteX29" fmla="*/ 1028342 w 5812369"/>
                <a:gd name="connsiteY29" fmla="*/ 741236 h 1982292"/>
                <a:gd name="connsiteX30" fmla="*/ 1028342 w 5812369"/>
                <a:gd name="connsiteY30" fmla="*/ 857474 h 1982292"/>
                <a:gd name="connsiteX31" fmla="*/ 770810 w 5812369"/>
                <a:gd name="connsiteY31" fmla="*/ 129649 h 1982292"/>
                <a:gd name="connsiteX32" fmla="*/ 878115 w 5812369"/>
                <a:gd name="connsiteY32" fmla="*/ 0 h 1982292"/>
                <a:gd name="connsiteX33" fmla="*/ 1017612 w 5812369"/>
                <a:gd name="connsiteY33" fmla="*/ 0 h 1982292"/>
                <a:gd name="connsiteX34" fmla="*/ 894211 w 5812369"/>
                <a:gd name="connsiteY34" fmla="*/ 129649 h 1982292"/>
                <a:gd name="connsiteX35" fmla="*/ 1193771 w 5812369"/>
                <a:gd name="connsiteY35" fmla="*/ 857474 h 1982292"/>
                <a:gd name="connsiteX36" fmla="*/ 1193771 w 5812369"/>
                <a:gd name="connsiteY36" fmla="*/ 186874 h 1982292"/>
                <a:gd name="connsiteX37" fmla="*/ 1414641 w 5812369"/>
                <a:gd name="connsiteY37" fmla="*/ 186874 h 1982292"/>
                <a:gd name="connsiteX38" fmla="*/ 1587224 w 5812369"/>
                <a:gd name="connsiteY38" fmla="*/ 240522 h 1982292"/>
                <a:gd name="connsiteX39" fmla="*/ 1650713 w 5812369"/>
                <a:gd name="connsiteY39" fmla="*/ 387160 h 1982292"/>
                <a:gd name="connsiteX40" fmla="*/ 1587224 w 5812369"/>
                <a:gd name="connsiteY40" fmla="*/ 532903 h 1982292"/>
                <a:gd name="connsiteX41" fmla="*/ 1414641 w 5812369"/>
                <a:gd name="connsiteY41" fmla="*/ 586551 h 1982292"/>
                <a:gd name="connsiteX42" fmla="*/ 1329691 w 5812369"/>
                <a:gd name="connsiteY42" fmla="*/ 586551 h 1982292"/>
                <a:gd name="connsiteX43" fmla="*/ 1329691 w 5812369"/>
                <a:gd name="connsiteY43" fmla="*/ 857474 h 1982292"/>
                <a:gd name="connsiteX44" fmla="*/ 1329691 w 5812369"/>
                <a:gd name="connsiteY44" fmla="*/ 471208 h 1982292"/>
                <a:gd name="connsiteX45" fmla="*/ 1420007 w 5812369"/>
                <a:gd name="connsiteY45" fmla="*/ 471208 h 1982292"/>
                <a:gd name="connsiteX46" fmla="*/ 1487967 w 5812369"/>
                <a:gd name="connsiteY46" fmla="*/ 447961 h 1982292"/>
                <a:gd name="connsiteX47" fmla="*/ 1512110 w 5812369"/>
                <a:gd name="connsiteY47" fmla="*/ 385371 h 1982292"/>
                <a:gd name="connsiteX48" fmla="*/ 1487072 w 5812369"/>
                <a:gd name="connsiteY48" fmla="*/ 324570 h 1982292"/>
                <a:gd name="connsiteX49" fmla="*/ 1420007 w 5812369"/>
                <a:gd name="connsiteY49" fmla="*/ 303111 h 1982292"/>
                <a:gd name="connsiteX50" fmla="*/ 1329691 w 5812369"/>
                <a:gd name="connsiteY50" fmla="*/ 303111 h 1982292"/>
                <a:gd name="connsiteX51" fmla="*/ 1759807 w 5812369"/>
                <a:gd name="connsiteY51" fmla="*/ 595493 h 1982292"/>
                <a:gd name="connsiteX52" fmla="*/ 1759807 w 5812369"/>
                <a:gd name="connsiteY52" fmla="*/ 186874 h 1982292"/>
                <a:gd name="connsiteX53" fmla="*/ 1895727 w 5812369"/>
                <a:gd name="connsiteY53" fmla="*/ 186874 h 1982292"/>
                <a:gd name="connsiteX54" fmla="*/ 1895727 w 5812369"/>
                <a:gd name="connsiteY54" fmla="*/ 606222 h 1982292"/>
                <a:gd name="connsiteX55" fmla="*/ 1931495 w 5812369"/>
                <a:gd name="connsiteY55" fmla="*/ 711730 h 1982292"/>
                <a:gd name="connsiteX56" fmla="*/ 2030753 w 5812369"/>
                <a:gd name="connsiteY56" fmla="*/ 749283 h 1982292"/>
                <a:gd name="connsiteX57" fmla="*/ 2129116 w 5812369"/>
                <a:gd name="connsiteY57" fmla="*/ 711730 h 1982292"/>
                <a:gd name="connsiteX58" fmla="*/ 2164884 w 5812369"/>
                <a:gd name="connsiteY58" fmla="*/ 606222 h 1982292"/>
                <a:gd name="connsiteX59" fmla="*/ 2164884 w 5812369"/>
                <a:gd name="connsiteY59" fmla="*/ 186874 h 1982292"/>
                <a:gd name="connsiteX60" fmla="*/ 2300804 w 5812369"/>
                <a:gd name="connsiteY60" fmla="*/ 186874 h 1982292"/>
                <a:gd name="connsiteX61" fmla="*/ 2300804 w 5812369"/>
                <a:gd name="connsiteY61" fmla="*/ 595493 h 1982292"/>
                <a:gd name="connsiteX62" fmla="*/ 2228373 w 5812369"/>
                <a:gd name="connsiteY62" fmla="*/ 802037 h 1982292"/>
                <a:gd name="connsiteX63" fmla="*/ 2029858 w 5812369"/>
                <a:gd name="connsiteY63" fmla="*/ 876250 h 1982292"/>
                <a:gd name="connsiteX64" fmla="*/ 1832238 w 5812369"/>
                <a:gd name="connsiteY64" fmla="*/ 802037 h 1982292"/>
                <a:gd name="connsiteX65" fmla="*/ 1759807 w 5812369"/>
                <a:gd name="connsiteY65" fmla="*/ 595493 h 1982292"/>
                <a:gd name="connsiteX66" fmla="*/ 2477858 w 5812369"/>
                <a:gd name="connsiteY66" fmla="*/ 857474 h 1982292"/>
                <a:gd name="connsiteX67" fmla="*/ 2477858 w 5812369"/>
                <a:gd name="connsiteY67" fmla="*/ 186874 h 1982292"/>
                <a:gd name="connsiteX68" fmla="*/ 2667431 w 5812369"/>
                <a:gd name="connsiteY68" fmla="*/ 186874 h 1982292"/>
                <a:gd name="connsiteX69" fmla="*/ 2831071 w 5812369"/>
                <a:gd name="connsiteY69" fmla="*/ 235157 h 1982292"/>
                <a:gd name="connsiteX70" fmla="*/ 2890983 w 5812369"/>
                <a:gd name="connsiteY70" fmla="*/ 369277 h 1982292"/>
                <a:gd name="connsiteX71" fmla="*/ 2820341 w 5812369"/>
                <a:gd name="connsiteY71" fmla="*/ 501609 h 1982292"/>
                <a:gd name="connsiteX72" fmla="*/ 2901714 w 5812369"/>
                <a:gd name="connsiteY72" fmla="*/ 565986 h 1982292"/>
                <a:gd name="connsiteX73" fmla="*/ 2930329 w 5812369"/>
                <a:gd name="connsiteY73" fmla="*/ 659870 h 1982292"/>
                <a:gd name="connsiteX74" fmla="*/ 2863263 w 5812369"/>
                <a:gd name="connsiteY74" fmla="*/ 804720 h 1982292"/>
                <a:gd name="connsiteX75" fmla="*/ 2681738 w 5812369"/>
                <a:gd name="connsiteY75" fmla="*/ 857474 h 1982292"/>
                <a:gd name="connsiteX76" fmla="*/ 2612884 w 5812369"/>
                <a:gd name="connsiteY76" fmla="*/ 741236 h 1982292"/>
                <a:gd name="connsiteX77" fmla="*/ 2689786 w 5812369"/>
                <a:gd name="connsiteY77" fmla="*/ 741236 h 1982292"/>
                <a:gd name="connsiteX78" fmla="*/ 2764005 w 5812369"/>
                <a:gd name="connsiteY78" fmla="*/ 717989 h 1982292"/>
                <a:gd name="connsiteX79" fmla="*/ 2790832 w 5812369"/>
                <a:gd name="connsiteY79" fmla="*/ 652717 h 1982292"/>
                <a:gd name="connsiteX80" fmla="*/ 2764005 w 5812369"/>
                <a:gd name="connsiteY80" fmla="*/ 588340 h 1982292"/>
                <a:gd name="connsiteX81" fmla="*/ 2689786 w 5812369"/>
                <a:gd name="connsiteY81" fmla="*/ 565986 h 1982292"/>
                <a:gd name="connsiteX82" fmla="*/ 2612884 w 5812369"/>
                <a:gd name="connsiteY82" fmla="*/ 565986 h 1982292"/>
                <a:gd name="connsiteX83" fmla="*/ 2612884 w 5812369"/>
                <a:gd name="connsiteY83" fmla="*/ 449749 h 1982292"/>
                <a:gd name="connsiteX84" fmla="*/ 2670113 w 5812369"/>
                <a:gd name="connsiteY84" fmla="*/ 449749 h 1982292"/>
                <a:gd name="connsiteX85" fmla="*/ 2730025 w 5812369"/>
                <a:gd name="connsiteY85" fmla="*/ 430078 h 1982292"/>
                <a:gd name="connsiteX86" fmla="*/ 2751486 w 5812369"/>
                <a:gd name="connsiteY86" fmla="*/ 375536 h 1982292"/>
                <a:gd name="connsiteX87" fmla="*/ 2730025 w 5812369"/>
                <a:gd name="connsiteY87" fmla="*/ 322782 h 1982292"/>
                <a:gd name="connsiteX88" fmla="*/ 2670113 w 5812369"/>
                <a:gd name="connsiteY88" fmla="*/ 303111 h 1982292"/>
                <a:gd name="connsiteX89" fmla="*/ 2612884 w 5812369"/>
                <a:gd name="connsiteY89" fmla="*/ 303111 h 1982292"/>
                <a:gd name="connsiteX90" fmla="*/ 3077873 w 5812369"/>
                <a:gd name="connsiteY90" fmla="*/ 857474 h 1982292"/>
                <a:gd name="connsiteX91" fmla="*/ 3077873 w 5812369"/>
                <a:gd name="connsiteY91" fmla="*/ 186874 h 1982292"/>
                <a:gd name="connsiteX92" fmla="*/ 3212899 w 5812369"/>
                <a:gd name="connsiteY92" fmla="*/ 186874 h 1982292"/>
                <a:gd name="connsiteX93" fmla="*/ 3212899 w 5812369"/>
                <a:gd name="connsiteY93" fmla="*/ 734083 h 1982292"/>
                <a:gd name="connsiteX94" fmla="*/ 3466855 w 5812369"/>
                <a:gd name="connsiteY94" fmla="*/ 734083 h 1982292"/>
                <a:gd name="connsiteX95" fmla="*/ 3466855 w 5812369"/>
                <a:gd name="connsiteY95" fmla="*/ 857474 h 1982292"/>
                <a:gd name="connsiteX96" fmla="*/ 3595621 w 5812369"/>
                <a:gd name="connsiteY96" fmla="*/ 857474 h 1982292"/>
                <a:gd name="connsiteX97" fmla="*/ 3595621 w 5812369"/>
                <a:gd name="connsiteY97" fmla="*/ 186874 h 1982292"/>
                <a:gd name="connsiteX98" fmla="*/ 3730647 w 5812369"/>
                <a:gd name="connsiteY98" fmla="*/ 186874 h 1982292"/>
                <a:gd name="connsiteX99" fmla="*/ 3730647 w 5812369"/>
                <a:gd name="connsiteY99" fmla="*/ 857474 h 1982292"/>
                <a:gd name="connsiteX100" fmla="*/ 3896076 w 5812369"/>
                <a:gd name="connsiteY100" fmla="*/ 658976 h 1982292"/>
                <a:gd name="connsiteX101" fmla="*/ 3870144 w 5812369"/>
                <a:gd name="connsiteY101" fmla="*/ 522174 h 1982292"/>
                <a:gd name="connsiteX102" fmla="*/ 3896076 w 5812369"/>
                <a:gd name="connsiteY102" fmla="*/ 386265 h 1982292"/>
                <a:gd name="connsiteX103" fmla="*/ 3967613 w 5812369"/>
                <a:gd name="connsiteY103" fmla="*/ 272711 h 1982292"/>
                <a:gd name="connsiteX104" fmla="*/ 4080284 w 5812369"/>
                <a:gd name="connsiteY104" fmla="*/ 195815 h 1982292"/>
                <a:gd name="connsiteX105" fmla="*/ 4224252 w 5812369"/>
                <a:gd name="connsiteY105" fmla="*/ 167203 h 1982292"/>
                <a:gd name="connsiteX106" fmla="*/ 4368220 w 5812369"/>
                <a:gd name="connsiteY106" fmla="*/ 195815 h 1982292"/>
                <a:gd name="connsiteX107" fmla="*/ 4480890 w 5812369"/>
                <a:gd name="connsiteY107" fmla="*/ 272711 h 1982292"/>
                <a:gd name="connsiteX108" fmla="*/ 4552427 w 5812369"/>
                <a:gd name="connsiteY108" fmla="*/ 386265 h 1982292"/>
                <a:gd name="connsiteX109" fmla="*/ 4578359 w 5812369"/>
                <a:gd name="connsiteY109" fmla="*/ 522174 h 1982292"/>
                <a:gd name="connsiteX110" fmla="*/ 4543485 w 5812369"/>
                <a:gd name="connsiteY110" fmla="*/ 679541 h 1982292"/>
                <a:gd name="connsiteX111" fmla="*/ 4446910 w 5812369"/>
                <a:gd name="connsiteY111" fmla="*/ 802037 h 1982292"/>
                <a:gd name="connsiteX112" fmla="*/ 4487150 w 5812369"/>
                <a:gd name="connsiteY112" fmla="*/ 840485 h 1982292"/>
                <a:gd name="connsiteX113" fmla="*/ 4626646 w 5812369"/>
                <a:gd name="connsiteY113" fmla="*/ 903968 h 1982292"/>
                <a:gd name="connsiteX114" fmla="*/ 4674934 w 5812369"/>
                <a:gd name="connsiteY114" fmla="*/ 896815 h 1982292"/>
                <a:gd name="connsiteX115" fmla="*/ 4674934 w 5812369"/>
                <a:gd name="connsiteY115" fmla="*/ 1012159 h 1982292"/>
                <a:gd name="connsiteX116" fmla="*/ 4604291 w 5812369"/>
                <a:gd name="connsiteY116" fmla="*/ 1023782 h 1982292"/>
                <a:gd name="connsiteX117" fmla="*/ 4395940 w 5812369"/>
                <a:gd name="connsiteY117" fmla="*/ 936157 h 1982292"/>
                <a:gd name="connsiteX118" fmla="*/ 4316355 w 5812369"/>
                <a:gd name="connsiteY118" fmla="*/ 864627 h 1982292"/>
                <a:gd name="connsiteX119" fmla="*/ 4224252 w 5812369"/>
                <a:gd name="connsiteY119" fmla="*/ 876250 h 1982292"/>
                <a:gd name="connsiteX120" fmla="*/ 4080284 w 5812369"/>
                <a:gd name="connsiteY120" fmla="*/ 847638 h 1982292"/>
                <a:gd name="connsiteX121" fmla="*/ 3967613 w 5812369"/>
                <a:gd name="connsiteY121" fmla="*/ 771637 h 1982292"/>
                <a:gd name="connsiteX122" fmla="*/ 3896076 w 5812369"/>
                <a:gd name="connsiteY122" fmla="*/ 658976 h 1982292"/>
                <a:gd name="connsiteX123" fmla="*/ 4070447 w 5812369"/>
                <a:gd name="connsiteY123" fmla="*/ 360336 h 1982292"/>
                <a:gd name="connsiteX124" fmla="*/ 4008747 w 5812369"/>
                <a:gd name="connsiteY124" fmla="*/ 522174 h 1982292"/>
                <a:gd name="connsiteX125" fmla="*/ 4070447 w 5812369"/>
                <a:gd name="connsiteY125" fmla="*/ 684012 h 1982292"/>
                <a:gd name="connsiteX126" fmla="*/ 4225146 w 5812369"/>
                <a:gd name="connsiteY126" fmla="*/ 749283 h 1982292"/>
                <a:gd name="connsiteX127" fmla="*/ 4335134 w 5812369"/>
                <a:gd name="connsiteY127" fmla="*/ 719777 h 1982292"/>
                <a:gd name="connsiteX128" fmla="*/ 4412036 w 5812369"/>
                <a:gd name="connsiteY128" fmla="*/ 637517 h 1982292"/>
                <a:gd name="connsiteX129" fmla="*/ 4439756 w 5812369"/>
                <a:gd name="connsiteY129" fmla="*/ 522174 h 1982292"/>
                <a:gd name="connsiteX130" fmla="*/ 4378056 w 5812369"/>
                <a:gd name="connsiteY130" fmla="*/ 360336 h 1982292"/>
                <a:gd name="connsiteX131" fmla="*/ 4224252 w 5812369"/>
                <a:gd name="connsiteY131" fmla="*/ 295064 h 1982292"/>
                <a:gd name="connsiteX132" fmla="*/ 4069553 w 5812369"/>
                <a:gd name="connsiteY132" fmla="*/ 360336 h 1982292"/>
                <a:gd name="connsiteX133" fmla="*/ 4705337 w 5812369"/>
                <a:gd name="connsiteY133" fmla="*/ 595493 h 1982292"/>
                <a:gd name="connsiteX134" fmla="*/ 4705337 w 5812369"/>
                <a:gd name="connsiteY134" fmla="*/ 186874 h 1982292"/>
                <a:gd name="connsiteX135" fmla="*/ 4841257 w 5812369"/>
                <a:gd name="connsiteY135" fmla="*/ 186874 h 1982292"/>
                <a:gd name="connsiteX136" fmla="*/ 4841257 w 5812369"/>
                <a:gd name="connsiteY136" fmla="*/ 606222 h 1982292"/>
                <a:gd name="connsiteX137" fmla="*/ 4877025 w 5812369"/>
                <a:gd name="connsiteY137" fmla="*/ 711730 h 1982292"/>
                <a:gd name="connsiteX138" fmla="*/ 4976283 w 5812369"/>
                <a:gd name="connsiteY138" fmla="*/ 749283 h 1982292"/>
                <a:gd name="connsiteX139" fmla="*/ 5074646 w 5812369"/>
                <a:gd name="connsiteY139" fmla="*/ 711730 h 1982292"/>
                <a:gd name="connsiteX140" fmla="*/ 5110414 w 5812369"/>
                <a:gd name="connsiteY140" fmla="*/ 606222 h 1982292"/>
                <a:gd name="connsiteX141" fmla="*/ 5110414 w 5812369"/>
                <a:gd name="connsiteY141" fmla="*/ 186874 h 1982292"/>
                <a:gd name="connsiteX142" fmla="*/ 5246334 w 5812369"/>
                <a:gd name="connsiteY142" fmla="*/ 186874 h 1982292"/>
                <a:gd name="connsiteX143" fmla="*/ 5246334 w 5812369"/>
                <a:gd name="connsiteY143" fmla="*/ 595493 h 1982292"/>
                <a:gd name="connsiteX144" fmla="*/ 5173903 w 5812369"/>
                <a:gd name="connsiteY144" fmla="*/ 802037 h 1982292"/>
                <a:gd name="connsiteX145" fmla="*/ 4975389 w 5812369"/>
                <a:gd name="connsiteY145" fmla="*/ 876250 h 1982292"/>
                <a:gd name="connsiteX146" fmla="*/ 4777768 w 5812369"/>
                <a:gd name="connsiteY146" fmla="*/ 802037 h 1982292"/>
                <a:gd name="connsiteX147" fmla="*/ 4705337 w 5812369"/>
                <a:gd name="connsiteY147" fmla="*/ 595493 h 1982292"/>
                <a:gd name="connsiteX148" fmla="*/ 5423388 w 5812369"/>
                <a:gd name="connsiteY148" fmla="*/ 857474 h 1982292"/>
                <a:gd name="connsiteX149" fmla="*/ 5423388 w 5812369"/>
                <a:gd name="connsiteY149" fmla="*/ 186874 h 1982292"/>
                <a:gd name="connsiteX150" fmla="*/ 5812370 w 5812369"/>
                <a:gd name="connsiteY150" fmla="*/ 186874 h 1982292"/>
                <a:gd name="connsiteX151" fmla="*/ 5812370 w 5812369"/>
                <a:gd name="connsiteY151" fmla="*/ 303111 h 1982292"/>
                <a:gd name="connsiteX152" fmla="*/ 5558414 w 5812369"/>
                <a:gd name="connsiteY152" fmla="*/ 303111 h 1982292"/>
                <a:gd name="connsiteX153" fmla="*/ 5558414 w 5812369"/>
                <a:gd name="connsiteY153" fmla="*/ 457796 h 1982292"/>
                <a:gd name="connsiteX154" fmla="*/ 5773919 w 5812369"/>
                <a:gd name="connsiteY154" fmla="*/ 457796 h 1982292"/>
                <a:gd name="connsiteX155" fmla="*/ 5773919 w 5812369"/>
                <a:gd name="connsiteY155" fmla="*/ 574033 h 1982292"/>
                <a:gd name="connsiteX156" fmla="*/ 5558414 w 5812369"/>
                <a:gd name="connsiteY156" fmla="*/ 574033 h 1982292"/>
                <a:gd name="connsiteX157" fmla="*/ 5558414 w 5812369"/>
                <a:gd name="connsiteY157" fmla="*/ 741236 h 1982292"/>
                <a:gd name="connsiteX158" fmla="*/ 5812370 w 5812369"/>
                <a:gd name="connsiteY158" fmla="*/ 741236 h 1982292"/>
                <a:gd name="connsiteX159" fmla="*/ 5812370 w 5812369"/>
                <a:gd name="connsiteY159" fmla="*/ 857474 h 1982292"/>
                <a:gd name="connsiteX160" fmla="*/ 0 w 5812369"/>
                <a:gd name="connsiteY160" fmla="*/ 1827608 h 1982292"/>
                <a:gd name="connsiteX161" fmla="*/ 0 w 5812369"/>
                <a:gd name="connsiteY161" fmla="*/ 1157008 h 1982292"/>
                <a:gd name="connsiteX162" fmla="*/ 388982 w 5812369"/>
                <a:gd name="connsiteY162" fmla="*/ 1157008 h 1982292"/>
                <a:gd name="connsiteX163" fmla="*/ 388982 w 5812369"/>
                <a:gd name="connsiteY163" fmla="*/ 1273245 h 1982292"/>
                <a:gd name="connsiteX164" fmla="*/ 135920 w 5812369"/>
                <a:gd name="connsiteY164" fmla="*/ 1273245 h 1982292"/>
                <a:gd name="connsiteX165" fmla="*/ 135920 w 5812369"/>
                <a:gd name="connsiteY165" fmla="*/ 1427930 h 1982292"/>
                <a:gd name="connsiteX166" fmla="*/ 351425 w 5812369"/>
                <a:gd name="connsiteY166" fmla="*/ 1427930 h 1982292"/>
                <a:gd name="connsiteX167" fmla="*/ 351425 w 5812369"/>
                <a:gd name="connsiteY167" fmla="*/ 1544168 h 1982292"/>
                <a:gd name="connsiteX168" fmla="*/ 135920 w 5812369"/>
                <a:gd name="connsiteY168" fmla="*/ 1544168 h 1982292"/>
                <a:gd name="connsiteX169" fmla="*/ 135920 w 5812369"/>
                <a:gd name="connsiteY169" fmla="*/ 1827608 h 1982292"/>
                <a:gd name="connsiteX170" fmla="*/ 517748 w 5812369"/>
                <a:gd name="connsiteY170" fmla="*/ 1827608 h 1982292"/>
                <a:gd name="connsiteX171" fmla="*/ 517748 w 5812369"/>
                <a:gd name="connsiteY171" fmla="*/ 1157008 h 1982292"/>
                <a:gd name="connsiteX172" fmla="*/ 721628 w 5812369"/>
                <a:gd name="connsiteY172" fmla="*/ 1157008 h 1982292"/>
                <a:gd name="connsiteX173" fmla="*/ 895999 w 5812369"/>
                <a:gd name="connsiteY173" fmla="*/ 1210656 h 1982292"/>
                <a:gd name="connsiteX174" fmla="*/ 959488 w 5812369"/>
                <a:gd name="connsiteY174" fmla="*/ 1357294 h 1982292"/>
                <a:gd name="connsiteX175" fmla="*/ 931768 w 5812369"/>
                <a:gd name="connsiteY175" fmla="*/ 1461907 h 1982292"/>
                <a:gd name="connsiteX176" fmla="*/ 853077 w 5812369"/>
                <a:gd name="connsiteY176" fmla="*/ 1530756 h 1982292"/>
                <a:gd name="connsiteX177" fmla="*/ 1062322 w 5812369"/>
                <a:gd name="connsiteY177" fmla="*/ 1827608 h 1982292"/>
                <a:gd name="connsiteX178" fmla="*/ 900470 w 5812369"/>
                <a:gd name="connsiteY178" fmla="*/ 1827608 h 1982292"/>
                <a:gd name="connsiteX179" fmla="*/ 722522 w 5812369"/>
                <a:gd name="connsiteY179" fmla="*/ 1556686 h 1982292"/>
                <a:gd name="connsiteX180" fmla="*/ 653668 w 5812369"/>
                <a:gd name="connsiteY180" fmla="*/ 1556686 h 1982292"/>
                <a:gd name="connsiteX181" fmla="*/ 653668 w 5812369"/>
                <a:gd name="connsiteY181" fmla="*/ 1827608 h 1982292"/>
                <a:gd name="connsiteX182" fmla="*/ 653668 w 5812369"/>
                <a:gd name="connsiteY182" fmla="*/ 1441342 h 1982292"/>
                <a:gd name="connsiteX183" fmla="*/ 729676 w 5812369"/>
                <a:gd name="connsiteY183" fmla="*/ 1441342 h 1982292"/>
                <a:gd name="connsiteX184" fmla="*/ 796742 w 5812369"/>
                <a:gd name="connsiteY184" fmla="*/ 1418989 h 1982292"/>
                <a:gd name="connsiteX185" fmla="*/ 819991 w 5812369"/>
                <a:gd name="connsiteY185" fmla="*/ 1355506 h 1982292"/>
                <a:gd name="connsiteX186" fmla="*/ 796742 w 5812369"/>
                <a:gd name="connsiteY186" fmla="*/ 1294705 h 1982292"/>
                <a:gd name="connsiteX187" fmla="*/ 729676 w 5812369"/>
                <a:gd name="connsiteY187" fmla="*/ 1273245 h 1982292"/>
                <a:gd name="connsiteX188" fmla="*/ 653668 w 5812369"/>
                <a:gd name="connsiteY188" fmla="*/ 1273245 h 1982292"/>
                <a:gd name="connsiteX189" fmla="*/ 1100773 w 5812369"/>
                <a:gd name="connsiteY189" fmla="*/ 1827608 h 1982292"/>
                <a:gd name="connsiteX190" fmla="*/ 1353835 w 5812369"/>
                <a:gd name="connsiteY190" fmla="*/ 1157008 h 1982292"/>
                <a:gd name="connsiteX191" fmla="*/ 1530889 w 5812369"/>
                <a:gd name="connsiteY191" fmla="*/ 1157008 h 1982292"/>
                <a:gd name="connsiteX192" fmla="*/ 1783950 w 5812369"/>
                <a:gd name="connsiteY192" fmla="*/ 1827608 h 1982292"/>
                <a:gd name="connsiteX193" fmla="*/ 1639982 w 5812369"/>
                <a:gd name="connsiteY193" fmla="*/ 1827608 h 1982292"/>
                <a:gd name="connsiteX194" fmla="*/ 1575599 w 5812369"/>
                <a:gd name="connsiteY194" fmla="*/ 1653252 h 1982292"/>
                <a:gd name="connsiteX195" fmla="*/ 1308230 w 5812369"/>
                <a:gd name="connsiteY195" fmla="*/ 1653252 h 1982292"/>
                <a:gd name="connsiteX196" fmla="*/ 1244741 w 5812369"/>
                <a:gd name="connsiteY196" fmla="*/ 1827608 h 1982292"/>
                <a:gd name="connsiteX197" fmla="*/ 1350258 w 5812369"/>
                <a:gd name="connsiteY197" fmla="*/ 1537015 h 1982292"/>
                <a:gd name="connsiteX198" fmla="*/ 1534466 w 5812369"/>
                <a:gd name="connsiteY198" fmla="*/ 1537015 h 1982292"/>
                <a:gd name="connsiteX199" fmla="*/ 1442362 w 5812369"/>
                <a:gd name="connsiteY199" fmla="*/ 1285763 h 1982292"/>
                <a:gd name="connsiteX200" fmla="*/ 1896621 w 5812369"/>
                <a:gd name="connsiteY200" fmla="*/ 1827608 h 1982292"/>
                <a:gd name="connsiteX201" fmla="*/ 1896621 w 5812369"/>
                <a:gd name="connsiteY201" fmla="*/ 1157008 h 1982292"/>
                <a:gd name="connsiteX202" fmla="*/ 2070098 w 5812369"/>
                <a:gd name="connsiteY202" fmla="*/ 1157008 h 1982292"/>
                <a:gd name="connsiteX203" fmla="*/ 2368764 w 5812369"/>
                <a:gd name="connsiteY203" fmla="*/ 1637158 h 1982292"/>
                <a:gd name="connsiteX204" fmla="*/ 2368764 w 5812369"/>
                <a:gd name="connsiteY204" fmla="*/ 1157008 h 1982292"/>
                <a:gd name="connsiteX205" fmla="*/ 2503790 w 5812369"/>
                <a:gd name="connsiteY205" fmla="*/ 1157008 h 1982292"/>
                <a:gd name="connsiteX206" fmla="*/ 2503790 w 5812369"/>
                <a:gd name="connsiteY206" fmla="*/ 1827608 h 1982292"/>
                <a:gd name="connsiteX207" fmla="*/ 2330313 w 5812369"/>
                <a:gd name="connsiteY207" fmla="*/ 1827608 h 1982292"/>
                <a:gd name="connsiteX208" fmla="*/ 2031647 w 5812369"/>
                <a:gd name="connsiteY208" fmla="*/ 1345670 h 1982292"/>
                <a:gd name="connsiteX209" fmla="*/ 2031647 w 5812369"/>
                <a:gd name="connsiteY209" fmla="*/ 1827608 h 1982292"/>
                <a:gd name="connsiteX210" fmla="*/ 2644181 w 5812369"/>
                <a:gd name="connsiteY210" fmla="*/ 1492308 h 1982292"/>
                <a:gd name="connsiteX211" fmla="*/ 2670113 w 5812369"/>
                <a:gd name="connsiteY211" fmla="*/ 1356400 h 1982292"/>
                <a:gd name="connsiteX212" fmla="*/ 2741650 w 5812369"/>
                <a:gd name="connsiteY212" fmla="*/ 1242845 h 1982292"/>
                <a:gd name="connsiteX213" fmla="*/ 2854321 w 5812369"/>
                <a:gd name="connsiteY213" fmla="*/ 1166844 h 1982292"/>
                <a:gd name="connsiteX214" fmla="*/ 2999183 w 5812369"/>
                <a:gd name="connsiteY214" fmla="*/ 1138231 h 1982292"/>
                <a:gd name="connsiteX215" fmla="*/ 3160141 w 5812369"/>
                <a:gd name="connsiteY215" fmla="*/ 1173997 h 1982292"/>
                <a:gd name="connsiteX216" fmla="*/ 3279965 w 5812369"/>
                <a:gd name="connsiteY216" fmla="*/ 1274140 h 1982292"/>
                <a:gd name="connsiteX217" fmla="*/ 3173554 w 5812369"/>
                <a:gd name="connsiteY217" fmla="*/ 1357294 h 1982292"/>
                <a:gd name="connsiteX218" fmla="*/ 3099334 w 5812369"/>
                <a:gd name="connsiteY218" fmla="*/ 1290234 h 1982292"/>
                <a:gd name="connsiteX219" fmla="*/ 2999183 w 5812369"/>
                <a:gd name="connsiteY219" fmla="*/ 1265198 h 1982292"/>
                <a:gd name="connsiteX220" fmla="*/ 2844484 w 5812369"/>
                <a:gd name="connsiteY220" fmla="*/ 1330470 h 1982292"/>
                <a:gd name="connsiteX221" fmla="*/ 2782784 w 5812369"/>
                <a:gd name="connsiteY221" fmla="*/ 1492308 h 1982292"/>
                <a:gd name="connsiteX222" fmla="*/ 2844484 w 5812369"/>
                <a:gd name="connsiteY222" fmla="*/ 1655040 h 1982292"/>
                <a:gd name="connsiteX223" fmla="*/ 2999183 w 5812369"/>
                <a:gd name="connsiteY223" fmla="*/ 1719418 h 1982292"/>
                <a:gd name="connsiteX224" fmla="*/ 3099334 w 5812369"/>
                <a:gd name="connsiteY224" fmla="*/ 1695276 h 1982292"/>
                <a:gd name="connsiteX225" fmla="*/ 3173554 w 5812369"/>
                <a:gd name="connsiteY225" fmla="*/ 1627322 h 1982292"/>
                <a:gd name="connsiteX226" fmla="*/ 3279965 w 5812369"/>
                <a:gd name="connsiteY226" fmla="*/ 1709582 h 1982292"/>
                <a:gd name="connsiteX227" fmla="*/ 3181602 w 5812369"/>
                <a:gd name="connsiteY227" fmla="*/ 1798996 h 1982292"/>
                <a:gd name="connsiteX228" fmla="*/ 3051047 w 5812369"/>
                <a:gd name="connsiteY228" fmla="*/ 1842808 h 1982292"/>
                <a:gd name="connsiteX229" fmla="*/ 2967885 w 5812369"/>
                <a:gd name="connsiteY229" fmla="*/ 1982293 h 1982292"/>
                <a:gd name="connsiteX230" fmla="*/ 2848061 w 5812369"/>
                <a:gd name="connsiteY230" fmla="*/ 1982293 h 1982292"/>
                <a:gd name="connsiteX231" fmla="*/ 2932117 w 5812369"/>
                <a:gd name="connsiteY231" fmla="*/ 1841020 h 1982292"/>
                <a:gd name="connsiteX232" fmla="*/ 2780995 w 5812369"/>
                <a:gd name="connsiteY232" fmla="*/ 1775748 h 1982292"/>
                <a:gd name="connsiteX233" fmla="*/ 2679055 w 5812369"/>
                <a:gd name="connsiteY233" fmla="*/ 1651464 h 1982292"/>
                <a:gd name="connsiteX234" fmla="*/ 2644181 w 5812369"/>
                <a:gd name="connsiteY234" fmla="*/ 1492308 h 1982292"/>
                <a:gd name="connsiteX235" fmla="*/ 3319310 w 5812369"/>
                <a:gd name="connsiteY235" fmla="*/ 1827608 h 1982292"/>
                <a:gd name="connsiteX236" fmla="*/ 3572372 w 5812369"/>
                <a:gd name="connsiteY236" fmla="*/ 1157008 h 1982292"/>
                <a:gd name="connsiteX237" fmla="*/ 3749426 w 5812369"/>
                <a:gd name="connsiteY237" fmla="*/ 1157008 h 1982292"/>
                <a:gd name="connsiteX238" fmla="*/ 4002487 w 5812369"/>
                <a:gd name="connsiteY238" fmla="*/ 1827608 h 1982292"/>
                <a:gd name="connsiteX239" fmla="*/ 3858519 w 5812369"/>
                <a:gd name="connsiteY239" fmla="*/ 1827608 h 1982292"/>
                <a:gd name="connsiteX240" fmla="*/ 3795030 w 5812369"/>
                <a:gd name="connsiteY240" fmla="*/ 1653252 h 1982292"/>
                <a:gd name="connsiteX241" fmla="*/ 3527661 w 5812369"/>
                <a:gd name="connsiteY241" fmla="*/ 1653252 h 1982292"/>
                <a:gd name="connsiteX242" fmla="*/ 3463278 w 5812369"/>
                <a:gd name="connsiteY242" fmla="*/ 1827608 h 1982292"/>
                <a:gd name="connsiteX243" fmla="*/ 3569689 w 5812369"/>
                <a:gd name="connsiteY243" fmla="*/ 1537015 h 1982292"/>
                <a:gd name="connsiteX244" fmla="*/ 3753002 w 5812369"/>
                <a:gd name="connsiteY244" fmla="*/ 1537015 h 1982292"/>
                <a:gd name="connsiteX245" fmla="*/ 3660899 w 5812369"/>
                <a:gd name="connsiteY245" fmla="*/ 1285763 h 1982292"/>
                <a:gd name="connsiteX246" fmla="*/ 4115158 w 5812369"/>
                <a:gd name="connsiteY246" fmla="*/ 1827608 h 1982292"/>
                <a:gd name="connsiteX247" fmla="*/ 4115158 w 5812369"/>
                <a:gd name="connsiteY247" fmla="*/ 1157008 h 1982292"/>
                <a:gd name="connsiteX248" fmla="*/ 4251078 w 5812369"/>
                <a:gd name="connsiteY248" fmla="*/ 1157008 h 1982292"/>
                <a:gd name="connsiteX249" fmla="*/ 4251078 w 5812369"/>
                <a:gd name="connsiteY249" fmla="*/ 1827608 h 1982292"/>
                <a:gd name="connsiteX250" fmla="*/ 4386998 w 5812369"/>
                <a:gd name="connsiteY250" fmla="*/ 1734618 h 1982292"/>
                <a:gd name="connsiteX251" fmla="*/ 4485361 w 5812369"/>
                <a:gd name="connsiteY251" fmla="*/ 1644311 h 1982292"/>
                <a:gd name="connsiteX252" fmla="*/ 4553321 w 5812369"/>
                <a:gd name="connsiteY252" fmla="*/ 1705112 h 1982292"/>
                <a:gd name="connsiteX253" fmla="*/ 4632906 w 5812369"/>
                <a:gd name="connsiteY253" fmla="*/ 1726571 h 1982292"/>
                <a:gd name="connsiteX254" fmla="*/ 4695501 w 5812369"/>
                <a:gd name="connsiteY254" fmla="*/ 1706006 h 1982292"/>
                <a:gd name="connsiteX255" fmla="*/ 4718750 w 5812369"/>
                <a:gd name="connsiteY255" fmla="*/ 1648781 h 1982292"/>
                <a:gd name="connsiteX256" fmla="*/ 4706231 w 5812369"/>
                <a:gd name="connsiteY256" fmla="*/ 1609439 h 1982292"/>
                <a:gd name="connsiteX257" fmla="*/ 4671357 w 5812369"/>
                <a:gd name="connsiteY257" fmla="*/ 1579933 h 1982292"/>
                <a:gd name="connsiteX258" fmla="*/ 4622175 w 5812369"/>
                <a:gd name="connsiteY258" fmla="*/ 1554897 h 1982292"/>
                <a:gd name="connsiteX259" fmla="*/ 4565840 w 5812369"/>
                <a:gd name="connsiteY259" fmla="*/ 1528967 h 1982292"/>
                <a:gd name="connsiteX260" fmla="*/ 4510399 w 5812369"/>
                <a:gd name="connsiteY260" fmla="*/ 1498567 h 1982292"/>
                <a:gd name="connsiteX261" fmla="*/ 4461217 w 5812369"/>
                <a:gd name="connsiteY261" fmla="*/ 1459225 h 1982292"/>
                <a:gd name="connsiteX262" fmla="*/ 4426343 w 5812369"/>
                <a:gd name="connsiteY262" fmla="*/ 1404683 h 1982292"/>
                <a:gd name="connsiteX263" fmla="*/ 4412930 w 5812369"/>
                <a:gd name="connsiteY263" fmla="*/ 1332258 h 1982292"/>
                <a:gd name="connsiteX264" fmla="*/ 4473736 w 5812369"/>
                <a:gd name="connsiteY264" fmla="*/ 1194562 h 1982292"/>
                <a:gd name="connsiteX265" fmla="*/ 4627541 w 5812369"/>
                <a:gd name="connsiteY265" fmla="*/ 1138231 h 1982292"/>
                <a:gd name="connsiteX266" fmla="*/ 4860930 w 5812369"/>
                <a:gd name="connsiteY266" fmla="*/ 1250892 h 1982292"/>
                <a:gd name="connsiteX267" fmla="*/ 4761672 w 5812369"/>
                <a:gd name="connsiteY267" fmla="*/ 1340305 h 1982292"/>
                <a:gd name="connsiteX268" fmla="*/ 4628435 w 5812369"/>
                <a:gd name="connsiteY268" fmla="*/ 1256257 h 1982292"/>
                <a:gd name="connsiteX269" fmla="*/ 4572100 w 5812369"/>
                <a:gd name="connsiteY269" fmla="*/ 1276822 h 1982292"/>
                <a:gd name="connsiteX270" fmla="*/ 4550639 w 5812369"/>
                <a:gd name="connsiteY270" fmla="*/ 1326893 h 1982292"/>
                <a:gd name="connsiteX271" fmla="*/ 4561369 w 5812369"/>
                <a:gd name="connsiteY271" fmla="*/ 1361765 h 1982292"/>
                <a:gd name="connsiteX272" fmla="*/ 4589090 w 5812369"/>
                <a:gd name="connsiteY272" fmla="*/ 1389483 h 1982292"/>
                <a:gd name="connsiteX273" fmla="*/ 4630223 w 5812369"/>
                <a:gd name="connsiteY273" fmla="*/ 1412730 h 1982292"/>
                <a:gd name="connsiteX274" fmla="*/ 4677616 w 5812369"/>
                <a:gd name="connsiteY274" fmla="*/ 1435084 h 1982292"/>
                <a:gd name="connsiteX275" fmla="*/ 4728586 w 5812369"/>
                <a:gd name="connsiteY275" fmla="*/ 1458331 h 1982292"/>
                <a:gd name="connsiteX276" fmla="*/ 4776874 w 5812369"/>
                <a:gd name="connsiteY276" fmla="*/ 1488731 h 1982292"/>
                <a:gd name="connsiteX277" fmla="*/ 4818008 w 5812369"/>
                <a:gd name="connsiteY277" fmla="*/ 1528073 h 1982292"/>
                <a:gd name="connsiteX278" fmla="*/ 4845728 w 5812369"/>
                <a:gd name="connsiteY278" fmla="*/ 1579039 h 1982292"/>
                <a:gd name="connsiteX279" fmla="*/ 4856459 w 5812369"/>
                <a:gd name="connsiteY279" fmla="*/ 1646099 h 1982292"/>
                <a:gd name="connsiteX280" fmla="*/ 4791181 w 5812369"/>
                <a:gd name="connsiteY280" fmla="*/ 1791843 h 1982292"/>
                <a:gd name="connsiteX281" fmla="*/ 4634694 w 5812369"/>
                <a:gd name="connsiteY281" fmla="*/ 1846385 h 1982292"/>
                <a:gd name="connsiteX282" fmla="*/ 4492515 w 5812369"/>
                <a:gd name="connsiteY282" fmla="*/ 1818667 h 1982292"/>
                <a:gd name="connsiteX283" fmla="*/ 4386998 w 5812369"/>
                <a:gd name="connsiteY283" fmla="*/ 1734618 h 1982292"/>
                <a:gd name="connsiteX284" fmla="*/ 5007580 w 5812369"/>
                <a:gd name="connsiteY284" fmla="*/ 1827608 h 1982292"/>
                <a:gd name="connsiteX285" fmla="*/ 5007580 w 5812369"/>
                <a:gd name="connsiteY285" fmla="*/ 1157008 h 1982292"/>
                <a:gd name="connsiteX286" fmla="*/ 5396562 w 5812369"/>
                <a:gd name="connsiteY286" fmla="*/ 1157008 h 1982292"/>
                <a:gd name="connsiteX287" fmla="*/ 5396562 w 5812369"/>
                <a:gd name="connsiteY287" fmla="*/ 1273245 h 1982292"/>
                <a:gd name="connsiteX288" fmla="*/ 5143500 w 5812369"/>
                <a:gd name="connsiteY288" fmla="*/ 1273245 h 1982292"/>
                <a:gd name="connsiteX289" fmla="*/ 5143500 w 5812369"/>
                <a:gd name="connsiteY289" fmla="*/ 1427930 h 1982292"/>
                <a:gd name="connsiteX290" fmla="*/ 5359005 w 5812369"/>
                <a:gd name="connsiteY290" fmla="*/ 1427930 h 1982292"/>
                <a:gd name="connsiteX291" fmla="*/ 5359005 w 5812369"/>
                <a:gd name="connsiteY291" fmla="*/ 1544168 h 1982292"/>
                <a:gd name="connsiteX292" fmla="*/ 5143500 w 5812369"/>
                <a:gd name="connsiteY292" fmla="*/ 1544168 h 1982292"/>
                <a:gd name="connsiteX293" fmla="*/ 5143500 w 5812369"/>
                <a:gd name="connsiteY293" fmla="*/ 1711371 h 1982292"/>
                <a:gd name="connsiteX294" fmla="*/ 5396562 w 5812369"/>
                <a:gd name="connsiteY294" fmla="*/ 1711371 h 1982292"/>
                <a:gd name="connsiteX295" fmla="*/ 5396562 w 5812369"/>
                <a:gd name="connsiteY295" fmla="*/ 1827608 h 198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812369" h="1982292">
                  <a:moveTo>
                    <a:pt x="0" y="857474"/>
                  </a:moveTo>
                  <a:lnTo>
                    <a:pt x="0" y="186874"/>
                  </a:lnTo>
                  <a:lnTo>
                    <a:pt x="203880" y="186874"/>
                  </a:lnTo>
                  <a:cubicBezTo>
                    <a:pt x="277804" y="186874"/>
                    <a:pt x="335624" y="204756"/>
                    <a:pt x="377357" y="240522"/>
                  </a:cubicBezTo>
                  <a:cubicBezTo>
                    <a:pt x="419680" y="276287"/>
                    <a:pt x="441141" y="325169"/>
                    <a:pt x="441740" y="387160"/>
                  </a:cubicBezTo>
                  <a:cubicBezTo>
                    <a:pt x="441740" y="427100"/>
                    <a:pt x="432503" y="461668"/>
                    <a:pt x="414020" y="490879"/>
                  </a:cubicBezTo>
                  <a:cubicBezTo>
                    <a:pt x="395536" y="520681"/>
                    <a:pt x="369309" y="543928"/>
                    <a:pt x="335329" y="560621"/>
                  </a:cubicBezTo>
                  <a:lnTo>
                    <a:pt x="544574" y="857474"/>
                  </a:lnTo>
                  <a:lnTo>
                    <a:pt x="382722" y="857474"/>
                  </a:lnTo>
                  <a:lnTo>
                    <a:pt x="204774" y="586551"/>
                  </a:lnTo>
                  <a:lnTo>
                    <a:pt x="135920" y="586551"/>
                  </a:lnTo>
                  <a:lnTo>
                    <a:pt x="135920" y="857474"/>
                  </a:lnTo>
                  <a:close/>
                  <a:moveTo>
                    <a:pt x="135920" y="471208"/>
                  </a:moveTo>
                  <a:lnTo>
                    <a:pt x="211928" y="471208"/>
                  </a:lnTo>
                  <a:cubicBezTo>
                    <a:pt x="240543" y="471208"/>
                    <a:pt x="262603" y="463760"/>
                    <a:pt x="278100" y="448855"/>
                  </a:cubicBezTo>
                  <a:cubicBezTo>
                    <a:pt x="294195" y="433950"/>
                    <a:pt x="302243" y="412794"/>
                    <a:pt x="302243" y="385371"/>
                  </a:cubicBezTo>
                  <a:cubicBezTo>
                    <a:pt x="302243" y="359737"/>
                    <a:pt x="294195" y="339475"/>
                    <a:pt x="278100" y="324570"/>
                  </a:cubicBezTo>
                  <a:cubicBezTo>
                    <a:pt x="262004" y="309665"/>
                    <a:pt x="239944" y="302512"/>
                    <a:pt x="211928" y="303111"/>
                  </a:cubicBezTo>
                  <a:lnTo>
                    <a:pt x="135920" y="303111"/>
                  </a:lnTo>
                  <a:close/>
                  <a:moveTo>
                    <a:pt x="639361" y="857474"/>
                  </a:moveTo>
                  <a:lnTo>
                    <a:pt x="639361" y="186874"/>
                  </a:lnTo>
                  <a:lnTo>
                    <a:pt x="1028342" y="186874"/>
                  </a:lnTo>
                  <a:lnTo>
                    <a:pt x="1028342" y="303111"/>
                  </a:lnTo>
                  <a:lnTo>
                    <a:pt x="774387" y="303111"/>
                  </a:lnTo>
                  <a:lnTo>
                    <a:pt x="774387" y="457796"/>
                  </a:lnTo>
                  <a:lnTo>
                    <a:pt x="989891" y="457796"/>
                  </a:lnTo>
                  <a:lnTo>
                    <a:pt x="989891" y="574033"/>
                  </a:lnTo>
                  <a:lnTo>
                    <a:pt x="774387" y="574033"/>
                  </a:lnTo>
                  <a:lnTo>
                    <a:pt x="774387" y="741236"/>
                  </a:lnTo>
                  <a:lnTo>
                    <a:pt x="1028342" y="741236"/>
                  </a:lnTo>
                  <a:lnTo>
                    <a:pt x="1028342" y="857474"/>
                  </a:lnTo>
                  <a:close/>
                  <a:moveTo>
                    <a:pt x="770810" y="129649"/>
                  </a:moveTo>
                  <a:lnTo>
                    <a:pt x="878115" y="0"/>
                  </a:lnTo>
                  <a:lnTo>
                    <a:pt x="1017612" y="0"/>
                  </a:lnTo>
                  <a:lnTo>
                    <a:pt x="894211" y="129649"/>
                  </a:lnTo>
                  <a:close/>
                  <a:moveTo>
                    <a:pt x="1193771" y="857474"/>
                  </a:moveTo>
                  <a:lnTo>
                    <a:pt x="1193771" y="186874"/>
                  </a:lnTo>
                  <a:lnTo>
                    <a:pt x="1414641" y="186874"/>
                  </a:lnTo>
                  <a:cubicBezTo>
                    <a:pt x="1487967" y="186874"/>
                    <a:pt x="1545491" y="204756"/>
                    <a:pt x="1587224" y="240522"/>
                  </a:cubicBezTo>
                  <a:cubicBezTo>
                    <a:pt x="1629547" y="276287"/>
                    <a:pt x="1650713" y="325169"/>
                    <a:pt x="1650713" y="387160"/>
                  </a:cubicBezTo>
                  <a:cubicBezTo>
                    <a:pt x="1650713" y="449150"/>
                    <a:pt x="1629547" y="497737"/>
                    <a:pt x="1587224" y="532903"/>
                  </a:cubicBezTo>
                  <a:cubicBezTo>
                    <a:pt x="1544901" y="568669"/>
                    <a:pt x="1487368" y="586551"/>
                    <a:pt x="1414641" y="586551"/>
                  </a:cubicBezTo>
                  <a:lnTo>
                    <a:pt x="1329691" y="586551"/>
                  </a:lnTo>
                  <a:lnTo>
                    <a:pt x="1329691" y="857474"/>
                  </a:lnTo>
                  <a:close/>
                  <a:moveTo>
                    <a:pt x="1329691" y="471208"/>
                  </a:moveTo>
                  <a:lnTo>
                    <a:pt x="1420007" y="471208"/>
                  </a:lnTo>
                  <a:cubicBezTo>
                    <a:pt x="1449220" y="471208"/>
                    <a:pt x="1471871" y="463456"/>
                    <a:pt x="1487967" y="447961"/>
                  </a:cubicBezTo>
                  <a:cubicBezTo>
                    <a:pt x="1504062" y="433056"/>
                    <a:pt x="1512110" y="412195"/>
                    <a:pt x="1512110" y="385371"/>
                  </a:cubicBezTo>
                  <a:cubicBezTo>
                    <a:pt x="1512110" y="359737"/>
                    <a:pt x="1503767" y="339475"/>
                    <a:pt x="1487072" y="324570"/>
                  </a:cubicBezTo>
                  <a:cubicBezTo>
                    <a:pt x="1470977" y="309665"/>
                    <a:pt x="1448621" y="302512"/>
                    <a:pt x="1420007" y="303111"/>
                  </a:cubicBezTo>
                  <a:lnTo>
                    <a:pt x="1329691" y="303111"/>
                  </a:lnTo>
                  <a:close/>
                  <a:moveTo>
                    <a:pt x="1759807" y="595493"/>
                  </a:moveTo>
                  <a:lnTo>
                    <a:pt x="1759807" y="186874"/>
                  </a:lnTo>
                  <a:lnTo>
                    <a:pt x="1895727" y="186874"/>
                  </a:lnTo>
                  <a:lnTo>
                    <a:pt x="1895727" y="606222"/>
                  </a:lnTo>
                  <a:cubicBezTo>
                    <a:pt x="1895727" y="650929"/>
                    <a:pt x="1907647" y="686095"/>
                    <a:pt x="1931495" y="711730"/>
                  </a:cubicBezTo>
                  <a:cubicBezTo>
                    <a:pt x="1955344" y="736766"/>
                    <a:pt x="1988430" y="749283"/>
                    <a:pt x="2030753" y="749283"/>
                  </a:cubicBezTo>
                  <a:cubicBezTo>
                    <a:pt x="2072485" y="749283"/>
                    <a:pt x="2105267" y="736766"/>
                    <a:pt x="2129116" y="711730"/>
                  </a:cubicBezTo>
                  <a:cubicBezTo>
                    <a:pt x="2152964" y="686694"/>
                    <a:pt x="2164884" y="651528"/>
                    <a:pt x="2164884" y="606222"/>
                  </a:cubicBezTo>
                  <a:lnTo>
                    <a:pt x="2164884" y="186874"/>
                  </a:lnTo>
                  <a:lnTo>
                    <a:pt x="2300804" y="186874"/>
                  </a:lnTo>
                  <a:lnTo>
                    <a:pt x="2300804" y="595493"/>
                  </a:lnTo>
                  <a:cubicBezTo>
                    <a:pt x="2300804" y="683717"/>
                    <a:pt x="2276661" y="752565"/>
                    <a:pt x="2228373" y="802037"/>
                  </a:cubicBezTo>
                  <a:cubicBezTo>
                    <a:pt x="2180086" y="851510"/>
                    <a:pt x="2113914" y="876250"/>
                    <a:pt x="2029858" y="876250"/>
                  </a:cubicBezTo>
                  <a:cubicBezTo>
                    <a:pt x="1946402" y="876250"/>
                    <a:pt x="1880525" y="851510"/>
                    <a:pt x="1832238" y="802037"/>
                  </a:cubicBezTo>
                  <a:cubicBezTo>
                    <a:pt x="1783950" y="751966"/>
                    <a:pt x="1759807" y="683118"/>
                    <a:pt x="1759807" y="595493"/>
                  </a:cubicBezTo>
                  <a:close/>
                  <a:moveTo>
                    <a:pt x="2477858" y="857474"/>
                  </a:moveTo>
                  <a:lnTo>
                    <a:pt x="2477858" y="186874"/>
                  </a:lnTo>
                  <a:lnTo>
                    <a:pt x="2667431" y="186874"/>
                  </a:lnTo>
                  <a:cubicBezTo>
                    <a:pt x="2737179" y="186874"/>
                    <a:pt x="2791726" y="202968"/>
                    <a:pt x="2831071" y="235157"/>
                  </a:cubicBezTo>
                  <a:cubicBezTo>
                    <a:pt x="2871016" y="267346"/>
                    <a:pt x="2890983" y="312052"/>
                    <a:pt x="2890983" y="369277"/>
                  </a:cubicBezTo>
                  <a:cubicBezTo>
                    <a:pt x="2890983" y="424713"/>
                    <a:pt x="2867439" y="468821"/>
                    <a:pt x="2820341" y="501609"/>
                  </a:cubicBezTo>
                  <a:cubicBezTo>
                    <a:pt x="2855510" y="517703"/>
                    <a:pt x="2882640" y="539162"/>
                    <a:pt x="2901714" y="565986"/>
                  </a:cubicBezTo>
                  <a:cubicBezTo>
                    <a:pt x="2920787" y="593409"/>
                    <a:pt x="2930329" y="624704"/>
                    <a:pt x="2930329" y="659870"/>
                  </a:cubicBezTo>
                  <a:cubicBezTo>
                    <a:pt x="2930329" y="721270"/>
                    <a:pt x="2907973" y="769553"/>
                    <a:pt x="2863263" y="804720"/>
                  </a:cubicBezTo>
                  <a:cubicBezTo>
                    <a:pt x="2819151" y="839886"/>
                    <a:pt x="2758640" y="857474"/>
                    <a:pt x="2681738" y="857474"/>
                  </a:cubicBezTo>
                  <a:close/>
                  <a:moveTo>
                    <a:pt x="2612884" y="741236"/>
                  </a:moveTo>
                  <a:lnTo>
                    <a:pt x="2689786" y="741236"/>
                  </a:lnTo>
                  <a:cubicBezTo>
                    <a:pt x="2721378" y="741236"/>
                    <a:pt x="2746121" y="733484"/>
                    <a:pt x="2764005" y="717989"/>
                  </a:cubicBezTo>
                  <a:cubicBezTo>
                    <a:pt x="2781890" y="701894"/>
                    <a:pt x="2790832" y="680140"/>
                    <a:pt x="2790832" y="652717"/>
                  </a:cubicBezTo>
                  <a:cubicBezTo>
                    <a:pt x="2790832" y="625294"/>
                    <a:pt x="2781890" y="603835"/>
                    <a:pt x="2764005" y="588340"/>
                  </a:cubicBezTo>
                  <a:cubicBezTo>
                    <a:pt x="2746121" y="573434"/>
                    <a:pt x="2721378" y="565986"/>
                    <a:pt x="2689786" y="565986"/>
                  </a:cubicBezTo>
                  <a:lnTo>
                    <a:pt x="2612884" y="565986"/>
                  </a:lnTo>
                  <a:close/>
                  <a:moveTo>
                    <a:pt x="2612884" y="449749"/>
                  </a:moveTo>
                  <a:lnTo>
                    <a:pt x="2670113" y="449749"/>
                  </a:lnTo>
                  <a:cubicBezTo>
                    <a:pt x="2695750" y="449749"/>
                    <a:pt x="2715718" y="443195"/>
                    <a:pt x="2730025" y="430078"/>
                  </a:cubicBezTo>
                  <a:cubicBezTo>
                    <a:pt x="2744333" y="417560"/>
                    <a:pt x="2751486" y="399382"/>
                    <a:pt x="2751486" y="375536"/>
                  </a:cubicBezTo>
                  <a:cubicBezTo>
                    <a:pt x="2751486" y="352887"/>
                    <a:pt x="2744333" y="335300"/>
                    <a:pt x="2730025" y="322782"/>
                  </a:cubicBezTo>
                  <a:cubicBezTo>
                    <a:pt x="2716317" y="309665"/>
                    <a:pt x="2696341" y="303111"/>
                    <a:pt x="2670113" y="303111"/>
                  </a:cubicBezTo>
                  <a:lnTo>
                    <a:pt x="2612884" y="303111"/>
                  </a:lnTo>
                  <a:close/>
                  <a:moveTo>
                    <a:pt x="3077873" y="857474"/>
                  </a:moveTo>
                  <a:lnTo>
                    <a:pt x="3077873" y="186874"/>
                  </a:lnTo>
                  <a:lnTo>
                    <a:pt x="3212899" y="186874"/>
                  </a:lnTo>
                  <a:lnTo>
                    <a:pt x="3212899" y="734083"/>
                  </a:lnTo>
                  <a:lnTo>
                    <a:pt x="3466855" y="734083"/>
                  </a:lnTo>
                  <a:lnTo>
                    <a:pt x="3466855" y="857474"/>
                  </a:lnTo>
                  <a:close/>
                  <a:moveTo>
                    <a:pt x="3595621" y="857474"/>
                  </a:moveTo>
                  <a:lnTo>
                    <a:pt x="3595621" y="186874"/>
                  </a:lnTo>
                  <a:lnTo>
                    <a:pt x="3730647" y="186874"/>
                  </a:lnTo>
                  <a:lnTo>
                    <a:pt x="3730647" y="857474"/>
                  </a:lnTo>
                  <a:close/>
                  <a:moveTo>
                    <a:pt x="3896076" y="658976"/>
                  </a:moveTo>
                  <a:cubicBezTo>
                    <a:pt x="3878791" y="615459"/>
                    <a:pt x="3870144" y="569858"/>
                    <a:pt x="3870144" y="522174"/>
                  </a:cubicBezTo>
                  <a:cubicBezTo>
                    <a:pt x="3870144" y="474489"/>
                    <a:pt x="3878791" y="429184"/>
                    <a:pt x="3896076" y="386265"/>
                  </a:cubicBezTo>
                  <a:cubicBezTo>
                    <a:pt x="3913361" y="342748"/>
                    <a:pt x="3937210" y="304899"/>
                    <a:pt x="3967613" y="272711"/>
                  </a:cubicBezTo>
                  <a:cubicBezTo>
                    <a:pt x="3998615" y="240522"/>
                    <a:pt x="4036172" y="214887"/>
                    <a:pt x="4080284" y="195815"/>
                  </a:cubicBezTo>
                  <a:cubicBezTo>
                    <a:pt x="4124994" y="176743"/>
                    <a:pt x="4172986" y="167203"/>
                    <a:pt x="4224252" y="167203"/>
                  </a:cubicBezTo>
                  <a:cubicBezTo>
                    <a:pt x="4275517" y="167203"/>
                    <a:pt x="4323509" y="176743"/>
                    <a:pt x="4368220" y="195815"/>
                  </a:cubicBezTo>
                  <a:cubicBezTo>
                    <a:pt x="4412930" y="214887"/>
                    <a:pt x="4450487" y="240522"/>
                    <a:pt x="4480890" y="272711"/>
                  </a:cubicBezTo>
                  <a:cubicBezTo>
                    <a:pt x="4511293" y="304899"/>
                    <a:pt x="4535142" y="342748"/>
                    <a:pt x="4552427" y="386265"/>
                  </a:cubicBezTo>
                  <a:cubicBezTo>
                    <a:pt x="4569712" y="429184"/>
                    <a:pt x="4578359" y="474489"/>
                    <a:pt x="4578359" y="522174"/>
                  </a:cubicBezTo>
                  <a:cubicBezTo>
                    <a:pt x="4578359" y="578209"/>
                    <a:pt x="4566734" y="630659"/>
                    <a:pt x="4543485" y="679541"/>
                  </a:cubicBezTo>
                  <a:cubicBezTo>
                    <a:pt x="4520235" y="728423"/>
                    <a:pt x="4488044" y="769250"/>
                    <a:pt x="4446910" y="802037"/>
                  </a:cubicBezTo>
                  <a:lnTo>
                    <a:pt x="4487150" y="840485"/>
                  </a:lnTo>
                  <a:cubicBezTo>
                    <a:pt x="4534248" y="883403"/>
                    <a:pt x="4580747" y="904567"/>
                    <a:pt x="4626646" y="903968"/>
                  </a:cubicBezTo>
                  <a:cubicBezTo>
                    <a:pt x="4645720" y="903968"/>
                    <a:pt x="4661816" y="901581"/>
                    <a:pt x="4674934" y="896815"/>
                  </a:cubicBezTo>
                  <a:lnTo>
                    <a:pt x="4674934" y="1012159"/>
                  </a:lnTo>
                  <a:cubicBezTo>
                    <a:pt x="4654072" y="1020501"/>
                    <a:pt x="4630518" y="1024381"/>
                    <a:pt x="4604291" y="1023782"/>
                  </a:cubicBezTo>
                  <a:cubicBezTo>
                    <a:pt x="4532155" y="1023782"/>
                    <a:pt x="4462711" y="994571"/>
                    <a:pt x="4395940" y="936157"/>
                  </a:cubicBezTo>
                  <a:lnTo>
                    <a:pt x="4316355" y="864627"/>
                  </a:lnTo>
                  <a:cubicBezTo>
                    <a:pt x="4287142" y="872379"/>
                    <a:pt x="4256443" y="876250"/>
                    <a:pt x="4224252" y="876250"/>
                  </a:cubicBezTo>
                  <a:cubicBezTo>
                    <a:pt x="4172986" y="876250"/>
                    <a:pt x="4124994" y="866710"/>
                    <a:pt x="4080284" y="847638"/>
                  </a:cubicBezTo>
                  <a:cubicBezTo>
                    <a:pt x="4036172" y="828566"/>
                    <a:pt x="3998615" y="803227"/>
                    <a:pt x="3967613" y="771637"/>
                  </a:cubicBezTo>
                  <a:cubicBezTo>
                    <a:pt x="3937210" y="739448"/>
                    <a:pt x="3913361" y="701894"/>
                    <a:pt x="3896076" y="658976"/>
                  </a:cubicBezTo>
                  <a:close/>
                  <a:moveTo>
                    <a:pt x="4070447" y="360336"/>
                  </a:moveTo>
                  <a:cubicBezTo>
                    <a:pt x="4029913" y="403853"/>
                    <a:pt x="4009346" y="457796"/>
                    <a:pt x="4008747" y="522174"/>
                  </a:cubicBezTo>
                  <a:cubicBezTo>
                    <a:pt x="4008747" y="586551"/>
                    <a:pt x="4029314" y="640494"/>
                    <a:pt x="4070447" y="684012"/>
                  </a:cubicBezTo>
                  <a:cubicBezTo>
                    <a:pt x="4110982" y="727529"/>
                    <a:pt x="4162551" y="749283"/>
                    <a:pt x="4225146" y="749283"/>
                  </a:cubicBezTo>
                  <a:cubicBezTo>
                    <a:pt x="4266280" y="749283"/>
                    <a:pt x="4302942" y="739448"/>
                    <a:pt x="4335134" y="719777"/>
                  </a:cubicBezTo>
                  <a:cubicBezTo>
                    <a:pt x="4367924" y="700106"/>
                    <a:pt x="4393553" y="672683"/>
                    <a:pt x="4412036" y="637517"/>
                  </a:cubicBezTo>
                  <a:cubicBezTo>
                    <a:pt x="4430519" y="602941"/>
                    <a:pt x="4439756" y="564493"/>
                    <a:pt x="4439756" y="522174"/>
                  </a:cubicBezTo>
                  <a:cubicBezTo>
                    <a:pt x="4439756" y="457796"/>
                    <a:pt x="4419190" y="403853"/>
                    <a:pt x="4378056" y="360336"/>
                  </a:cubicBezTo>
                  <a:cubicBezTo>
                    <a:pt x="4337521" y="316818"/>
                    <a:pt x="4286247" y="295064"/>
                    <a:pt x="4224252" y="295064"/>
                  </a:cubicBezTo>
                  <a:cubicBezTo>
                    <a:pt x="4161657" y="295064"/>
                    <a:pt x="4110088" y="316818"/>
                    <a:pt x="4069553" y="360336"/>
                  </a:cubicBezTo>
                  <a:close/>
                  <a:moveTo>
                    <a:pt x="4705337" y="595493"/>
                  </a:moveTo>
                  <a:lnTo>
                    <a:pt x="4705337" y="186874"/>
                  </a:lnTo>
                  <a:lnTo>
                    <a:pt x="4841257" y="186874"/>
                  </a:lnTo>
                  <a:lnTo>
                    <a:pt x="4841257" y="606222"/>
                  </a:lnTo>
                  <a:cubicBezTo>
                    <a:pt x="4841257" y="650929"/>
                    <a:pt x="4853177" y="686095"/>
                    <a:pt x="4877025" y="711730"/>
                  </a:cubicBezTo>
                  <a:cubicBezTo>
                    <a:pt x="4900874" y="736766"/>
                    <a:pt x="4933960" y="749283"/>
                    <a:pt x="4976283" y="749283"/>
                  </a:cubicBezTo>
                  <a:cubicBezTo>
                    <a:pt x="5018016" y="749283"/>
                    <a:pt x="5050797" y="736766"/>
                    <a:pt x="5074646" y="711730"/>
                  </a:cubicBezTo>
                  <a:cubicBezTo>
                    <a:pt x="5098495" y="686694"/>
                    <a:pt x="5110414" y="651528"/>
                    <a:pt x="5110414" y="606222"/>
                  </a:cubicBezTo>
                  <a:lnTo>
                    <a:pt x="5110414" y="186874"/>
                  </a:lnTo>
                  <a:lnTo>
                    <a:pt x="5246334" y="186874"/>
                  </a:lnTo>
                  <a:lnTo>
                    <a:pt x="5246334" y="595493"/>
                  </a:lnTo>
                  <a:cubicBezTo>
                    <a:pt x="5246334" y="683717"/>
                    <a:pt x="5222191" y="752565"/>
                    <a:pt x="5173903" y="802037"/>
                  </a:cubicBezTo>
                  <a:cubicBezTo>
                    <a:pt x="5125616" y="852109"/>
                    <a:pt x="5059444" y="876849"/>
                    <a:pt x="4975389" y="876250"/>
                  </a:cubicBezTo>
                  <a:cubicBezTo>
                    <a:pt x="4891932" y="876250"/>
                    <a:pt x="4826055" y="851510"/>
                    <a:pt x="4777768" y="802037"/>
                  </a:cubicBezTo>
                  <a:cubicBezTo>
                    <a:pt x="4729481" y="751966"/>
                    <a:pt x="4705337" y="683118"/>
                    <a:pt x="4705337" y="595493"/>
                  </a:cubicBezTo>
                  <a:close/>
                  <a:moveTo>
                    <a:pt x="5423388" y="857474"/>
                  </a:moveTo>
                  <a:lnTo>
                    <a:pt x="5423388" y="186874"/>
                  </a:lnTo>
                  <a:lnTo>
                    <a:pt x="5812370" y="186874"/>
                  </a:lnTo>
                  <a:lnTo>
                    <a:pt x="5812370" y="303111"/>
                  </a:lnTo>
                  <a:lnTo>
                    <a:pt x="5558414" y="303111"/>
                  </a:lnTo>
                  <a:lnTo>
                    <a:pt x="5558414" y="457796"/>
                  </a:lnTo>
                  <a:lnTo>
                    <a:pt x="5773919" y="457796"/>
                  </a:lnTo>
                  <a:lnTo>
                    <a:pt x="5773919" y="574033"/>
                  </a:lnTo>
                  <a:lnTo>
                    <a:pt x="5558414" y="574033"/>
                  </a:lnTo>
                  <a:lnTo>
                    <a:pt x="5558414" y="741236"/>
                  </a:lnTo>
                  <a:lnTo>
                    <a:pt x="5812370" y="741236"/>
                  </a:lnTo>
                  <a:lnTo>
                    <a:pt x="5812370" y="857474"/>
                  </a:lnTo>
                  <a:close/>
                  <a:moveTo>
                    <a:pt x="0" y="1827608"/>
                  </a:moveTo>
                  <a:lnTo>
                    <a:pt x="0" y="1157008"/>
                  </a:lnTo>
                  <a:lnTo>
                    <a:pt x="388982" y="1157008"/>
                  </a:lnTo>
                  <a:lnTo>
                    <a:pt x="388982" y="1273245"/>
                  </a:lnTo>
                  <a:lnTo>
                    <a:pt x="135920" y="1273245"/>
                  </a:lnTo>
                  <a:lnTo>
                    <a:pt x="135920" y="1427930"/>
                  </a:lnTo>
                  <a:lnTo>
                    <a:pt x="351425" y="1427930"/>
                  </a:lnTo>
                  <a:lnTo>
                    <a:pt x="351425" y="1544168"/>
                  </a:lnTo>
                  <a:lnTo>
                    <a:pt x="135920" y="1544168"/>
                  </a:lnTo>
                  <a:lnTo>
                    <a:pt x="135920" y="1827608"/>
                  </a:lnTo>
                  <a:close/>
                  <a:moveTo>
                    <a:pt x="517748" y="1827608"/>
                  </a:moveTo>
                  <a:lnTo>
                    <a:pt x="517748" y="1157008"/>
                  </a:lnTo>
                  <a:lnTo>
                    <a:pt x="721628" y="1157008"/>
                  </a:lnTo>
                  <a:cubicBezTo>
                    <a:pt x="794953" y="1157008"/>
                    <a:pt x="853077" y="1174891"/>
                    <a:pt x="895999" y="1210656"/>
                  </a:cubicBezTo>
                  <a:cubicBezTo>
                    <a:pt x="938322" y="1246421"/>
                    <a:pt x="959488" y="1295304"/>
                    <a:pt x="959488" y="1357294"/>
                  </a:cubicBezTo>
                  <a:cubicBezTo>
                    <a:pt x="959488" y="1397235"/>
                    <a:pt x="950251" y="1432106"/>
                    <a:pt x="931768" y="1461907"/>
                  </a:cubicBezTo>
                  <a:cubicBezTo>
                    <a:pt x="913284" y="1491709"/>
                    <a:pt x="887057" y="1514661"/>
                    <a:pt x="853077" y="1530756"/>
                  </a:cubicBezTo>
                  <a:lnTo>
                    <a:pt x="1062322" y="1827608"/>
                  </a:lnTo>
                  <a:lnTo>
                    <a:pt x="900470" y="1827608"/>
                  </a:lnTo>
                  <a:lnTo>
                    <a:pt x="722522" y="1556686"/>
                  </a:lnTo>
                  <a:lnTo>
                    <a:pt x="653668" y="1556686"/>
                  </a:lnTo>
                  <a:lnTo>
                    <a:pt x="653668" y="1827608"/>
                  </a:lnTo>
                  <a:close/>
                  <a:moveTo>
                    <a:pt x="653668" y="1441342"/>
                  </a:moveTo>
                  <a:lnTo>
                    <a:pt x="729676" y="1441342"/>
                  </a:lnTo>
                  <a:cubicBezTo>
                    <a:pt x="758291" y="1441342"/>
                    <a:pt x="780646" y="1433894"/>
                    <a:pt x="796742" y="1418989"/>
                  </a:cubicBezTo>
                  <a:cubicBezTo>
                    <a:pt x="812838" y="1404084"/>
                    <a:pt x="820590" y="1382929"/>
                    <a:pt x="819991" y="1355506"/>
                  </a:cubicBezTo>
                  <a:cubicBezTo>
                    <a:pt x="819991" y="1329871"/>
                    <a:pt x="812238" y="1309610"/>
                    <a:pt x="796742" y="1294705"/>
                  </a:cubicBezTo>
                  <a:cubicBezTo>
                    <a:pt x="781245" y="1279799"/>
                    <a:pt x="758890" y="1272646"/>
                    <a:pt x="729676" y="1273245"/>
                  </a:cubicBezTo>
                  <a:lnTo>
                    <a:pt x="653668" y="1273245"/>
                  </a:lnTo>
                  <a:close/>
                  <a:moveTo>
                    <a:pt x="1100773" y="1827608"/>
                  </a:moveTo>
                  <a:lnTo>
                    <a:pt x="1353835" y="1157008"/>
                  </a:lnTo>
                  <a:lnTo>
                    <a:pt x="1530889" y="1157008"/>
                  </a:lnTo>
                  <a:lnTo>
                    <a:pt x="1783950" y="1827608"/>
                  </a:lnTo>
                  <a:lnTo>
                    <a:pt x="1639982" y="1827608"/>
                  </a:lnTo>
                  <a:lnTo>
                    <a:pt x="1575599" y="1653252"/>
                  </a:lnTo>
                  <a:lnTo>
                    <a:pt x="1308230" y="1653252"/>
                  </a:lnTo>
                  <a:lnTo>
                    <a:pt x="1244741" y="1827608"/>
                  </a:lnTo>
                  <a:close/>
                  <a:moveTo>
                    <a:pt x="1350258" y="1537015"/>
                  </a:moveTo>
                  <a:lnTo>
                    <a:pt x="1534466" y="1537015"/>
                  </a:lnTo>
                  <a:lnTo>
                    <a:pt x="1442362" y="1285763"/>
                  </a:lnTo>
                  <a:close/>
                  <a:moveTo>
                    <a:pt x="1896621" y="1827608"/>
                  </a:moveTo>
                  <a:lnTo>
                    <a:pt x="1896621" y="1157008"/>
                  </a:lnTo>
                  <a:lnTo>
                    <a:pt x="2070098" y="1157008"/>
                  </a:lnTo>
                  <a:lnTo>
                    <a:pt x="2368764" y="1637158"/>
                  </a:lnTo>
                  <a:lnTo>
                    <a:pt x="2368764" y="1157008"/>
                  </a:lnTo>
                  <a:lnTo>
                    <a:pt x="2503790" y="1157008"/>
                  </a:lnTo>
                  <a:lnTo>
                    <a:pt x="2503790" y="1827608"/>
                  </a:lnTo>
                  <a:lnTo>
                    <a:pt x="2330313" y="1827608"/>
                  </a:lnTo>
                  <a:lnTo>
                    <a:pt x="2031647" y="1345670"/>
                  </a:lnTo>
                  <a:lnTo>
                    <a:pt x="2031647" y="1827608"/>
                  </a:lnTo>
                  <a:close/>
                  <a:moveTo>
                    <a:pt x="2644181" y="1492308"/>
                  </a:moveTo>
                  <a:cubicBezTo>
                    <a:pt x="2644181" y="1444624"/>
                    <a:pt x="2652828" y="1399318"/>
                    <a:pt x="2670113" y="1356400"/>
                  </a:cubicBezTo>
                  <a:cubicBezTo>
                    <a:pt x="2687398" y="1312882"/>
                    <a:pt x="2711247" y="1275034"/>
                    <a:pt x="2741650" y="1242845"/>
                  </a:cubicBezTo>
                  <a:cubicBezTo>
                    <a:pt x="2772652" y="1210656"/>
                    <a:pt x="2810209" y="1185325"/>
                    <a:pt x="2854321" y="1166844"/>
                  </a:cubicBezTo>
                  <a:cubicBezTo>
                    <a:pt x="2899031" y="1147772"/>
                    <a:pt x="2947319" y="1138231"/>
                    <a:pt x="2999183" y="1138231"/>
                  </a:cubicBezTo>
                  <a:cubicBezTo>
                    <a:pt x="3058201" y="1138231"/>
                    <a:pt x="3111853" y="1150150"/>
                    <a:pt x="3160141" y="1173997"/>
                  </a:cubicBezTo>
                  <a:cubicBezTo>
                    <a:pt x="3209027" y="1198433"/>
                    <a:pt x="3248963" y="1231820"/>
                    <a:pt x="3279965" y="1274140"/>
                  </a:cubicBezTo>
                  <a:lnTo>
                    <a:pt x="3173554" y="1357294"/>
                  </a:lnTo>
                  <a:cubicBezTo>
                    <a:pt x="3153881" y="1329281"/>
                    <a:pt x="3129139" y="1306927"/>
                    <a:pt x="3099334" y="1290234"/>
                  </a:cubicBezTo>
                  <a:cubicBezTo>
                    <a:pt x="3069530" y="1273541"/>
                    <a:pt x="3036141" y="1265198"/>
                    <a:pt x="2999183" y="1265198"/>
                  </a:cubicBezTo>
                  <a:cubicBezTo>
                    <a:pt x="2936588" y="1265198"/>
                    <a:pt x="2885019" y="1286953"/>
                    <a:pt x="2844484" y="1330470"/>
                  </a:cubicBezTo>
                  <a:cubicBezTo>
                    <a:pt x="2803950" y="1373987"/>
                    <a:pt x="2783383" y="1427930"/>
                    <a:pt x="2782784" y="1492308"/>
                  </a:cubicBezTo>
                  <a:cubicBezTo>
                    <a:pt x="2782784" y="1556686"/>
                    <a:pt x="2803351" y="1610933"/>
                    <a:pt x="2844484" y="1655040"/>
                  </a:cubicBezTo>
                  <a:cubicBezTo>
                    <a:pt x="2885019" y="1698558"/>
                    <a:pt x="2936588" y="1720017"/>
                    <a:pt x="2999183" y="1719418"/>
                  </a:cubicBezTo>
                  <a:cubicBezTo>
                    <a:pt x="3036141" y="1719418"/>
                    <a:pt x="3069530" y="1711371"/>
                    <a:pt x="3099334" y="1695276"/>
                  </a:cubicBezTo>
                  <a:cubicBezTo>
                    <a:pt x="3129139" y="1678583"/>
                    <a:pt x="3153881" y="1655934"/>
                    <a:pt x="3173554" y="1627322"/>
                  </a:cubicBezTo>
                  <a:lnTo>
                    <a:pt x="3279965" y="1709582"/>
                  </a:lnTo>
                  <a:cubicBezTo>
                    <a:pt x="3253738" y="1745947"/>
                    <a:pt x="3220947" y="1775748"/>
                    <a:pt x="3181602" y="1798996"/>
                  </a:cubicBezTo>
                  <a:cubicBezTo>
                    <a:pt x="3142257" y="1822243"/>
                    <a:pt x="3098735" y="1836844"/>
                    <a:pt x="3051047" y="1842808"/>
                  </a:cubicBezTo>
                  <a:lnTo>
                    <a:pt x="2967885" y="1982293"/>
                  </a:lnTo>
                  <a:lnTo>
                    <a:pt x="2848061" y="1982293"/>
                  </a:lnTo>
                  <a:lnTo>
                    <a:pt x="2932117" y="1841020"/>
                  </a:lnTo>
                  <a:cubicBezTo>
                    <a:pt x="2875487" y="1830889"/>
                    <a:pt x="2825107" y="1809126"/>
                    <a:pt x="2780995" y="1775748"/>
                  </a:cubicBezTo>
                  <a:cubicBezTo>
                    <a:pt x="2736884" y="1742370"/>
                    <a:pt x="2702904" y="1700936"/>
                    <a:pt x="2679055" y="1651464"/>
                  </a:cubicBezTo>
                  <a:cubicBezTo>
                    <a:pt x="2655207" y="1601991"/>
                    <a:pt x="2643582" y="1548934"/>
                    <a:pt x="2644181" y="1492308"/>
                  </a:cubicBezTo>
                  <a:close/>
                  <a:moveTo>
                    <a:pt x="3319310" y="1827608"/>
                  </a:moveTo>
                  <a:lnTo>
                    <a:pt x="3572372" y="1157008"/>
                  </a:lnTo>
                  <a:lnTo>
                    <a:pt x="3749426" y="1157008"/>
                  </a:lnTo>
                  <a:lnTo>
                    <a:pt x="4002487" y="1827608"/>
                  </a:lnTo>
                  <a:lnTo>
                    <a:pt x="3858519" y="1827608"/>
                  </a:lnTo>
                  <a:lnTo>
                    <a:pt x="3795030" y="1653252"/>
                  </a:lnTo>
                  <a:lnTo>
                    <a:pt x="3527661" y="1653252"/>
                  </a:lnTo>
                  <a:lnTo>
                    <a:pt x="3463278" y="1827608"/>
                  </a:lnTo>
                  <a:close/>
                  <a:moveTo>
                    <a:pt x="3569689" y="1537015"/>
                  </a:moveTo>
                  <a:lnTo>
                    <a:pt x="3753002" y="1537015"/>
                  </a:lnTo>
                  <a:lnTo>
                    <a:pt x="3660899" y="1285763"/>
                  </a:lnTo>
                  <a:close/>
                  <a:moveTo>
                    <a:pt x="4115158" y="1827608"/>
                  </a:moveTo>
                  <a:lnTo>
                    <a:pt x="4115158" y="1157008"/>
                  </a:lnTo>
                  <a:lnTo>
                    <a:pt x="4251078" y="1157008"/>
                  </a:lnTo>
                  <a:lnTo>
                    <a:pt x="4251078" y="1827608"/>
                  </a:lnTo>
                  <a:close/>
                  <a:moveTo>
                    <a:pt x="4386998" y="1734618"/>
                  </a:moveTo>
                  <a:lnTo>
                    <a:pt x="4485361" y="1644311"/>
                  </a:lnTo>
                  <a:cubicBezTo>
                    <a:pt x="4505633" y="1670536"/>
                    <a:pt x="4528283" y="1690806"/>
                    <a:pt x="4553321" y="1705112"/>
                  </a:cubicBezTo>
                  <a:cubicBezTo>
                    <a:pt x="4578958" y="1719418"/>
                    <a:pt x="4605481" y="1726571"/>
                    <a:pt x="4632906" y="1726571"/>
                  </a:cubicBezTo>
                  <a:cubicBezTo>
                    <a:pt x="4659732" y="1726571"/>
                    <a:pt x="4680594" y="1719713"/>
                    <a:pt x="4695501" y="1706006"/>
                  </a:cubicBezTo>
                  <a:cubicBezTo>
                    <a:pt x="4710997" y="1692299"/>
                    <a:pt x="4718750" y="1673218"/>
                    <a:pt x="4718750" y="1648781"/>
                  </a:cubicBezTo>
                  <a:cubicBezTo>
                    <a:pt x="4718750" y="1634475"/>
                    <a:pt x="4714574" y="1621358"/>
                    <a:pt x="4706231" y="1609439"/>
                  </a:cubicBezTo>
                  <a:cubicBezTo>
                    <a:pt x="4697289" y="1597521"/>
                    <a:pt x="4685664" y="1587685"/>
                    <a:pt x="4671357" y="1579933"/>
                  </a:cubicBezTo>
                  <a:cubicBezTo>
                    <a:pt x="4657050" y="1571591"/>
                    <a:pt x="4640659" y="1563240"/>
                    <a:pt x="4622175" y="1554897"/>
                  </a:cubicBezTo>
                  <a:cubicBezTo>
                    <a:pt x="4603692" y="1545956"/>
                    <a:pt x="4584914" y="1537310"/>
                    <a:pt x="4565840" y="1528967"/>
                  </a:cubicBezTo>
                  <a:cubicBezTo>
                    <a:pt x="4546767" y="1520625"/>
                    <a:pt x="4528283" y="1510486"/>
                    <a:pt x="4510399" y="1498567"/>
                  </a:cubicBezTo>
                  <a:cubicBezTo>
                    <a:pt x="4491916" y="1486648"/>
                    <a:pt x="4475525" y="1473531"/>
                    <a:pt x="4461217" y="1459225"/>
                  </a:cubicBezTo>
                  <a:cubicBezTo>
                    <a:pt x="4446910" y="1444919"/>
                    <a:pt x="4435285" y="1426741"/>
                    <a:pt x="4426343" y="1404683"/>
                  </a:cubicBezTo>
                  <a:cubicBezTo>
                    <a:pt x="4417401" y="1382625"/>
                    <a:pt x="4412930" y="1358483"/>
                    <a:pt x="4412930" y="1332258"/>
                  </a:cubicBezTo>
                  <a:cubicBezTo>
                    <a:pt x="4412930" y="1278011"/>
                    <a:pt x="4433202" y="1232115"/>
                    <a:pt x="4473736" y="1194562"/>
                  </a:cubicBezTo>
                  <a:cubicBezTo>
                    <a:pt x="4514271" y="1157008"/>
                    <a:pt x="4565545" y="1138231"/>
                    <a:pt x="4627541" y="1138231"/>
                  </a:cubicBezTo>
                  <a:cubicBezTo>
                    <a:pt x="4720539" y="1138231"/>
                    <a:pt x="4798335" y="1175785"/>
                    <a:pt x="4860930" y="1250892"/>
                  </a:cubicBezTo>
                  <a:lnTo>
                    <a:pt x="4761672" y="1340305"/>
                  </a:lnTo>
                  <a:cubicBezTo>
                    <a:pt x="4718750" y="1284270"/>
                    <a:pt x="4674335" y="1256257"/>
                    <a:pt x="4628435" y="1256257"/>
                  </a:cubicBezTo>
                  <a:cubicBezTo>
                    <a:pt x="4605784" y="1256257"/>
                    <a:pt x="4587006" y="1263115"/>
                    <a:pt x="4572100" y="1276822"/>
                  </a:cubicBezTo>
                  <a:cubicBezTo>
                    <a:pt x="4557193" y="1290529"/>
                    <a:pt x="4550039" y="1307222"/>
                    <a:pt x="4550639" y="1326893"/>
                  </a:cubicBezTo>
                  <a:cubicBezTo>
                    <a:pt x="4550639" y="1339411"/>
                    <a:pt x="4554215" y="1351035"/>
                    <a:pt x="4561369" y="1361765"/>
                  </a:cubicBezTo>
                  <a:cubicBezTo>
                    <a:pt x="4568523" y="1371895"/>
                    <a:pt x="4577760" y="1381140"/>
                    <a:pt x="4589090" y="1389483"/>
                  </a:cubicBezTo>
                  <a:cubicBezTo>
                    <a:pt x="4601009" y="1397235"/>
                    <a:pt x="4614727" y="1404978"/>
                    <a:pt x="4630223" y="1412730"/>
                  </a:cubicBezTo>
                  <a:lnTo>
                    <a:pt x="4677616" y="1435084"/>
                  </a:lnTo>
                  <a:cubicBezTo>
                    <a:pt x="4694902" y="1442836"/>
                    <a:pt x="4711892" y="1450579"/>
                    <a:pt x="4728586" y="1458331"/>
                  </a:cubicBezTo>
                  <a:cubicBezTo>
                    <a:pt x="4745872" y="1466673"/>
                    <a:pt x="4761967" y="1476813"/>
                    <a:pt x="4776874" y="1488731"/>
                  </a:cubicBezTo>
                  <a:cubicBezTo>
                    <a:pt x="4792371" y="1500060"/>
                    <a:pt x="4806088" y="1513168"/>
                    <a:pt x="4818008" y="1528073"/>
                  </a:cubicBezTo>
                  <a:cubicBezTo>
                    <a:pt x="4829927" y="1542379"/>
                    <a:pt x="4839173" y="1559368"/>
                    <a:pt x="4845728" y="1579039"/>
                  </a:cubicBezTo>
                  <a:cubicBezTo>
                    <a:pt x="4852882" y="1599309"/>
                    <a:pt x="4856459" y="1621662"/>
                    <a:pt x="4856459" y="1646099"/>
                  </a:cubicBezTo>
                  <a:cubicBezTo>
                    <a:pt x="4855269" y="1706900"/>
                    <a:pt x="4833504" y="1755478"/>
                    <a:pt x="4791181" y="1791843"/>
                  </a:cubicBezTo>
                  <a:cubicBezTo>
                    <a:pt x="4749448" y="1828207"/>
                    <a:pt x="4697289" y="1846385"/>
                    <a:pt x="4634694" y="1846385"/>
                  </a:cubicBezTo>
                  <a:cubicBezTo>
                    <a:pt x="4579852" y="1846385"/>
                    <a:pt x="4532459" y="1837148"/>
                    <a:pt x="4492515" y="1818667"/>
                  </a:cubicBezTo>
                  <a:cubicBezTo>
                    <a:pt x="4452571" y="1799595"/>
                    <a:pt x="4417401" y="1771573"/>
                    <a:pt x="4386998" y="1734618"/>
                  </a:cubicBezTo>
                  <a:close/>
                  <a:moveTo>
                    <a:pt x="5007580" y="1827608"/>
                  </a:moveTo>
                  <a:lnTo>
                    <a:pt x="5007580" y="1157008"/>
                  </a:lnTo>
                  <a:lnTo>
                    <a:pt x="5396562" y="1157008"/>
                  </a:lnTo>
                  <a:lnTo>
                    <a:pt x="5396562" y="1273245"/>
                  </a:lnTo>
                  <a:lnTo>
                    <a:pt x="5143500" y="1273245"/>
                  </a:lnTo>
                  <a:lnTo>
                    <a:pt x="5143500" y="1427930"/>
                  </a:lnTo>
                  <a:lnTo>
                    <a:pt x="5359005" y="1427930"/>
                  </a:lnTo>
                  <a:lnTo>
                    <a:pt x="5359005" y="1544168"/>
                  </a:lnTo>
                  <a:lnTo>
                    <a:pt x="5143500" y="1544168"/>
                  </a:lnTo>
                  <a:lnTo>
                    <a:pt x="5143500" y="1711371"/>
                  </a:lnTo>
                  <a:lnTo>
                    <a:pt x="5396562" y="1711371"/>
                  </a:lnTo>
                  <a:lnTo>
                    <a:pt x="5396562" y="1827608"/>
                  </a:lnTo>
                  <a:close/>
                </a:path>
              </a:pathLst>
            </a:custGeom>
            <a:solidFill>
              <a:srgbClr val="000000"/>
            </a:solidFill>
            <a:ln w="893" cap="flat">
              <a:noFill/>
              <a:prstDash val="solid"/>
              <a:miter/>
            </a:ln>
          </p:spPr>
          <p:txBody>
            <a:bodyPr rtlCol="0" anchor="ctr"/>
            <a:lstStyle/>
            <a:p>
              <a:endParaRPr lang="fr-FR"/>
            </a:p>
          </p:txBody>
        </p:sp>
        <p:sp>
          <p:nvSpPr>
            <p:cNvPr id="61" name="Forme libre 60">
              <a:extLst>
                <a:ext uri="{FF2B5EF4-FFF2-40B4-BE49-F238E27FC236}">
                  <a16:creationId xmlns:a16="http://schemas.microsoft.com/office/drawing/2014/main" id="{C6E10063-98BC-DBF7-D81D-6019CB375F06}"/>
                </a:ext>
              </a:extLst>
            </p:cNvPr>
            <p:cNvSpPr/>
            <p:nvPr/>
          </p:nvSpPr>
          <p:spPr>
            <a:xfrm>
              <a:off x="3189814" y="4323132"/>
              <a:ext cx="2331207" cy="1640734"/>
            </a:xfrm>
            <a:custGeom>
              <a:avLst/>
              <a:gdLst>
                <a:gd name="connsiteX0" fmla="*/ 2221220 w 2331207"/>
                <a:gd name="connsiteY0" fmla="*/ 1391271 h 1640734"/>
                <a:gd name="connsiteX1" fmla="*/ 2248940 w 2331207"/>
                <a:gd name="connsiteY1" fmla="*/ 1441342 h 1640734"/>
                <a:gd name="connsiteX2" fmla="*/ 2158625 w 2331207"/>
                <a:gd name="connsiteY2" fmla="*/ 1465484 h 1640734"/>
                <a:gd name="connsiteX3" fmla="*/ 2221220 w 2331207"/>
                <a:gd name="connsiteY3" fmla="*/ 1391271 h 1640734"/>
                <a:gd name="connsiteX4" fmla="*/ 2271295 w 2331207"/>
                <a:gd name="connsiteY4" fmla="*/ 1537909 h 1640734"/>
                <a:gd name="connsiteX5" fmla="*/ 2253411 w 2331207"/>
                <a:gd name="connsiteY5" fmla="*/ 1537909 h 1640734"/>
                <a:gd name="connsiteX6" fmla="*/ 2181874 w 2331207"/>
                <a:gd name="connsiteY6" fmla="*/ 1586192 h 1640734"/>
                <a:gd name="connsiteX7" fmla="*/ 2144317 w 2331207"/>
                <a:gd name="connsiteY7" fmla="*/ 1537909 h 1640734"/>
                <a:gd name="connsiteX8" fmla="*/ 2148788 w 2331207"/>
                <a:gd name="connsiteY8" fmla="*/ 1497673 h 1640734"/>
                <a:gd name="connsiteX9" fmla="*/ 2295439 w 2331207"/>
                <a:gd name="connsiteY9" fmla="*/ 1449390 h 1640734"/>
                <a:gd name="connsiteX10" fmla="*/ 2248940 w 2331207"/>
                <a:gd name="connsiteY10" fmla="*/ 1351929 h 1640734"/>
                <a:gd name="connsiteX11" fmla="*/ 2100501 w 2331207"/>
                <a:gd name="connsiteY11" fmla="*/ 1569203 h 1640734"/>
                <a:gd name="connsiteX12" fmla="*/ 2155942 w 2331207"/>
                <a:gd name="connsiteY12" fmla="*/ 1639840 h 1640734"/>
                <a:gd name="connsiteX13" fmla="*/ 2271295 w 2331207"/>
                <a:gd name="connsiteY13" fmla="*/ 1537909 h 1640734"/>
                <a:gd name="connsiteX14" fmla="*/ 2248046 w 2331207"/>
                <a:gd name="connsiteY14" fmla="*/ 1319740 h 1640734"/>
                <a:gd name="connsiteX15" fmla="*/ 2331207 w 2331207"/>
                <a:gd name="connsiteY15" fmla="*/ 1243739 h 1640734"/>
                <a:gd name="connsiteX16" fmla="*/ 2331207 w 2331207"/>
                <a:gd name="connsiteY16" fmla="*/ 1233009 h 1640734"/>
                <a:gd name="connsiteX17" fmla="*/ 2275766 w 2331207"/>
                <a:gd name="connsiteY17" fmla="*/ 1233009 h 1640734"/>
                <a:gd name="connsiteX18" fmla="*/ 2226585 w 2331207"/>
                <a:gd name="connsiteY18" fmla="*/ 1320634 h 1640734"/>
                <a:gd name="connsiteX19" fmla="*/ 2248046 w 2331207"/>
                <a:gd name="connsiteY19" fmla="*/ 1320634 h 1640734"/>
                <a:gd name="connsiteX20" fmla="*/ 1935966 w 2331207"/>
                <a:gd name="connsiteY20" fmla="*/ 1393059 h 1640734"/>
                <a:gd name="connsiteX21" fmla="*/ 1984254 w 2331207"/>
                <a:gd name="connsiteY21" fmla="*/ 1393059 h 1640734"/>
                <a:gd name="connsiteX22" fmla="*/ 1907351 w 2331207"/>
                <a:gd name="connsiteY22" fmla="*/ 1604075 h 1640734"/>
                <a:gd name="connsiteX23" fmla="*/ 1928813 w 2331207"/>
                <a:gd name="connsiteY23" fmla="*/ 1639840 h 1640734"/>
                <a:gd name="connsiteX24" fmla="*/ 2073675 w 2331207"/>
                <a:gd name="connsiteY24" fmla="*/ 1527179 h 1640734"/>
                <a:gd name="connsiteX25" fmla="*/ 2060262 w 2331207"/>
                <a:gd name="connsiteY25" fmla="*/ 1527179 h 1640734"/>
                <a:gd name="connsiteX26" fmla="*/ 1965475 w 2331207"/>
                <a:gd name="connsiteY26" fmla="*/ 1591557 h 1640734"/>
                <a:gd name="connsiteX27" fmla="*/ 2036118 w 2331207"/>
                <a:gd name="connsiteY27" fmla="*/ 1393059 h 1640734"/>
                <a:gd name="connsiteX28" fmla="*/ 2108549 w 2331207"/>
                <a:gd name="connsiteY28" fmla="*/ 1393059 h 1640734"/>
                <a:gd name="connsiteX29" fmla="*/ 2117491 w 2331207"/>
                <a:gd name="connsiteY29" fmla="*/ 1362659 h 1640734"/>
                <a:gd name="connsiteX30" fmla="*/ 2046848 w 2331207"/>
                <a:gd name="connsiteY30" fmla="*/ 1362659 h 1640734"/>
                <a:gd name="connsiteX31" fmla="*/ 2073675 w 2331207"/>
                <a:gd name="connsiteY31" fmla="*/ 1286657 h 1640734"/>
                <a:gd name="connsiteX32" fmla="*/ 2045954 w 2331207"/>
                <a:gd name="connsiteY32" fmla="*/ 1286657 h 1640734"/>
                <a:gd name="connsiteX33" fmla="*/ 1995878 w 2331207"/>
                <a:gd name="connsiteY33" fmla="*/ 1362659 h 1640734"/>
                <a:gd name="connsiteX34" fmla="*/ 1935966 w 2331207"/>
                <a:gd name="connsiteY34" fmla="*/ 1370706 h 1640734"/>
                <a:gd name="connsiteX35" fmla="*/ 1885890 w 2331207"/>
                <a:gd name="connsiteY35" fmla="*/ 1382330 h 1640734"/>
                <a:gd name="connsiteX36" fmla="*/ 1868900 w 2331207"/>
                <a:gd name="connsiteY36" fmla="*/ 1351929 h 1640734"/>
                <a:gd name="connsiteX37" fmla="*/ 1756230 w 2331207"/>
                <a:gd name="connsiteY37" fmla="*/ 1443131 h 1640734"/>
                <a:gd name="connsiteX38" fmla="*/ 1769643 w 2331207"/>
                <a:gd name="connsiteY38" fmla="*/ 1443131 h 1640734"/>
                <a:gd name="connsiteX39" fmla="*/ 1828661 w 2331207"/>
                <a:gd name="connsiteY39" fmla="*/ 1398424 h 1640734"/>
                <a:gd name="connsiteX40" fmla="*/ 1747288 w 2331207"/>
                <a:gd name="connsiteY40" fmla="*/ 1609439 h 1640734"/>
                <a:gd name="connsiteX41" fmla="*/ 1765172 w 2331207"/>
                <a:gd name="connsiteY41" fmla="*/ 1639840 h 1640734"/>
                <a:gd name="connsiteX42" fmla="*/ 1872477 w 2331207"/>
                <a:gd name="connsiteY42" fmla="*/ 1548638 h 1640734"/>
                <a:gd name="connsiteX43" fmla="*/ 1859064 w 2331207"/>
                <a:gd name="connsiteY43" fmla="*/ 1548638 h 1640734"/>
                <a:gd name="connsiteX44" fmla="*/ 1800046 w 2331207"/>
                <a:gd name="connsiteY44" fmla="*/ 1593345 h 1640734"/>
                <a:gd name="connsiteX45" fmla="*/ 1893938 w 2331207"/>
                <a:gd name="connsiteY45" fmla="*/ 1298281 h 1640734"/>
                <a:gd name="connsiteX46" fmla="*/ 1927024 w 2331207"/>
                <a:gd name="connsiteY46" fmla="*/ 1265198 h 1640734"/>
                <a:gd name="connsiteX47" fmla="*/ 1893938 w 2331207"/>
                <a:gd name="connsiteY47" fmla="*/ 1232115 h 1640734"/>
                <a:gd name="connsiteX48" fmla="*/ 1870689 w 2331207"/>
                <a:gd name="connsiteY48" fmla="*/ 1241951 h 1640734"/>
                <a:gd name="connsiteX49" fmla="*/ 1860853 w 2331207"/>
                <a:gd name="connsiteY49" fmla="*/ 1265198 h 1640734"/>
                <a:gd name="connsiteX50" fmla="*/ 1893938 w 2331207"/>
                <a:gd name="connsiteY50" fmla="*/ 1298281 h 1640734"/>
                <a:gd name="connsiteX51" fmla="*/ 1501380 w 2331207"/>
                <a:gd name="connsiteY51" fmla="*/ 1410942 h 1640734"/>
                <a:gd name="connsiteX52" fmla="*/ 1501380 w 2331207"/>
                <a:gd name="connsiteY52" fmla="*/ 1474425 h 1640734"/>
                <a:gd name="connsiteX53" fmla="*/ 1444150 w 2331207"/>
                <a:gd name="connsiteY53" fmla="*/ 1601392 h 1640734"/>
                <a:gd name="connsiteX54" fmla="*/ 1468294 w 2331207"/>
                <a:gd name="connsiteY54" fmla="*/ 1640734 h 1640734"/>
                <a:gd name="connsiteX55" fmla="*/ 1495120 w 2331207"/>
                <a:gd name="connsiteY55" fmla="*/ 1621957 h 1640734"/>
                <a:gd name="connsiteX56" fmla="*/ 1551456 w 2331207"/>
                <a:gd name="connsiteY56" fmla="*/ 1473531 h 1640734"/>
                <a:gd name="connsiteX57" fmla="*/ 1647136 w 2331207"/>
                <a:gd name="connsiteY57" fmla="*/ 1407365 h 1640734"/>
                <a:gd name="connsiteX58" fmla="*/ 1650713 w 2331207"/>
                <a:gd name="connsiteY58" fmla="*/ 1439554 h 1640734"/>
                <a:gd name="connsiteX59" fmla="*/ 1563975 w 2331207"/>
                <a:gd name="connsiteY59" fmla="*/ 1604969 h 1640734"/>
                <a:gd name="connsiteX60" fmla="*/ 1585436 w 2331207"/>
                <a:gd name="connsiteY60" fmla="*/ 1640734 h 1640734"/>
                <a:gd name="connsiteX61" fmla="*/ 1698106 w 2331207"/>
                <a:gd name="connsiteY61" fmla="*/ 1549533 h 1640734"/>
                <a:gd name="connsiteX62" fmla="*/ 1682905 w 2331207"/>
                <a:gd name="connsiteY62" fmla="*/ 1549533 h 1640734"/>
                <a:gd name="connsiteX63" fmla="*/ 1623887 w 2331207"/>
                <a:gd name="connsiteY63" fmla="*/ 1594239 h 1640734"/>
                <a:gd name="connsiteX64" fmla="*/ 1698106 w 2331207"/>
                <a:gd name="connsiteY64" fmla="*/ 1444025 h 1640734"/>
                <a:gd name="connsiteX65" fmla="*/ 1712414 w 2331207"/>
                <a:gd name="connsiteY65" fmla="*/ 1393059 h 1640734"/>
                <a:gd name="connsiteX66" fmla="*/ 1673068 w 2331207"/>
                <a:gd name="connsiteY66" fmla="*/ 1352823 h 1640734"/>
                <a:gd name="connsiteX67" fmla="*/ 1560398 w 2331207"/>
                <a:gd name="connsiteY67" fmla="*/ 1444919 h 1640734"/>
                <a:gd name="connsiteX68" fmla="*/ 1560398 w 2331207"/>
                <a:gd name="connsiteY68" fmla="*/ 1405577 h 1640734"/>
                <a:gd name="connsiteX69" fmla="*/ 1526418 w 2331207"/>
                <a:gd name="connsiteY69" fmla="*/ 1352823 h 1640734"/>
                <a:gd name="connsiteX70" fmla="*/ 1448621 w 2331207"/>
                <a:gd name="connsiteY70" fmla="*/ 1444025 h 1640734"/>
                <a:gd name="connsiteX71" fmla="*/ 1462035 w 2331207"/>
                <a:gd name="connsiteY71" fmla="*/ 1444025 h 1640734"/>
                <a:gd name="connsiteX72" fmla="*/ 1501380 w 2331207"/>
                <a:gd name="connsiteY72" fmla="*/ 1410942 h 1640734"/>
                <a:gd name="connsiteX73" fmla="*/ 1443256 w 2331207"/>
                <a:gd name="connsiteY73" fmla="*/ 1416307 h 1640734"/>
                <a:gd name="connsiteX74" fmla="*/ 1421795 w 2331207"/>
                <a:gd name="connsiteY74" fmla="*/ 1351929 h 1640734"/>
                <a:gd name="connsiteX75" fmla="*/ 1345787 w 2331207"/>
                <a:gd name="connsiteY75" fmla="*/ 1444025 h 1640734"/>
                <a:gd name="connsiteX76" fmla="*/ 1345787 w 2331207"/>
                <a:gd name="connsiteY76" fmla="*/ 1404683 h 1640734"/>
                <a:gd name="connsiteX77" fmla="*/ 1311807 w 2331207"/>
                <a:gd name="connsiteY77" fmla="*/ 1351929 h 1640734"/>
                <a:gd name="connsiteX78" fmla="*/ 1234011 w 2331207"/>
                <a:gd name="connsiteY78" fmla="*/ 1443131 h 1640734"/>
                <a:gd name="connsiteX79" fmla="*/ 1247424 w 2331207"/>
                <a:gd name="connsiteY79" fmla="*/ 1443131 h 1640734"/>
                <a:gd name="connsiteX80" fmla="*/ 1285875 w 2331207"/>
                <a:gd name="connsiteY80" fmla="*/ 1410048 h 1640734"/>
                <a:gd name="connsiteX81" fmla="*/ 1285875 w 2331207"/>
                <a:gd name="connsiteY81" fmla="*/ 1473531 h 1640734"/>
                <a:gd name="connsiteX82" fmla="*/ 1228646 w 2331207"/>
                <a:gd name="connsiteY82" fmla="*/ 1600498 h 1640734"/>
                <a:gd name="connsiteX83" fmla="*/ 1252789 w 2331207"/>
                <a:gd name="connsiteY83" fmla="*/ 1639840 h 1640734"/>
                <a:gd name="connsiteX84" fmla="*/ 1279616 w 2331207"/>
                <a:gd name="connsiteY84" fmla="*/ 1621063 h 1640734"/>
                <a:gd name="connsiteX85" fmla="*/ 1334162 w 2331207"/>
                <a:gd name="connsiteY85" fmla="*/ 1472637 h 1640734"/>
                <a:gd name="connsiteX86" fmla="*/ 1382450 w 2331207"/>
                <a:gd name="connsiteY86" fmla="*/ 1417201 h 1640734"/>
                <a:gd name="connsiteX87" fmla="*/ 1443256 w 2331207"/>
                <a:gd name="connsiteY87" fmla="*/ 1417201 h 1640734"/>
                <a:gd name="connsiteX88" fmla="*/ 1131177 w 2331207"/>
                <a:gd name="connsiteY88" fmla="*/ 1391271 h 1640734"/>
                <a:gd name="connsiteX89" fmla="*/ 1158897 w 2331207"/>
                <a:gd name="connsiteY89" fmla="*/ 1441342 h 1640734"/>
                <a:gd name="connsiteX90" fmla="*/ 1068582 w 2331207"/>
                <a:gd name="connsiteY90" fmla="*/ 1465484 h 1640734"/>
                <a:gd name="connsiteX91" fmla="*/ 1131177 w 2331207"/>
                <a:gd name="connsiteY91" fmla="*/ 1391271 h 1640734"/>
                <a:gd name="connsiteX92" fmla="*/ 1181252 w 2331207"/>
                <a:gd name="connsiteY92" fmla="*/ 1537909 h 1640734"/>
                <a:gd name="connsiteX93" fmla="*/ 1163368 w 2331207"/>
                <a:gd name="connsiteY93" fmla="*/ 1537909 h 1640734"/>
                <a:gd name="connsiteX94" fmla="*/ 1091831 w 2331207"/>
                <a:gd name="connsiteY94" fmla="*/ 1586192 h 1640734"/>
                <a:gd name="connsiteX95" fmla="*/ 1054274 w 2331207"/>
                <a:gd name="connsiteY95" fmla="*/ 1537909 h 1640734"/>
                <a:gd name="connsiteX96" fmla="*/ 1058746 w 2331207"/>
                <a:gd name="connsiteY96" fmla="*/ 1497673 h 1640734"/>
                <a:gd name="connsiteX97" fmla="*/ 1205396 w 2331207"/>
                <a:gd name="connsiteY97" fmla="*/ 1449390 h 1640734"/>
                <a:gd name="connsiteX98" fmla="*/ 1158897 w 2331207"/>
                <a:gd name="connsiteY98" fmla="*/ 1351929 h 1640734"/>
                <a:gd name="connsiteX99" fmla="*/ 1010458 w 2331207"/>
                <a:gd name="connsiteY99" fmla="*/ 1569203 h 1640734"/>
                <a:gd name="connsiteX100" fmla="*/ 1065899 w 2331207"/>
                <a:gd name="connsiteY100" fmla="*/ 1639840 h 1640734"/>
                <a:gd name="connsiteX101" fmla="*/ 1181252 w 2331207"/>
                <a:gd name="connsiteY101" fmla="*/ 1537909 h 1640734"/>
                <a:gd name="connsiteX102" fmla="*/ 845923 w 2331207"/>
                <a:gd name="connsiteY102" fmla="*/ 1393059 h 1640734"/>
                <a:gd name="connsiteX103" fmla="*/ 894211 w 2331207"/>
                <a:gd name="connsiteY103" fmla="*/ 1393059 h 1640734"/>
                <a:gd name="connsiteX104" fmla="*/ 817309 w 2331207"/>
                <a:gd name="connsiteY104" fmla="*/ 1604075 h 1640734"/>
                <a:gd name="connsiteX105" fmla="*/ 838770 w 2331207"/>
                <a:gd name="connsiteY105" fmla="*/ 1639840 h 1640734"/>
                <a:gd name="connsiteX106" fmla="*/ 983632 w 2331207"/>
                <a:gd name="connsiteY106" fmla="*/ 1527179 h 1640734"/>
                <a:gd name="connsiteX107" fmla="*/ 970219 w 2331207"/>
                <a:gd name="connsiteY107" fmla="*/ 1527179 h 1640734"/>
                <a:gd name="connsiteX108" fmla="*/ 875432 w 2331207"/>
                <a:gd name="connsiteY108" fmla="*/ 1591557 h 1640734"/>
                <a:gd name="connsiteX109" fmla="*/ 946075 w 2331207"/>
                <a:gd name="connsiteY109" fmla="*/ 1393059 h 1640734"/>
                <a:gd name="connsiteX110" fmla="*/ 1018506 w 2331207"/>
                <a:gd name="connsiteY110" fmla="*/ 1393059 h 1640734"/>
                <a:gd name="connsiteX111" fmla="*/ 1027448 w 2331207"/>
                <a:gd name="connsiteY111" fmla="*/ 1362659 h 1640734"/>
                <a:gd name="connsiteX112" fmla="*/ 956805 w 2331207"/>
                <a:gd name="connsiteY112" fmla="*/ 1362659 h 1640734"/>
                <a:gd name="connsiteX113" fmla="*/ 983632 w 2331207"/>
                <a:gd name="connsiteY113" fmla="*/ 1286657 h 1640734"/>
                <a:gd name="connsiteX114" fmla="*/ 955911 w 2331207"/>
                <a:gd name="connsiteY114" fmla="*/ 1286657 h 1640734"/>
                <a:gd name="connsiteX115" fmla="*/ 905835 w 2331207"/>
                <a:gd name="connsiteY115" fmla="*/ 1362659 h 1640734"/>
                <a:gd name="connsiteX116" fmla="*/ 845923 w 2331207"/>
                <a:gd name="connsiteY116" fmla="*/ 1370706 h 1640734"/>
                <a:gd name="connsiteX117" fmla="*/ 589285 w 2331207"/>
                <a:gd name="connsiteY117" fmla="*/ 1557580 h 1640734"/>
                <a:gd name="connsiteX118" fmla="*/ 702850 w 2331207"/>
                <a:gd name="connsiteY118" fmla="*/ 1403789 h 1640734"/>
                <a:gd name="connsiteX119" fmla="*/ 727888 w 2331207"/>
                <a:gd name="connsiteY119" fmla="*/ 1407365 h 1640734"/>
                <a:gd name="connsiteX120" fmla="*/ 685860 w 2331207"/>
                <a:gd name="connsiteY120" fmla="*/ 1520026 h 1640734"/>
                <a:gd name="connsiteX121" fmla="*/ 606275 w 2331207"/>
                <a:gd name="connsiteY121" fmla="*/ 1585298 h 1640734"/>
                <a:gd name="connsiteX122" fmla="*/ 589285 w 2331207"/>
                <a:gd name="connsiteY122" fmla="*/ 1557580 h 1640734"/>
                <a:gd name="connsiteX123" fmla="*/ 811943 w 2331207"/>
                <a:gd name="connsiteY123" fmla="*/ 1339411 h 1640734"/>
                <a:gd name="connsiteX124" fmla="*/ 789588 w 2331207"/>
                <a:gd name="connsiteY124" fmla="*/ 1337623 h 1640734"/>
                <a:gd name="connsiteX125" fmla="*/ 764550 w 2331207"/>
                <a:gd name="connsiteY125" fmla="*/ 1362659 h 1640734"/>
                <a:gd name="connsiteX126" fmla="*/ 760079 w 2331207"/>
                <a:gd name="connsiteY126" fmla="*/ 1362659 h 1640734"/>
                <a:gd name="connsiteX127" fmla="*/ 539209 w 2331207"/>
                <a:gd name="connsiteY127" fmla="*/ 1599604 h 1640734"/>
                <a:gd name="connsiteX128" fmla="*/ 578554 w 2331207"/>
                <a:gd name="connsiteY128" fmla="*/ 1639840 h 1640734"/>
                <a:gd name="connsiteX129" fmla="*/ 675129 w 2331207"/>
                <a:gd name="connsiteY129" fmla="*/ 1547744 h 1640734"/>
                <a:gd name="connsiteX130" fmla="*/ 673341 w 2331207"/>
                <a:gd name="connsiteY130" fmla="*/ 1564733 h 1640734"/>
                <a:gd name="connsiteX131" fmla="*/ 709109 w 2331207"/>
                <a:gd name="connsiteY131" fmla="*/ 1639840 h 1640734"/>
                <a:gd name="connsiteX132" fmla="*/ 786011 w 2331207"/>
                <a:gd name="connsiteY132" fmla="*/ 1548638 h 1640734"/>
                <a:gd name="connsiteX133" fmla="*/ 772598 w 2331207"/>
                <a:gd name="connsiteY133" fmla="*/ 1548638 h 1640734"/>
                <a:gd name="connsiteX134" fmla="*/ 734147 w 2331207"/>
                <a:gd name="connsiteY134" fmla="*/ 1581721 h 1640734"/>
                <a:gd name="connsiteX135" fmla="*/ 734147 w 2331207"/>
                <a:gd name="connsiteY135" fmla="*/ 1518238 h 1640734"/>
                <a:gd name="connsiteX136" fmla="*/ 583920 w 2331207"/>
                <a:gd name="connsiteY136" fmla="*/ 1416307 h 1640734"/>
                <a:gd name="connsiteX137" fmla="*/ 562459 w 2331207"/>
                <a:gd name="connsiteY137" fmla="*/ 1351929 h 1640734"/>
                <a:gd name="connsiteX138" fmla="*/ 486451 w 2331207"/>
                <a:gd name="connsiteY138" fmla="*/ 1444025 h 1640734"/>
                <a:gd name="connsiteX139" fmla="*/ 486451 w 2331207"/>
                <a:gd name="connsiteY139" fmla="*/ 1404683 h 1640734"/>
                <a:gd name="connsiteX140" fmla="*/ 451576 w 2331207"/>
                <a:gd name="connsiteY140" fmla="*/ 1351929 h 1640734"/>
                <a:gd name="connsiteX141" fmla="*/ 374674 w 2331207"/>
                <a:gd name="connsiteY141" fmla="*/ 1443131 h 1640734"/>
                <a:gd name="connsiteX142" fmla="*/ 388087 w 2331207"/>
                <a:gd name="connsiteY142" fmla="*/ 1443131 h 1640734"/>
                <a:gd name="connsiteX143" fmla="*/ 426539 w 2331207"/>
                <a:gd name="connsiteY143" fmla="*/ 1410048 h 1640734"/>
                <a:gd name="connsiteX144" fmla="*/ 426539 w 2331207"/>
                <a:gd name="connsiteY144" fmla="*/ 1473531 h 1640734"/>
                <a:gd name="connsiteX145" fmla="*/ 368415 w 2331207"/>
                <a:gd name="connsiteY145" fmla="*/ 1601392 h 1640734"/>
                <a:gd name="connsiteX146" fmla="*/ 392559 w 2331207"/>
                <a:gd name="connsiteY146" fmla="*/ 1640734 h 1640734"/>
                <a:gd name="connsiteX147" fmla="*/ 419385 w 2331207"/>
                <a:gd name="connsiteY147" fmla="*/ 1621957 h 1640734"/>
                <a:gd name="connsiteX148" fmla="*/ 475720 w 2331207"/>
                <a:gd name="connsiteY148" fmla="*/ 1472637 h 1640734"/>
                <a:gd name="connsiteX149" fmla="*/ 524007 w 2331207"/>
                <a:gd name="connsiteY149" fmla="*/ 1417201 h 1640734"/>
                <a:gd name="connsiteX150" fmla="*/ 583920 w 2331207"/>
                <a:gd name="connsiteY150" fmla="*/ 1417201 h 1640734"/>
                <a:gd name="connsiteX151" fmla="*/ 209245 w 2331207"/>
                <a:gd name="connsiteY151" fmla="*/ 1630004 h 1640734"/>
                <a:gd name="connsiteX152" fmla="*/ 214611 w 2331207"/>
                <a:gd name="connsiteY152" fmla="*/ 1613910 h 1640734"/>
                <a:gd name="connsiteX153" fmla="*/ 163641 w 2331207"/>
                <a:gd name="connsiteY153" fmla="*/ 1523603 h 1640734"/>
                <a:gd name="connsiteX154" fmla="*/ 190467 w 2331207"/>
                <a:gd name="connsiteY154" fmla="*/ 1451178 h 1640734"/>
                <a:gd name="connsiteX155" fmla="*/ 246802 w 2331207"/>
                <a:gd name="connsiteY155" fmla="*/ 1451178 h 1640734"/>
                <a:gd name="connsiteX156" fmla="*/ 277205 w 2331207"/>
                <a:gd name="connsiteY156" fmla="*/ 1504826 h 1640734"/>
                <a:gd name="connsiteX157" fmla="*/ 297772 w 2331207"/>
                <a:gd name="connsiteY157" fmla="*/ 1504826 h 1640734"/>
                <a:gd name="connsiteX158" fmla="*/ 344271 w 2331207"/>
                <a:gd name="connsiteY158" fmla="*/ 1376965 h 1640734"/>
                <a:gd name="connsiteX159" fmla="*/ 323704 w 2331207"/>
                <a:gd name="connsiteY159" fmla="*/ 1376965 h 1640734"/>
                <a:gd name="connsiteX160" fmla="*/ 253956 w 2331207"/>
                <a:gd name="connsiteY160" fmla="*/ 1430613 h 1640734"/>
                <a:gd name="connsiteX161" fmla="*/ 197621 w 2331207"/>
                <a:gd name="connsiteY161" fmla="*/ 1430613 h 1640734"/>
                <a:gd name="connsiteX162" fmla="*/ 236072 w 2331207"/>
                <a:gd name="connsiteY162" fmla="*/ 1325999 h 1640734"/>
                <a:gd name="connsiteX163" fmla="*/ 304032 w 2331207"/>
                <a:gd name="connsiteY163" fmla="*/ 1281293 h 1640734"/>
                <a:gd name="connsiteX164" fmla="*/ 316551 w 2331207"/>
                <a:gd name="connsiteY164" fmla="*/ 1281293 h 1640734"/>
                <a:gd name="connsiteX165" fmla="*/ 371992 w 2331207"/>
                <a:gd name="connsiteY165" fmla="*/ 1346564 h 1640734"/>
                <a:gd name="connsiteX166" fmla="*/ 391664 w 2331207"/>
                <a:gd name="connsiteY166" fmla="*/ 1346564 h 1640734"/>
                <a:gd name="connsiteX167" fmla="*/ 407760 w 2331207"/>
                <a:gd name="connsiteY167" fmla="*/ 1259833 h 1640734"/>
                <a:gd name="connsiteX168" fmla="*/ 135026 w 2331207"/>
                <a:gd name="connsiteY168" fmla="*/ 1259833 h 1640734"/>
                <a:gd name="connsiteX169" fmla="*/ 129661 w 2331207"/>
                <a:gd name="connsiteY169" fmla="*/ 1275928 h 1640734"/>
                <a:gd name="connsiteX170" fmla="*/ 165429 w 2331207"/>
                <a:gd name="connsiteY170" fmla="*/ 1366235 h 1640734"/>
                <a:gd name="connsiteX171" fmla="*/ 107305 w 2331207"/>
                <a:gd name="connsiteY171" fmla="*/ 1524497 h 1640734"/>
                <a:gd name="connsiteX172" fmla="*/ 4471 w 2331207"/>
                <a:gd name="connsiteY172" fmla="*/ 1614804 h 1640734"/>
                <a:gd name="connsiteX173" fmla="*/ 0 w 2331207"/>
                <a:gd name="connsiteY173" fmla="*/ 1630899 h 1640734"/>
                <a:gd name="connsiteX174" fmla="*/ 209245 w 2331207"/>
                <a:gd name="connsiteY174" fmla="*/ 1630899 h 1640734"/>
                <a:gd name="connsiteX175" fmla="*/ 1562186 w 2331207"/>
                <a:gd name="connsiteY175" fmla="*/ 775213 h 1640734"/>
                <a:gd name="connsiteX176" fmla="*/ 1589907 w 2331207"/>
                <a:gd name="connsiteY176" fmla="*/ 825285 h 1640734"/>
                <a:gd name="connsiteX177" fmla="*/ 1499591 w 2331207"/>
                <a:gd name="connsiteY177" fmla="*/ 849426 h 1640734"/>
                <a:gd name="connsiteX178" fmla="*/ 1562186 w 2331207"/>
                <a:gd name="connsiteY178" fmla="*/ 775213 h 1640734"/>
                <a:gd name="connsiteX179" fmla="*/ 1612262 w 2331207"/>
                <a:gd name="connsiteY179" fmla="*/ 921851 h 1640734"/>
                <a:gd name="connsiteX180" fmla="*/ 1594378 w 2331207"/>
                <a:gd name="connsiteY180" fmla="*/ 921851 h 1640734"/>
                <a:gd name="connsiteX181" fmla="*/ 1522841 w 2331207"/>
                <a:gd name="connsiteY181" fmla="*/ 970134 h 1640734"/>
                <a:gd name="connsiteX182" fmla="*/ 1485284 w 2331207"/>
                <a:gd name="connsiteY182" fmla="*/ 921851 h 1640734"/>
                <a:gd name="connsiteX183" fmla="*/ 1489755 w 2331207"/>
                <a:gd name="connsiteY183" fmla="*/ 881615 h 1640734"/>
                <a:gd name="connsiteX184" fmla="*/ 1636406 w 2331207"/>
                <a:gd name="connsiteY184" fmla="*/ 833332 h 1640734"/>
                <a:gd name="connsiteX185" fmla="*/ 1589907 w 2331207"/>
                <a:gd name="connsiteY185" fmla="*/ 735871 h 1640734"/>
                <a:gd name="connsiteX186" fmla="*/ 1441468 w 2331207"/>
                <a:gd name="connsiteY186" fmla="*/ 953146 h 1640734"/>
                <a:gd name="connsiteX187" fmla="*/ 1496909 w 2331207"/>
                <a:gd name="connsiteY187" fmla="*/ 1023782 h 1640734"/>
                <a:gd name="connsiteX188" fmla="*/ 1612262 w 2331207"/>
                <a:gd name="connsiteY188" fmla="*/ 921851 h 1640734"/>
                <a:gd name="connsiteX189" fmla="*/ 1589012 w 2331207"/>
                <a:gd name="connsiteY189" fmla="*/ 703683 h 1640734"/>
                <a:gd name="connsiteX190" fmla="*/ 1672174 w 2331207"/>
                <a:gd name="connsiteY190" fmla="*/ 627681 h 1640734"/>
                <a:gd name="connsiteX191" fmla="*/ 1672174 w 2331207"/>
                <a:gd name="connsiteY191" fmla="*/ 616952 h 1640734"/>
                <a:gd name="connsiteX192" fmla="*/ 1616733 w 2331207"/>
                <a:gd name="connsiteY192" fmla="*/ 616952 h 1640734"/>
                <a:gd name="connsiteX193" fmla="*/ 1567551 w 2331207"/>
                <a:gd name="connsiteY193" fmla="*/ 704577 h 1640734"/>
                <a:gd name="connsiteX194" fmla="*/ 1589012 w 2331207"/>
                <a:gd name="connsiteY194" fmla="*/ 704577 h 1640734"/>
                <a:gd name="connsiteX195" fmla="*/ 1276933 w 2331207"/>
                <a:gd name="connsiteY195" fmla="*/ 777002 h 1640734"/>
                <a:gd name="connsiteX196" fmla="*/ 1325220 w 2331207"/>
                <a:gd name="connsiteY196" fmla="*/ 777002 h 1640734"/>
                <a:gd name="connsiteX197" fmla="*/ 1248318 w 2331207"/>
                <a:gd name="connsiteY197" fmla="*/ 988017 h 1640734"/>
                <a:gd name="connsiteX198" fmla="*/ 1269779 w 2331207"/>
                <a:gd name="connsiteY198" fmla="*/ 1023782 h 1640734"/>
                <a:gd name="connsiteX199" fmla="*/ 1414641 w 2331207"/>
                <a:gd name="connsiteY199" fmla="*/ 911122 h 1640734"/>
                <a:gd name="connsiteX200" fmla="*/ 1401228 w 2331207"/>
                <a:gd name="connsiteY200" fmla="*/ 911122 h 1640734"/>
                <a:gd name="connsiteX201" fmla="*/ 1306442 w 2331207"/>
                <a:gd name="connsiteY201" fmla="*/ 975499 h 1640734"/>
                <a:gd name="connsiteX202" fmla="*/ 1377085 w 2331207"/>
                <a:gd name="connsiteY202" fmla="*/ 777002 h 1640734"/>
                <a:gd name="connsiteX203" fmla="*/ 1449516 w 2331207"/>
                <a:gd name="connsiteY203" fmla="*/ 777002 h 1640734"/>
                <a:gd name="connsiteX204" fmla="*/ 1458458 w 2331207"/>
                <a:gd name="connsiteY204" fmla="*/ 746601 h 1640734"/>
                <a:gd name="connsiteX205" fmla="*/ 1387815 w 2331207"/>
                <a:gd name="connsiteY205" fmla="*/ 746601 h 1640734"/>
                <a:gd name="connsiteX206" fmla="*/ 1414641 w 2331207"/>
                <a:gd name="connsiteY206" fmla="*/ 670600 h 1640734"/>
                <a:gd name="connsiteX207" fmla="*/ 1386921 w 2331207"/>
                <a:gd name="connsiteY207" fmla="*/ 670600 h 1640734"/>
                <a:gd name="connsiteX208" fmla="*/ 1336845 w 2331207"/>
                <a:gd name="connsiteY208" fmla="*/ 746601 h 1640734"/>
                <a:gd name="connsiteX209" fmla="*/ 1276933 w 2331207"/>
                <a:gd name="connsiteY209" fmla="*/ 755542 h 1640734"/>
                <a:gd name="connsiteX210" fmla="*/ 1226857 w 2331207"/>
                <a:gd name="connsiteY210" fmla="*/ 767166 h 1640734"/>
                <a:gd name="connsiteX211" fmla="*/ 1208973 w 2331207"/>
                <a:gd name="connsiteY211" fmla="*/ 736766 h 1640734"/>
                <a:gd name="connsiteX212" fmla="*/ 1096302 w 2331207"/>
                <a:gd name="connsiteY212" fmla="*/ 827967 h 1640734"/>
                <a:gd name="connsiteX213" fmla="*/ 1109716 w 2331207"/>
                <a:gd name="connsiteY213" fmla="*/ 827967 h 1640734"/>
                <a:gd name="connsiteX214" fmla="*/ 1168733 w 2331207"/>
                <a:gd name="connsiteY214" fmla="*/ 783261 h 1640734"/>
                <a:gd name="connsiteX215" fmla="*/ 1087360 w 2331207"/>
                <a:gd name="connsiteY215" fmla="*/ 994276 h 1640734"/>
                <a:gd name="connsiteX216" fmla="*/ 1105244 w 2331207"/>
                <a:gd name="connsiteY216" fmla="*/ 1024676 h 1640734"/>
                <a:gd name="connsiteX217" fmla="*/ 1212550 w 2331207"/>
                <a:gd name="connsiteY217" fmla="*/ 933475 h 1640734"/>
                <a:gd name="connsiteX218" fmla="*/ 1199137 w 2331207"/>
                <a:gd name="connsiteY218" fmla="*/ 933475 h 1640734"/>
                <a:gd name="connsiteX219" fmla="*/ 1140119 w 2331207"/>
                <a:gd name="connsiteY219" fmla="*/ 978182 h 1640734"/>
                <a:gd name="connsiteX220" fmla="*/ 1234905 w 2331207"/>
                <a:gd name="connsiteY220" fmla="*/ 683118 h 1640734"/>
                <a:gd name="connsiteX221" fmla="*/ 1267991 w 2331207"/>
                <a:gd name="connsiteY221" fmla="*/ 650035 h 1640734"/>
                <a:gd name="connsiteX222" fmla="*/ 1234905 w 2331207"/>
                <a:gd name="connsiteY222" fmla="*/ 616952 h 1640734"/>
                <a:gd name="connsiteX223" fmla="*/ 1206290 w 2331207"/>
                <a:gd name="connsiteY223" fmla="*/ 633046 h 1640734"/>
                <a:gd name="connsiteX224" fmla="*/ 1206290 w 2331207"/>
                <a:gd name="connsiteY224" fmla="*/ 667023 h 1640734"/>
                <a:gd name="connsiteX225" fmla="*/ 1234905 w 2331207"/>
                <a:gd name="connsiteY225" fmla="*/ 683118 h 1640734"/>
                <a:gd name="connsiteX226" fmla="*/ 975584 w 2331207"/>
                <a:gd name="connsiteY226" fmla="*/ 978182 h 1640734"/>
                <a:gd name="connsiteX227" fmla="*/ 1109716 w 2331207"/>
                <a:gd name="connsiteY227" fmla="*/ 622317 h 1640734"/>
                <a:gd name="connsiteX228" fmla="*/ 1105244 w 2331207"/>
                <a:gd name="connsiteY228" fmla="*/ 616058 h 1640734"/>
                <a:gd name="connsiteX229" fmla="*/ 1012247 w 2331207"/>
                <a:gd name="connsiteY229" fmla="*/ 626787 h 1640734"/>
                <a:gd name="connsiteX230" fmla="*/ 1012247 w 2331207"/>
                <a:gd name="connsiteY230" fmla="*/ 637517 h 1640734"/>
                <a:gd name="connsiteX231" fmla="*/ 1030131 w 2331207"/>
                <a:gd name="connsiteY231" fmla="*/ 650929 h 1640734"/>
                <a:gd name="connsiteX232" fmla="*/ 1026554 w 2331207"/>
                <a:gd name="connsiteY232" fmla="*/ 715306 h 1640734"/>
                <a:gd name="connsiteX233" fmla="*/ 924614 w 2331207"/>
                <a:gd name="connsiteY233" fmla="*/ 987123 h 1640734"/>
                <a:gd name="connsiteX234" fmla="*/ 946075 w 2331207"/>
                <a:gd name="connsiteY234" fmla="*/ 1022888 h 1640734"/>
                <a:gd name="connsiteX235" fmla="*/ 1053380 w 2331207"/>
                <a:gd name="connsiteY235" fmla="*/ 931687 h 1640734"/>
                <a:gd name="connsiteX236" fmla="*/ 1039967 w 2331207"/>
                <a:gd name="connsiteY236" fmla="*/ 931687 h 1640734"/>
                <a:gd name="connsiteX237" fmla="*/ 975584 w 2331207"/>
                <a:gd name="connsiteY237" fmla="*/ 978182 h 1640734"/>
                <a:gd name="connsiteX238" fmla="*/ 701955 w 2331207"/>
                <a:gd name="connsiteY238" fmla="*/ 941522 h 1640734"/>
                <a:gd name="connsiteX239" fmla="*/ 815520 w 2331207"/>
                <a:gd name="connsiteY239" fmla="*/ 787731 h 1640734"/>
                <a:gd name="connsiteX240" fmla="*/ 840558 w 2331207"/>
                <a:gd name="connsiteY240" fmla="*/ 791308 h 1640734"/>
                <a:gd name="connsiteX241" fmla="*/ 797636 w 2331207"/>
                <a:gd name="connsiteY241" fmla="*/ 903968 h 1640734"/>
                <a:gd name="connsiteX242" fmla="*/ 718051 w 2331207"/>
                <a:gd name="connsiteY242" fmla="*/ 969240 h 1640734"/>
                <a:gd name="connsiteX243" fmla="*/ 701955 w 2331207"/>
                <a:gd name="connsiteY243" fmla="*/ 941522 h 1640734"/>
                <a:gd name="connsiteX244" fmla="*/ 924614 w 2331207"/>
                <a:gd name="connsiteY244" fmla="*/ 724248 h 1640734"/>
                <a:gd name="connsiteX245" fmla="*/ 902259 w 2331207"/>
                <a:gd name="connsiteY245" fmla="*/ 722459 h 1640734"/>
                <a:gd name="connsiteX246" fmla="*/ 877221 w 2331207"/>
                <a:gd name="connsiteY246" fmla="*/ 747495 h 1640734"/>
                <a:gd name="connsiteX247" fmla="*/ 872750 w 2331207"/>
                <a:gd name="connsiteY247" fmla="*/ 747495 h 1640734"/>
                <a:gd name="connsiteX248" fmla="*/ 651880 w 2331207"/>
                <a:gd name="connsiteY248" fmla="*/ 984440 h 1640734"/>
                <a:gd name="connsiteX249" fmla="*/ 691225 w 2331207"/>
                <a:gd name="connsiteY249" fmla="*/ 1024676 h 1640734"/>
                <a:gd name="connsiteX250" fmla="*/ 787800 w 2331207"/>
                <a:gd name="connsiteY250" fmla="*/ 932581 h 1640734"/>
                <a:gd name="connsiteX251" fmla="*/ 786011 w 2331207"/>
                <a:gd name="connsiteY251" fmla="*/ 949569 h 1640734"/>
                <a:gd name="connsiteX252" fmla="*/ 821780 w 2331207"/>
                <a:gd name="connsiteY252" fmla="*/ 1024676 h 1640734"/>
                <a:gd name="connsiteX253" fmla="*/ 898682 w 2331207"/>
                <a:gd name="connsiteY253" fmla="*/ 933475 h 1640734"/>
                <a:gd name="connsiteX254" fmla="*/ 885269 w 2331207"/>
                <a:gd name="connsiteY254" fmla="*/ 933475 h 1640734"/>
                <a:gd name="connsiteX255" fmla="*/ 846818 w 2331207"/>
                <a:gd name="connsiteY255" fmla="*/ 966558 h 1640734"/>
                <a:gd name="connsiteX256" fmla="*/ 846818 w 2331207"/>
                <a:gd name="connsiteY256" fmla="*/ 903968 h 1640734"/>
                <a:gd name="connsiteX257" fmla="*/ 406866 w 2331207"/>
                <a:gd name="connsiteY257" fmla="*/ 1075642 h 1640734"/>
                <a:gd name="connsiteX258" fmla="*/ 472143 w 2331207"/>
                <a:gd name="connsiteY258" fmla="*/ 1014841 h 1640734"/>
                <a:gd name="connsiteX259" fmla="*/ 529373 w 2331207"/>
                <a:gd name="connsiteY259" fmla="*/ 1036300 h 1640734"/>
                <a:gd name="connsiteX260" fmla="*/ 584814 w 2331207"/>
                <a:gd name="connsiteY260" fmla="*/ 1066701 h 1640734"/>
                <a:gd name="connsiteX261" fmla="*/ 481085 w 2331207"/>
                <a:gd name="connsiteY261" fmla="*/ 1112301 h 1640734"/>
                <a:gd name="connsiteX262" fmla="*/ 406866 w 2331207"/>
                <a:gd name="connsiteY262" fmla="*/ 1075642 h 1640734"/>
                <a:gd name="connsiteX263" fmla="*/ 516854 w 2331207"/>
                <a:gd name="connsiteY263" fmla="*/ 904863 h 1640734"/>
                <a:gd name="connsiteX264" fmla="*/ 492710 w 2331207"/>
                <a:gd name="connsiteY264" fmla="*/ 872674 h 1640734"/>
                <a:gd name="connsiteX265" fmla="*/ 557988 w 2331207"/>
                <a:gd name="connsiteY265" fmla="*/ 756437 h 1640734"/>
                <a:gd name="connsiteX266" fmla="*/ 582131 w 2331207"/>
                <a:gd name="connsiteY266" fmla="*/ 788625 h 1640734"/>
                <a:gd name="connsiteX267" fmla="*/ 516854 w 2331207"/>
                <a:gd name="connsiteY267" fmla="*/ 904863 h 1640734"/>
                <a:gd name="connsiteX268" fmla="*/ 631313 w 2331207"/>
                <a:gd name="connsiteY268" fmla="*/ 1049712 h 1640734"/>
                <a:gd name="connsiteX269" fmla="*/ 551728 w 2331207"/>
                <a:gd name="connsiteY269" fmla="*/ 988911 h 1640734"/>
                <a:gd name="connsiteX270" fmla="*/ 490027 w 2331207"/>
                <a:gd name="connsiteY270" fmla="*/ 958511 h 1640734"/>
                <a:gd name="connsiteX271" fmla="*/ 516854 w 2331207"/>
                <a:gd name="connsiteY271" fmla="*/ 924534 h 1640734"/>
                <a:gd name="connsiteX272" fmla="*/ 630419 w 2331207"/>
                <a:gd name="connsiteY272" fmla="*/ 802931 h 1640734"/>
                <a:gd name="connsiteX273" fmla="*/ 625948 w 2331207"/>
                <a:gd name="connsiteY273" fmla="*/ 776107 h 1640734"/>
                <a:gd name="connsiteX274" fmla="*/ 673341 w 2331207"/>
                <a:gd name="connsiteY274" fmla="*/ 776107 h 1640734"/>
                <a:gd name="connsiteX275" fmla="*/ 682283 w 2331207"/>
                <a:gd name="connsiteY275" fmla="*/ 745707 h 1640734"/>
                <a:gd name="connsiteX276" fmla="*/ 601804 w 2331207"/>
                <a:gd name="connsiteY276" fmla="*/ 745707 h 1640734"/>
                <a:gd name="connsiteX277" fmla="*/ 562459 w 2331207"/>
                <a:gd name="connsiteY277" fmla="*/ 734977 h 1640734"/>
                <a:gd name="connsiteX278" fmla="*/ 441740 w 2331207"/>
                <a:gd name="connsiteY278" fmla="*/ 856579 h 1640734"/>
                <a:gd name="connsiteX279" fmla="*/ 497181 w 2331207"/>
                <a:gd name="connsiteY279" fmla="*/ 922745 h 1640734"/>
                <a:gd name="connsiteX280" fmla="*/ 443529 w 2331207"/>
                <a:gd name="connsiteY280" fmla="*/ 977287 h 1640734"/>
                <a:gd name="connsiteX281" fmla="*/ 458730 w 2331207"/>
                <a:gd name="connsiteY281" fmla="*/ 1006794 h 1640734"/>
                <a:gd name="connsiteX282" fmla="*/ 347848 w 2331207"/>
                <a:gd name="connsiteY282" fmla="*/ 1093525 h 1640734"/>
                <a:gd name="connsiteX283" fmla="*/ 453365 w 2331207"/>
                <a:gd name="connsiteY283" fmla="*/ 1145384 h 1640734"/>
                <a:gd name="connsiteX284" fmla="*/ 631313 w 2331207"/>
                <a:gd name="connsiteY284" fmla="*/ 1049712 h 1640734"/>
                <a:gd name="connsiteX285" fmla="*/ 266475 w 2331207"/>
                <a:gd name="connsiteY285" fmla="*/ 835120 h 1640734"/>
                <a:gd name="connsiteX286" fmla="*/ 296878 w 2331207"/>
                <a:gd name="connsiteY286" fmla="*/ 888768 h 1640734"/>
                <a:gd name="connsiteX287" fmla="*/ 317445 w 2331207"/>
                <a:gd name="connsiteY287" fmla="*/ 888768 h 1640734"/>
                <a:gd name="connsiteX288" fmla="*/ 363944 w 2331207"/>
                <a:gd name="connsiteY288" fmla="*/ 760907 h 1640734"/>
                <a:gd name="connsiteX289" fmla="*/ 343377 w 2331207"/>
                <a:gd name="connsiteY289" fmla="*/ 760907 h 1640734"/>
                <a:gd name="connsiteX290" fmla="*/ 273628 w 2331207"/>
                <a:gd name="connsiteY290" fmla="*/ 814555 h 1640734"/>
                <a:gd name="connsiteX291" fmla="*/ 195832 w 2331207"/>
                <a:gd name="connsiteY291" fmla="*/ 814555 h 1640734"/>
                <a:gd name="connsiteX292" fmla="*/ 234283 w 2331207"/>
                <a:gd name="connsiteY292" fmla="*/ 709942 h 1640734"/>
                <a:gd name="connsiteX293" fmla="*/ 302243 w 2331207"/>
                <a:gd name="connsiteY293" fmla="*/ 665235 h 1640734"/>
                <a:gd name="connsiteX294" fmla="*/ 336223 w 2331207"/>
                <a:gd name="connsiteY294" fmla="*/ 665235 h 1640734"/>
                <a:gd name="connsiteX295" fmla="*/ 391664 w 2331207"/>
                <a:gd name="connsiteY295" fmla="*/ 730507 h 1640734"/>
                <a:gd name="connsiteX296" fmla="*/ 411337 w 2331207"/>
                <a:gd name="connsiteY296" fmla="*/ 730507 h 1640734"/>
                <a:gd name="connsiteX297" fmla="*/ 427433 w 2331207"/>
                <a:gd name="connsiteY297" fmla="*/ 643776 h 1640734"/>
                <a:gd name="connsiteX298" fmla="*/ 135026 w 2331207"/>
                <a:gd name="connsiteY298" fmla="*/ 643776 h 1640734"/>
                <a:gd name="connsiteX299" fmla="*/ 129661 w 2331207"/>
                <a:gd name="connsiteY299" fmla="*/ 659870 h 1640734"/>
                <a:gd name="connsiteX300" fmla="*/ 165429 w 2331207"/>
                <a:gd name="connsiteY300" fmla="*/ 750178 h 1640734"/>
                <a:gd name="connsiteX301" fmla="*/ 107305 w 2331207"/>
                <a:gd name="connsiteY301" fmla="*/ 908439 h 1640734"/>
                <a:gd name="connsiteX302" fmla="*/ 4471 w 2331207"/>
                <a:gd name="connsiteY302" fmla="*/ 998747 h 1640734"/>
                <a:gd name="connsiteX303" fmla="*/ 0 w 2331207"/>
                <a:gd name="connsiteY303" fmla="*/ 1014841 h 1640734"/>
                <a:gd name="connsiteX304" fmla="*/ 325493 w 2331207"/>
                <a:gd name="connsiteY304" fmla="*/ 1014841 h 1640734"/>
                <a:gd name="connsiteX305" fmla="*/ 383616 w 2331207"/>
                <a:gd name="connsiteY305" fmla="*/ 922745 h 1640734"/>
                <a:gd name="connsiteX306" fmla="*/ 361261 w 2331207"/>
                <a:gd name="connsiteY306" fmla="*/ 922745 h 1640734"/>
                <a:gd name="connsiteX307" fmla="*/ 212822 w 2331207"/>
                <a:gd name="connsiteY307" fmla="*/ 993382 h 1640734"/>
                <a:gd name="connsiteX308" fmla="*/ 162746 w 2331207"/>
                <a:gd name="connsiteY308" fmla="*/ 908439 h 1640734"/>
                <a:gd name="connsiteX309" fmla="*/ 189573 w 2331207"/>
                <a:gd name="connsiteY309" fmla="*/ 836014 h 1640734"/>
                <a:gd name="connsiteX310" fmla="*/ 266475 w 2331207"/>
                <a:gd name="connsiteY310" fmla="*/ 836014 h 1640734"/>
                <a:gd name="connsiteX311" fmla="*/ 308503 w 2331207"/>
                <a:gd name="connsiteY311" fmla="*/ 616952 h 1640734"/>
                <a:gd name="connsiteX312" fmla="*/ 391664 w 2331207"/>
                <a:gd name="connsiteY312" fmla="*/ 556151 h 1640734"/>
                <a:gd name="connsiteX313" fmla="*/ 391664 w 2331207"/>
                <a:gd name="connsiteY313" fmla="*/ 545421 h 1640734"/>
                <a:gd name="connsiteX314" fmla="*/ 336223 w 2331207"/>
                <a:gd name="connsiteY314" fmla="*/ 545421 h 1640734"/>
                <a:gd name="connsiteX315" fmla="*/ 287042 w 2331207"/>
                <a:gd name="connsiteY315" fmla="*/ 616952 h 1640734"/>
                <a:gd name="connsiteX316" fmla="*/ 1551456 w 2331207"/>
                <a:gd name="connsiteY316" fmla="*/ 160050 h 1640734"/>
                <a:gd name="connsiteX317" fmla="*/ 1579176 w 2331207"/>
                <a:gd name="connsiteY317" fmla="*/ 210121 h 1640734"/>
                <a:gd name="connsiteX318" fmla="*/ 1488861 w 2331207"/>
                <a:gd name="connsiteY318" fmla="*/ 234263 h 1640734"/>
                <a:gd name="connsiteX319" fmla="*/ 1551456 w 2331207"/>
                <a:gd name="connsiteY319" fmla="*/ 160050 h 1640734"/>
                <a:gd name="connsiteX320" fmla="*/ 1601531 w 2331207"/>
                <a:gd name="connsiteY320" fmla="*/ 306688 h 1640734"/>
                <a:gd name="connsiteX321" fmla="*/ 1583647 w 2331207"/>
                <a:gd name="connsiteY321" fmla="*/ 306688 h 1640734"/>
                <a:gd name="connsiteX322" fmla="*/ 1512110 w 2331207"/>
                <a:gd name="connsiteY322" fmla="*/ 354971 h 1640734"/>
                <a:gd name="connsiteX323" fmla="*/ 1474554 w 2331207"/>
                <a:gd name="connsiteY323" fmla="*/ 306688 h 1640734"/>
                <a:gd name="connsiteX324" fmla="*/ 1479025 w 2331207"/>
                <a:gd name="connsiteY324" fmla="*/ 266452 h 1640734"/>
                <a:gd name="connsiteX325" fmla="*/ 1625675 w 2331207"/>
                <a:gd name="connsiteY325" fmla="*/ 218168 h 1640734"/>
                <a:gd name="connsiteX326" fmla="*/ 1579176 w 2331207"/>
                <a:gd name="connsiteY326" fmla="*/ 120708 h 1640734"/>
                <a:gd name="connsiteX327" fmla="*/ 1430737 w 2331207"/>
                <a:gd name="connsiteY327" fmla="*/ 337982 h 1640734"/>
                <a:gd name="connsiteX328" fmla="*/ 1486178 w 2331207"/>
                <a:gd name="connsiteY328" fmla="*/ 408619 h 1640734"/>
                <a:gd name="connsiteX329" fmla="*/ 1601531 w 2331207"/>
                <a:gd name="connsiteY329" fmla="*/ 306688 h 1640734"/>
                <a:gd name="connsiteX330" fmla="*/ 1578282 w 2331207"/>
                <a:gd name="connsiteY330" fmla="*/ 88519 h 1640734"/>
                <a:gd name="connsiteX331" fmla="*/ 1661444 w 2331207"/>
                <a:gd name="connsiteY331" fmla="*/ 12518 h 1640734"/>
                <a:gd name="connsiteX332" fmla="*/ 1661444 w 2331207"/>
                <a:gd name="connsiteY332" fmla="*/ 1788 h 1640734"/>
                <a:gd name="connsiteX333" fmla="*/ 1606002 w 2331207"/>
                <a:gd name="connsiteY333" fmla="*/ 1788 h 1640734"/>
                <a:gd name="connsiteX334" fmla="*/ 1556821 w 2331207"/>
                <a:gd name="connsiteY334" fmla="*/ 89413 h 1640734"/>
                <a:gd name="connsiteX335" fmla="*/ 1578282 w 2331207"/>
                <a:gd name="connsiteY335" fmla="*/ 89413 h 1640734"/>
                <a:gd name="connsiteX336" fmla="*/ 1266202 w 2331207"/>
                <a:gd name="connsiteY336" fmla="*/ 160944 h 1640734"/>
                <a:gd name="connsiteX337" fmla="*/ 1315384 w 2331207"/>
                <a:gd name="connsiteY337" fmla="*/ 160944 h 1640734"/>
                <a:gd name="connsiteX338" fmla="*/ 1238482 w 2331207"/>
                <a:gd name="connsiteY338" fmla="*/ 371959 h 1640734"/>
                <a:gd name="connsiteX339" fmla="*/ 1259943 w 2331207"/>
                <a:gd name="connsiteY339" fmla="*/ 407725 h 1640734"/>
                <a:gd name="connsiteX340" fmla="*/ 1404805 w 2331207"/>
                <a:gd name="connsiteY340" fmla="*/ 295064 h 1640734"/>
                <a:gd name="connsiteX341" fmla="*/ 1391392 w 2331207"/>
                <a:gd name="connsiteY341" fmla="*/ 295064 h 1640734"/>
                <a:gd name="connsiteX342" fmla="*/ 1296606 w 2331207"/>
                <a:gd name="connsiteY342" fmla="*/ 359441 h 1640734"/>
                <a:gd name="connsiteX343" fmla="*/ 1367248 w 2331207"/>
                <a:gd name="connsiteY343" fmla="*/ 160944 h 1640734"/>
                <a:gd name="connsiteX344" fmla="*/ 1439679 w 2331207"/>
                <a:gd name="connsiteY344" fmla="*/ 160944 h 1640734"/>
                <a:gd name="connsiteX345" fmla="*/ 1448621 w 2331207"/>
                <a:gd name="connsiteY345" fmla="*/ 130543 h 1640734"/>
                <a:gd name="connsiteX346" fmla="*/ 1377979 w 2331207"/>
                <a:gd name="connsiteY346" fmla="*/ 130543 h 1640734"/>
                <a:gd name="connsiteX347" fmla="*/ 1404805 w 2331207"/>
                <a:gd name="connsiteY347" fmla="*/ 54542 h 1640734"/>
                <a:gd name="connsiteX348" fmla="*/ 1377085 w 2331207"/>
                <a:gd name="connsiteY348" fmla="*/ 54542 h 1640734"/>
                <a:gd name="connsiteX349" fmla="*/ 1327009 w 2331207"/>
                <a:gd name="connsiteY349" fmla="*/ 130543 h 1640734"/>
                <a:gd name="connsiteX350" fmla="*/ 1267097 w 2331207"/>
                <a:gd name="connsiteY350" fmla="*/ 138591 h 1640734"/>
                <a:gd name="connsiteX351" fmla="*/ 1267097 w 2331207"/>
                <a:gd name="connsiteY351" fmla="*/ 160944 h 1640734"/>
                <a:gd name="connsiteX352" fmla="*/ 1241165 w 2331207"/>
                <a:gd name="connsiteY352" fmla="*/ 185086 h 1640734"/>
                <a:gd name="connsiteX353" fmla="*/ 1219703 w 2331207"/>
                <a:gd name="connsiteY353" fmla="*/ 120708 h 1640734"/>
                <a:gd name="connsiteX354" fmla="*/ 1143696 w 2331207"/>
                <a:gd name="connsiteY354" fmla="*/ 212804 h 1640734"/>
                <a:gd name="connsiteX355" fmla="*/ 1143696 w 2331207"/>
                <a:gd name="connsiteY355" fmla="*/ 173462 h 1640734"/>
                <a:gd name="connsiteX356" fmla="*/ 1109716 w 2331207"/>
                <a:gd name="connsiteY356" fmla="*/ 120708 h 1640734"/>
                <a:gd name="connsiteX357" fmla="*/ 1031919 w 2331207"/>
                <a:gd name="connsiteY357" fmla="*/ 211910 h 1640734"/>
                <a:gd name="connsiteX358" fmla="*/ 1045332 w 2331207"/>
                <a:gd name="connsiteY358" fmla="*/ 211910 h 1640734"/>
                <a:gd name="connsiteX359" fmla="*/ 1083783 w 2331207"/>
                <a:gd name="connsiteY359" fmla="*/ 178827 h 1640734"/>
                <a:gd name="connsiteX360" fmla="*/ 1083783 w 2331207"/>
                <a:gd name="connsiteY360" fmla="*/ 242310 h 1640734"/>
                <a:gd name="connsiteX361" fmla="*/ 1026554 w 2331207"/>
                <a:gd name="connsiteY361" fmla="*/ 369277 h 1640734"/>
                <a:gd name="connsiteX362" fmla="*/ 1050698 w 2331207"/>
                <a:gd name="connsiteY362" fmla="*/ 408619 h 1640734"/>
                <a:gd name="connsiteX363" fmla="*/ 1077524 w 2331207"/>
                <a:gd name="connsiteY363" fmla="*/ 389842 h 1640734"/>
                <a:gd name="connsiteX364" fmla="*/ 1133859 w 2331207"/>
                <a:gd name="connsiteY364" fmla="*/ 241416 h 1640734"/>
                <a:gd name="connsiteX365" fmla="*/ 1182147 w 2331207"/>
                <a:gd name="connsiteY365" fmla="*/ 185980 h 1640734"/>
                <a:gd name="connsiteX366" fmla="*/ 1241165 w 2331207"/>
                <a:gd name="connsiteY366" fmla="*/ 185980 h 1640734"/>
                <a:gd name="connsiteX367" fmla="*/ 929085 w 2331207"/>
                <a:gd name="connsiteY367" fmla="*/ 160050 h 1640734"/>
                <a:gd name="connsiteX368" fmla="*/ 956805 w 2331207"/>
                <a:gd name="connsiteY368" fmla="*/ 210121 h 1640734"/>
                <a:gd name="connsiteX369" fmla="*/ 866490 w 2331207"/>
                <a:gd name="connsiteY369" fmla="*/ 234263 h 1640734"/>
                <a:gd name="connsiteX370" fmla="*/ 929085 w 2331207"/>
                <a:gd name="connsiteY370" fmla="*/ 160050 h 1640734"/>
                <a:gd name="connsiteX371" fmla="*/ 979161 w 2331207"/>
                <a:gd name="connsiteY371" fmla="*/ 306688 h 1640734"/>
                <a:gd name="connsiteX372" fmla="*/ 961277 w 2331207"/>
                <a:gd name="connsiteY372" fmla="*/ 306688 h 1640734"/>
                <a:gd name="connsiteX373" fmla="*/ 889740 w 2331207"/>
                <a:gd name="connsiteY373" fmla="*/ 354971 h 1640734"/>
                <a:gd name="connsiteX374" fmla="*/ 852183 w 2331207"/>
                <a:gd name="connsiteY374" fmla="*/ 306688 h 1640734"/>
                <a:gd name="connsiteX375" fmla="*/ 856654 w 2331207"/>
                <a:gd name="connsiteY375" fmla="*/ 266452 h 1640734"/>
                <a:gd name="connsiteX376" fmla="*/ 1003304 w 2331207"/>
                <a:gd name="connsiteY376" fmla="*/ 218168 h 1640734"/>
                <a:gd name="connsiteX377" fmla="*/ 956805 w 2331207"/>
                <a:gd name="connsiteY377" fmla="*/ 120708 h 1640734"/>
                <a:gd name="connsiteX378" fmla="*/ 808367 w 2331207"/>
                <a:gd name="connsiteY378" fmla="*/ 337982 h 1640734"/>
                <a:gd name="connsiteX379" fmla="*/ 863808 w 2331207"/>
                <a:gd name="connsiteY379" fmla="*/ 408619 h 1640734"/>
                <a:gd name="connsiteX380" fmla="*/ 979161 w 2331207"/>
                <a:gd name="connsiteY380" fmla="*/ 306688 h 1640734"/>
                <a:gd name="connsiteX381" fmla="*/ 637572 w 2331207"/>
                <a:gd name="connsiteY381" fmla="*/ 365700 h 1640734"/>
                <a:gd name="connsiteX382" fmla="*/ 602698 w 2331207"/>
                <a:gd name="connsiteY382" fmla="*/ 340665 h 1640734"/>
                <a:gd name="connsiteX383" fmla="*/ 617005 w 2331207"/>
                <a:gd name="connsiteY383" fmla="*/ 299535 h 1640734"/>
                <a:gd name="connsiteX384" fmla="*/ 640255 w 2331207"/>
                <a:gd name="connsiteY384" fmla="*/ 236945 h 1640734"/>
                <a:gd name="connsiteX385" fmla="*/ 726993 w 2331207"/>
                <a:gd name="connsiteY385" fmla="*/ 173462 h 1640734"/>
                <a:gd name="connsiteX386" fmla="*/ 750243 w 2331207"/>
                <a:gd name="connsiteY386" fmla="*/ 201180 h 1640734"/>
                <a:gd name="connsiteX387" fmla="*/ 637572 w 2331207"/>
                <a:gd name="connsiteY387" fmla="*/ 365700 h 1640734"/>
                <a:gd name="connsiteX388" fmla="*/ 800319 w 2331207"/>
                <a:gd name="connsiteY388" fmla="*/ 178827 h 1640734"/>
                <a:gd name="connsiteX389" fmla="*/ 759185 w 2331207"/>
                <a:gd name="connsiteY389" fmla="*/ 119814 h 1640734"/>
                <a:gd name="connsiteX390" fmla="*/ 650985 w 2331207"/>
                <a:gd name="connsiteY390" fmla="*/ 208333 h 1640734"/>
                <a:gd name="connsiteX391" fmla="*/ 726099 w 2331207"/>
                <a:gd name="connsiteY391" fmla="*/ 6259 h 1640734"/>
                <a:gd name="connsiteX392" fmla="*/ 721628 w 2331207"/>
                <a:gd name="connsiteY392" fmla="*/ 0 h 1640734"/>
                <a:gd name="connsiteX393" fmla="*/ 628630 w 2331207"/>
                <a:gd name="connsiteY393" fmla="*/ 10730 h 1640734"/>
                <a:gd name="connsiteX394" fmla="*/ 628630 w 2331207"/>
                <a:gd name="connsiteY394" fmla="*/ 21459 h 1640734"/>
                <a:gd name="connsiteX395" fmla="*/ 646514 w 2331207"/>
                <a:gd name="connsiteY395" fmla="*/ 34871 h 1640734"/>
                <a:gd name="connsiteX396" fmla="*/ 642938 w 2331207"/>
                <a:gd name="connsiteY396" fmla="*/ 99249 h 1640734"/>
                <a:gd name="connsiteX397" fmla="*/ 561564 w 2331207"/>
                <a:gd name="connsiteY397" fmla="*/ 312947 h 1640734"/>
                <a:gd name="connsiteX398" fmla="*/ 546363 w 2331207"/>
                <a:gd name="connsiteY398" fmla="*/ 357653 h 1640734"/>
                <a:gd name="connsiteX399" fmla="*/ 611640 w 2331207"/>
                <a:gd name="connsiteY399" fmla="*/ 406831 h 1640734"/>
                <a:gd name="connsiteX400" fmla="*/ 800319 w 2331207"/>
                <a:gd name="connsiteY400" fmla="*/ 178827 h 1640734"/>
                <a:gd name="connsiteX401" fmla="*/ 525796 w 2331207"/>
                <a:gd name="connsiteY401" fmla="*/ 151108 h 1640734"/>
                <a:gd name="connsiteX402" fmla="*/ 507912 w 2331207"/>
                <a:gd name="connsiteY402" fmla="*/ 120708 h 1640734"/>
                <a:gd name="connsiteX403" fmla="*/ 395241 w 2331207"/>
                <a:gd name="connsiteY403" fmla="*/ 211910 h 1640734"/>
                <a:gd name="connsiteX404" fmla="*/ 408654 w 2331207"/>
                <a:gd name="connsiteY404" fmla="*/ 211910 h 1640734"/>
                <a:gd name="connsiteX405" fmla="*/ 467672 w 2331207"/>
                <a:gd name="connsiteY405" fmla="*/ 167203 h 1640734"/>
                <a:gd name="connsiteX406" fmla="*/ 386299 w 2331207"/>
                <a:gd name="connsiteY406" fmla="*/ 378218 h 1640734"/>
                <a:gd name="connsiteX407" fmla="*/ 404183 w 2331207"/>
                <a:gd name="connsiteY407" fmla="*/ 408619 h 1640734"/>
                <a:gd name="connsiteX408" fmla="*/ 511489 w 2331207"/>
                <a:gd name="connsiteY408" fmla="*/ 317417 h 1640734"/>
                <a:gd name="connsiteX409" fmla="*/ 498075 w 2331207"/>
                <a:gd name="connsiteY409" fmla="*/ 317417 h 1640734"/>
                <a:gd name="connsiteX410" fmla="*/ 439057 w 2331207"/>
                <a:gd name="connsiteY410" fmla="*/ 362124 h 1640734"/>
                <a:gd name="connsiteX411" fmla="*/ 534738 w 2331207"/>
                <a:gd name="connsiteY411" fmla="*/ 67060 h 1640734"/>
                <a:gd name="connsiteX412" fmla="*/ 567824 w 2331207"/>
                <a:gd name="connsiteY412" fmla="*/ 33977 h 1640734"/>
                <a:gd name="connsiteX413" fmla="*/ 534738 w 2331207"/>
                <a:gd name="connsiteY413" fmla="*/ 894 h 1640734"/>
                <a:gd name="connsiteX414" fmla="*/ 506123 w 2331207"/>
                <a:gd name="connsiteY414" fmla="*/ 16989 h 1640734"/>
                <a:gd name="connsiteX415" fmla="*/ 506123 w 2331207"/>
                <a:gd name="connsiteY415" fmla="*/ 50966 h 1640734"/>
                <a:gd name="connsiteX416" fmla="*/ 534738 w 2331207"/>
                <a:gd name="connsiteY416" fmla="*/ 67060 h 1640734"/>
                <a:gd name="connsiteX417" fmla="*/ 328175 w 2331207"/>
                <a:gd name="connsiteY417" fmla="*/ 26824 h 1640734"/>
                <a:gd name="connsiteX418" fmla="*/ 135026 w 2331207"/>
                <a:gd name="connsiteY418" fmla="*/ 26824 h 1640734"/>
                <a:gd name="connsiteX419" fmla="*/ 129661 w 2331207"/>
                <a:gd name="connsiteY419" fmla="*/ 42918 h 1640734"/>
                <a:gd name="connsiteX420" fmla="*/ 165429 w 2331207"/>
                <a:gd name="connsiteY420" fmla="*/ 133226 h 1640734"/>
                <a:gd name="connsiteX421" fmla="*/ 107305 w 2331207"/>
                <a:gd name="connsiteY421" fmla="*/ 291487 h 1640734"/>
                <a:gd name="connsiteX422" fmla="*/ 4471 w 2331207"/>
                <a:gd name="connsiteY422" fmla="*/ 381795 h 1640734"/>
                <a:gd name="connsiteX423" fmla="*/ 0 w 2331207"/>
                <a:gd name="connsiteY423" fmla="*/ 397889 h 1640734"/>
                <a:gd name="connsiteX424" fmla="*/ 293301 w 2331207"/>
                <a:gd name="connsiteY424" fmla="*/ 397889 h 1640734"/>
                <a:gd name="connsiteX425" fmla="*/ 356790 w 2331207"/>
                <a:gd name="connsiteY425" fmla="*/ 284334 h 1640734"/>
                <a:gd name="connsiteX426" fmla="*/ 334435 w 2331207"/>
                <a:gd name="connsiteY426" fmla="*/ 284334 h 1640734"/>
                <a:gd name="connsiteX427" fmla="*/ 190467 w 2331207"/>
                <a:gd name="connsiteY427" fmla="*/ 375536 h 1640734"/>
                <a:gd name="connsiteX428" fmla="*/ 161852 w 2331207"/>
                <a:gd name="connsiteY428" fmla="*/ 290593 h 1640734"/>
                <a:gd name="connsiteX429" fmla="*/ 219976 w 2331207"/>
                <a:gd name="connsiteY429" fmla="*/ 132332 h 1640734"/>
                <a:gd name="connsiteX430" fmla="*/ 322810 w 2331207"/>
                <a:gd name="connsiteY430" fmla="*/ 42024 h 164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2331207" h="1640734">
                  <a:moveTo>
                    <a:pt x="2221220" y="1391271"/>
                  </a:moveTo>
                  <a:cubicBezTo>
                    <a:pt x="2240892" y="1391271"/>
                    <a:pt x="2257882" y="1406471"/>
                    <a:pt x="2248940" y="1441342"/>
                  </a:cubicBezTo>
                  <a:lnTo>
                    <a:pt x="2158625" y="1465484"/>
                  </a:lnTo>
                  <a:cubicBezTo>
                    <a:pt x="2172932" y="1422566"/>
                    <a:pt x="2199758" y="1391271"/>
                    <a:pt x="2221220" y="1391271"/>
                  </a:cubicBezTo>
                  <a:moveTo>
                    <a:pt x="2271295" y="1537909"/>
                  </a:moveTo>
                  <a:lnTo>
                    <a:pt x="2253411" y="1537909"/>
                  </a:lnTo>
                  <a:cubicBezTo>
                    <a:pt x="2231056" y="1564733"/>
                    <a:pt x="2206018" y="1586192"/>
                    <a:pt x="2181874" y="1586192"/>
                  </a:cubicBezTo>
                  <a:cubicBezTo>
                    <a:pt x="2156836" y="1586192"/>
                    <a:pt x="2144317" y="1570992"/>
                    <a:pt x="2144317" y="1537909"/>
                  </a:cubicBezTo>
                  <a:cubicBezTo>
                    <a:pt x="2144317" y="1524497"/>
                    <a:pt x="2146106" y="1510191"/>
                    <a:pt x="2148788" y="1497673"/>
                  </a:cubicBezTo>
                  <a:lnTo>
                    <a:pt x="2295439" y="1449390"/>
                  </a:lnTo>
                  <a:cubicBezTo>
                    <a:pt x="2324054" y="1381436"/>
                    <a:pt x="2289180" y="1351929"/>
                    <a:pt x="2248940" y="1351929"/>
                  </a:cubicBezTo>
                  <a:cubicBezTo>
                    <a:pt x="2179192" y="1351929"/>
                    <a:pt x="2100501" y="1473531"/>
                    <a:pt x="2100501" y="1569203"/>
                  </a:cubicBezTo>
                  <a:cubicBezTo>
                    <a:pt x="2100501" y="1614804"/>
                    <a:pt x="2121962" y="1639840"/>
                    <a:pt x="2155942" y="1639840"/>
                  </a:cubicBezTo>
                  <a:cubicBezTo>
                    <a:pt x="2196182" y="1639840"/>
                    <a:pt x="2237315" y="1601392"/>
                    <a:pt x="2271295" y="1537909"/>
                  </a:cubicBezTo>
                  <a:moveTo>
                    <a:pt x="2248046" y="1319740"/>
                  </a:moveTo>
                  <a:lnTo>
                    <a:pt x="2331207" y="1243739"/>
                  </a:lnTo>
                  <a:lnTo>
                    <a:pt x="2331207" y="1233009"/>
                  </a:lnTo>
                  <a:lnTo>
                    <a:pt x="2275766" y="1233009"/>
                  </a:lnTo>
                  <a:lnTo>
                    <a:pt x="2226585" y="1320634"/>
                  </a:lnTo>
                  <a:lnTo>
                    <a:pt x="2248046" y="1320634"/>
                  </a:lnTo>
                  <a:close/>
                  <a:moveTo>
                    <a:pt x="1935966" y="1393059"/>
                  </a:moveTo>
                  <a:lnTo>
                    <a:pt x="1984254" y="1393059"/>
                  </a:lnTo>
                  <a:lnTo>
                    <a:pt x="1907351" y="1604075"/>
                  </a:lnTo>
                  <a:cubicBezTo>
                    <a:pt x="1900198" y="1621957"/>
                    <a:pt x="1910034" y="1639840"/>
                    <a:pt x="1928813" y="1639840"/>
                  </a:cubicBezTo>
                  <a:cubicBezTo>
                    <a:pt x="1983359" y="1639840"/>
                    <a:pt x="2048637" y="1593345"/>
                    <a:pt x="2073675" y="1527179"/>
                  </a:cubicBezTo>
                  <a:lnTo>
                    <a:pt x="2060262" y="1527179"/>
                  </a:lnTo>
                  <a:cubicBezTo>
                    <a:pt x="2040589" y="1554897"/>
                    <a:pt x="1997667" y="1585298"/>
                    <a:pt x="1965475" y="1591557"/>
                  </a:cubicBezTo>
                  <a:lnTo>
                    <a:pt x="2036118" y="1393059"/>
                  </a:lnTo>
                  <a:lnTo>
                    <a:pt x="2108549" y="1393059"/>
                  </a:lnTo>
                  <a:lnTo>
                    <a:pt x="2117491" y="1362659"/>
                  </a:lnTo>
                  <a:lnTo>
                    <a:pt x="2046848" y="1362659"/>
                  </a:lnTo>
                  <a:lnTo>
                    <a:pt x="2073675" y="1286657"/>
                  </a:lnTo>
                  <a:lnTo>
                    <a:pt x="2045954" y="1286657"/>
                  </a:lnTo>
                  <a:lnTo>
                    <a:pt x="1995878" y="1362659"/>
                  </a:lnTo>
                  <a:lnTo>
                    <a:pt x="1935966" y="1370706"/>
                  </a:lnTo>
                  <a:close/>
                  <a:moveTo>
                    <a:pt x="1885890" y="1382330"/>
                  </a:moveTo>
                  <a:cubicBezTo>
                    <a:pt x="1892150" y="1362659"/>
                    <a:pt x="1878737" y="1351929"/>
                    <a:pt x="1868900" y="1351929"/>
                  </a:cubicBezTo>
                  <a:cubicBezTo>
                    <a:pt x="1826873" y="1351929"/>
                    <a:pt x="1775903" y="1390377"/>
                    <a:pt x="1756230" y="1443131"/>
                  </a:cubicBezTo>
                  <a:lnTo>
                    <a:pt x="1769643" y="1443131"/>
                  </a:lnTo>
                  <a:cubicBezTo>
                    <a:pt x="1783056" y="1423460"/>
                    <a:pt x="1806306" y="1402001"/>
                    <a:pt x="1828661" y="1398424"/>
                  </a:cubicBezTo>
                  <a:lnTo>
                    <a:pt x="1747288" y="1609439"/>
                  </a:lnTo>
                  <a:cubicBezTo>
                    <a:pt x="1740134" y="1629110"/>
                    <a:pt x="1754441" y="1639840"/>
                    <a:pt x="1765172" y="1639840"/>
                  </a:cubicBezTo>
                  <a:cubicBezTo>
                    <a:pt x="1805411" y="1639840"/>
                    <a:pt x="1852805" y="1601392"/>
                    <a:pt x="1872477" y="1548638"/>
                  </a:cubicBezTo>
                  <a:lnTo>
                    <a:pt x="1859064" y="1548638"/>
                  </a:lnTo>
                  <a:cubicBezTo>
                    <a:pt x="1845651" y="1568309"/>
                    <a:pt x="1822401" y="1589769"/>
                    <a:pt x="1800046" y="1593345"/>
                  </a:cubicBezTo>
                  <a:close/>
                  <a:moveTo>
                    <a:pt x="1893938" y="1298281"/>
                  </a:moveTo>
                  <a:cubicBezTo>
                    <a:pt x="1911823" y="1298281"/>
                    <a:pt x="1927024" y="1283081"/>
                    <a:pt x="1927024" y="1265198"/>
                  </a:cubicBezTo>
                  <a:cubicBezTo>
                    <a:pt x="1927024" y="1247316"/>
                    <a:pt x="1911823" y="1232115"/>
                    <a:pt x="1893938" y="1232115"/>
                  </a:cubicBezTo>
                  <a:cubicBezTo>
                    <a:pt x="1884996" y="1232115"/>
                    <a:pt x="1876948" y="1235692"/>
                    <a:pt x="1870689" y="1241951"/>
                  </a:cubicBezTo>
                  <a:cubicBezTo>
                    <a:pt x="1864429" y="1248210"/>
                    <a:pt x="1860853" y="1256257"/>
                    <a:pt x="1860853" y="1265198"/>
                  </a:cubicBezTo>
                  <a:cubicBezTo>
                    <a:pt x="1860853" y="1283975"/>
                    <a:pt x="1875160" y="1298281"/>
                    <a:pt x="1893938" y="1298281"/>
                  </a:cubicBezTo>
                  <a:moveTo>
                    <a:pt x="1501380" y="1410942"/>
                  </a:moveTo>
                  <a:cubicBezTo>
                    <a:pt x="1513899" y="1410942"/>
                    <a:pt x="1521052" y="1430613"/>
                    <a:pt x="1501380" y="1474425"/>
                  </a:cubicBezTo>
                  <a:lnTo>
                    <a:pt x="1444150" y="1601392"/>
                  </a:lnTo>
                  <a:cubicBezTo>
                    <a:pt x="1433420" y="1625534"/>
                    <a:pt x="1445045" y="1640734"/>
                    <a:pt x="1468294" y="1640734"/>
                  </a:cubicBezTo>
                  <a:cubicBezTo>
                    <a:pt x="1482601" y="1640734"/>
                    <a:pt x="1488861" y="1637158"/>
                    <a:pt x="1495120" y="1621957"/>
                  </a:cubicBezTo>
                  <a:lnTo>
                    <a:pt x="1551456" y="1473531"/>
                  </a:lnTo>
                  <a:cubicBezTo>
                    <a:pt x="1577388" y="1441342"/>
                    <a:pt x="1625675" y="1407365"/>
                    <a:pt x="1647136" y="1407365"/>
                  </a:cubicBezTo>
                  <a:cubicBezTo>
                    <a:pt x="1662338" y="1407365"/>
                    <a:pt x="1660549" y="1419883"/>
                    <a:pt x="1650713" y="1439554"/>
                  </a:cubicBezTo>
                  <a:lnTo>
                    <a:pt x="1563975" y="1604969"/>
                  </a:lnTo>
                  <a:cubicBezTo>
                    <a:pt x="1555927" y="1621063"/>
                    <a:pt x="1566657" y="1640734"/>
                    <a:pt x="1585436" y="1640734"/>
                  </a:cubicBezTo>
                  <a:cubicBezTo>
                    <a:pt x="1627464" y="1640734"/>
                    <a:pt x="1678434" y="1602286"/>
                    <a:pt x="1698106" y="1549533"/>
                  </a:cubicBezTo>
                  <a:lnTo>
                    <a:pt x="1682905" y="1549533"/>
                  </a:lnTo>
                  <a:cubicBezTo>
                    <a:pt x="1669491" y="1569203"/>
                    <a:pt x="1646242" y="1590663"/>
                    <a:pt x="1623887" y="1594239"/>
                  </a:cubicBezTo>
                  <a:lnTo>
                    <a:pt x="1698106" y="1444025"/>
                  </a:lnTo>
                  <a:cubicBezTo>
                    <a:pt x="1707943" y="1425248"/>
                    <a:pt x="1712414" y="1407365"/>
                    <a:pt x="1712414" y="1393059"/>
                  </a:cubicBezTo>
                  <a:cubicBezTo>
                    <a:pt x="1712414" y="1368918"/>
                    <a:pt x="1699000" y="1352823"/>
                    <a:pt x="1673068" y="1352823"/>
                  </a:cubicBezTo>
                  <a:cubicBezTo>
                    <a:pt x="1636406" y="1352823"/>
                    <a:pt x="1605108" y="1393953"/>
                    <a:pt x="1560398" y="1444919"/>
                  </a:cubicBezTo>
                  <a:lnTo>
                    <a:pt x="1560398" y="1405577"/>
                  </a:lnTo>
                  <a:cubicBezTo>
                    <a:pt x="1560398" y="1377859"/>
                    <a:pt x="1551456" y="1352823"/>
                    <a:pt x="1526418" y="1352823"/>
                  </a:cubicBezTo>
                  <a:cubicBezTo>
                    <a:pt x="1496909" y="1352823"/>
                    <a:pt x="1470082" y="1399318"/>
                    <a:pt x="1448621" y="1444025"/>
                  </a:cubicBezTo>
                  <a:lnTo>
                    <a:pt x="1462035" y="1444025"/>
                  </a:lnTo>
                  <a:cubicBezTo>
                    <a:pt x="1477236" y="1422566"/>
                    <a:pt x="1490649" y="1410942"/>
                    <a:pt x="1501380" y="1410942"/>
                  </a:cubicBezTo>
                  <a:moveTo>
                    <a:pt x="1443256" y="1416307"/>
                  </a:moveTo>
                  <a:cubicBezTo>
                    <a:pt x="1453092" y="1381436"/>
                    <a:pt x="1447727" y="1351929"/>
                    <a:pt x="1421795" y="1351929"/>
                  </a:cubicBezTo>
                  <a:cubicBezTo>
                    <a:pt x="1388709" y="1351929"/>
                    <a:pt x="1377979" y="1374282"/>
                    <a:pt x="1345787" y="1444025"/>
                  </a:cubicBezTo>
                  <a:lnTo>
                    <a:pt x="1345787" y="1404683"/>
                  </a:lnTo>
                  <a:cubicBezTo>
                    <a:pt x="1345787" y="1376965"/>
                    <a:pt x="1336845" y="1351929"/>
                    <a:pt x="1311807" y="1351929"/>
                  </a:cubicBezTo>
                  <a:cubicBezTo>
                    <a:pt x="1282298" y="1351929"/>
                    <a:pt x="1255472" y="1398424"/>
                    <a:pt x="1234011" y="1443131"/>
                  </a:cubicBezTo>
                  <a:lnTo>
                    <a:pt x="1247424" y="1443131"/>
                  </a:lnTo>
                  <a:cubicBezTo>
                    <a:pt x="1261731" y="1422566"/>
                    <a:pt x="1275145" y="1410048"/>
                    <a:pt x="1285875" y="1410048"/>
                  </a:cubicBezTo>
                  <a:cubicBezTo>
                    <a:pt x="1298394" y="1410048"/>
                    <a:pt x="1305548" y="1429719"/>
                    <a:pt x="1285875" y="1473531"/>
                  </a:cubicBezTo>
                  <a:lnTo>
                    <a:pt x="1228646" y="1600498"/>
                  </a:lnTo>
                  <a:cubicBezTo>
                    <a:pt x="1217915" y="1624640"/>
                    <a:pt x="1229540" y="1639840"/>
                    <a:pt x="1252789" y="1639840"/>
                  </a:cubicBezTo>
                  <a:cubicBezTo>
                    <a:pt x="1267097" y="1639840"/>
                    <a:pt x="1273356" y="1636263"/>
                    <a:pt x="1279616" y="1621063"/>
                  </a:cubicBezTo>
                  <a:lnTo>
                    <a:pt x="1334162" y="1472637"/>
                  </a:lnTo>
                  <a:cubicBezTo>
                    <a:pt x="1350258" y="1452966"/>
                    <a:pt x="1364566" y="1435978"/>
                    <a:pt x="1382450" y="1417201"/>
                  </a:cubicBezTo>
                  <a:lnTo>
                    <a:pt x="1443256" y="1417201"/>
                  </a:lnTo>
                  <a:close/>
                  <a:moveTo>
                    <a:pt x="1131177" y="1391271"/>
                  </a:moveTo>
                  <a:cubicBezTo>
                    <a:pt x="1150849" y="1391271"/>
                    <a:pt x="1167839" y="1406471"/>
                    <a:pt x="1158897" y="1441342"/>
                  </a:cubicBezTo>
                  <a:lnTo>
                    <a:pt x="1068582" y="1465484"/>
                  </a:lnTo>
                  <a:cubicBezTo>
                    <a:pt x="1083783" y="1422566"/>
                    <a:pt x="1109716" y="1391271"/>
                    <a:pt x="1131177" y="1391271"/>
                  </a:cubicBezTo>
                  <a:moveTo>
                    <a:pt x="1181252" y="1537909"/>
                  </a:moveTo>
                  <a:lnTo>
                    <a:pt x="1163368" y="1537909"/>
                  </a:lnTo>
                  <a:cubicBezTo>
                    <a:pt x="1141013" y="1564733"/>
                    <a:pt x="1115975" y="1586192"/>
                    <a:pt x="1091831" y="1586192"/>
                  </a:cubicBezTo>
                  <a:cubicBezTo>
                    <a:pt x="1066793" y="1586192"/>
                    <a:pt x="1054274" y="1570992"/>
                    <a:pt x="1054274" y="1537909"/>
                  </a:cubicBezTo>
                  <a:cubicBezTo>
                    <a:pt x="1054274" y="1524497"/>
                    <a:pt x="1056063" y="1510191"/>
                    <a:pt x="1058746" y="1497673"/>
                  </a:cubicBezTo>
                  <a:lnTo>
                    <a:pt x="1205396" y="1449390"/>
                  </a:lnTo>
                  <a:cubicBezTo>
                    <a:pt x="1234011" y="1381436"/>
                    <a:pt x="1200031" y="1351929"/>
                    <a:pt x="1158897" y="1351929"/>
                  </a:cubicBezTo>
                  <a:cubicBezTo>
                    <a:pt x="1089149" y="1351929"/>
                    <a:pt x="1010458" y="1473531"/>
                    <a:pt x="1010458" y="1569203"/>
                  </a:cubicBezTo>
                  <a:cubicBezTo>
                    <a:pt x="1010458" y="1614804"/>
                    <a:pt x="1031919" y="1639840"/>
                    <a:pt x="1065899" y="1639840"/>
                  </a:cubicBezTo>
                  <a:cubicBezTo>
                    <a:pt x="1106139" y="1639840"/>
                    <a:pt x="1147272" y="1601392"/>
                    <a:pt x="1181252" y="1537909"/>
                  </a:cubicBezTo>
                  <a:moveTo>
                    <a:pt x="845923" y="1393059"/>
                  </a:moveTo>
                  <a:lnTo>
                    <a:pt x="894211" y="1393059"/>
                  </a:lnTo>
                  <a:lnTo>
                    <a:pt x="817309" y="1604075"/>
                  </a:lnTo>
                  <a:cubicBezTo>
                    <a:pt x="810155" y="1621957"/>
                    <a:pt x="819991" y="1639840"/>
                    <a:pt x="838770" y="1639840"/>
                  </a:cubicBezTo>
                  <a:cubicBezTo>
                    <a:pt x="893317" y="1639840"/>
                    <a:pt x="959488" y="1593345"/>
                    <a:pt x="983632" y="1527179"/>
                  </a:cubicBezTo>
                  <a:lnTo>
                    <a:pt x="970219" y="1527179"/>
                  </a:lnTo>
                  <a:cubicBezTo>
                    <a:pt x="950546" y="1554897"/>
                    <a:pt x="907624" y="1585298"/>
                    <a:pt x="875432" y="1591557"/>
                  </a:cubicBezTo>
                  <a:lnTo>
                    <a:pt x="946075" y="1393059"/>
                  </a:lnTo>
                  <a:lnTo>
                    <a:pt x="1018506" y="1393059"/>
                  </a:lnTo>
                  <a:lnTo>
                    <a:pt x="1027448" y="1362659"/>
                  </a:lnTo>
                  <a:lnTo>
                    <a:pt x="956805" y="1362659"/>
                  </a:lnTo>
                  <a:lnTo>
                    <a:pt x="983632" y="1286657"/>
                  </a:lnTo>
                  <a:lnTo>
                    <a:pt x="955911" y="1286657"/>
                  </a:lnTo>
                  <a:lnTo>
                    <a:pt x="905835" y="1362659"/>
                  </a:lnTo>
                  <a:lnTo>
                    <a:pt x="845923" y="1370706"/>
                  </a:lnTo>
                  <a:close/>
                  <a:moveTo>
                    <a:pt x="589285" y="1557580"/>
                  </a:moveTo>
                  <a:cubicBezTo>
                    <a:pt x="589285" y="1492308"/>
                    <a:pt x="661716" y="1403789"/>
                    <a:pt x="702850" y="1403789"/>
                  </a:cubicBezTo>
                  <a:cubicBezTo>
                    <a:pt x="711792" y="1403789"/>
                    <a:pt x="720734" y="1404683"/>
                    <a:pt x="727888" y="1407365"/>
                  </a:cubicBezTo>
                  <a:lnTo>
                    <a:pt x="685860" y="1520026"/>
                  </a:lnTo>
                  <a:cubicBezTo>
                    <a:pt x="661716" y="1549533"/>
                    <a:pt x="624159" y="1585298"/>
                    <a:pt x="606275" y="1585298"/>
                  </a:cubicBezTo>
                  <a:cubicBezTo>
                    <a:pt x="595544" y="1585298"/>
                    <a:pt x="589285" y="1577251"/>
                    <a:pt x="589285" y="1557580"/>
                  </a:cubicBezTo>
                  <a:moveTo>
                    <a:pt x="811943" y="1339411"/>
                  </a:moveTo>
                  <a:lnTo>
                    <a:pt x="789588" y="1337623"/>
                  </a:lnTo>
                  <a:lnTo>
                    <a:pt x="764550" y="1362659"/>
                  </a:lnTo>
                  <a:lnTo>
                    <a:pt x="760079" y="1362659"/>
                  </a:lnTo>
                  <a:cubicBezTo>
                    <a:pt x="653668" y="1362659"/>
                    <a:pt x="539209" y="1494990"/>
                    <a:pt x="539209" y="1599604"/>
                  </a:cubicBezTo>
                  <a:cubicBezTo>
                    <a:pt x="539209" y="1623746"/>
                    <a:pt x="552622" y="1639840"/>
                    <a:pt x="578554" y="1639840"/>
                  </a:cubicBezTo>
                  <a:cubicBezTo>
                    <a:pt x="609852" y="1639840"/>
                    <a:pt x="640255" y="1595133"/>
                    <a:pt x="675129" y="1547744"/>
                  </a:cubicBezTo>
                  <a:lnTo>
                    <a:pt x="673341" y="1564733"/>
                  </a:lnTo>
                  <a:cubicBezTo>
                    <a:pt x="668870" y="1613016"/>
                    <a:pt x="684071" y="1639840"/>
                    <a:pt x="709109" y="1639840"/>
                  </a:cubicBezTo>
                  <a:cubicBezTo>
                    <a:pt x="738618" y="1639840"/>
                    <a:pt x="765444" y="1593345"/>
                    <a:pt x="786011" y="1548638"/>
                  </a:cubicBezTo>
                  <a:lnTo>
                    <a:pt x="772598" y="1548638"/>
                  </a:lnTo>
                  <a:cubicBezTo>
                    <a:pt x="758291" y="1569203"/>
                    <a:pt x="744878" y="1581721"/>
                    <a:pt x="734147" y="1581721"/>
                  </a:cubicBezTo>
                  <a:cubicBezTo>
                    <a:pt x="723416" y="1581721"/>
                    <a:pt x="715369" y="1561156"/>
                    <a:pt x="734147" y="1518238"/>
                  </a:cubicBezTo>
                  <a:close/>
                  <a:moveTo>
                    <a:pt x="583920" y="1416307"/>
                  </a:moveTo>
                  <a:cubicBezTo>
                    <a:pt x="593756" y="1381436"/>
                    <a:pt x="588391" y="1351929"/>
                    <a:pt x="562459" y="1351929"/>
                  </a:cubicBezTo>
                  <a:cubicBezTo>
                    <a:pt x="529373" y="1351929"/>
                    <a:pt x="518642" y="1374282"/>
                    <a:pt x="486451" y="1444025"/>
                  </a:cubicBezTo>
                  <a:lnTo>
                    <a:pt x="486451" y="1404683"/>
                  </a:lnTo>
                  <a:cubicBezTo>
                    <a:pt x="486451" y="1376965"/>
                    <a:pt x="477509" y="1351929"/>
                    <a:pt x="451576" y="1351929"/>
                  </a:cubicBezTo>
                  <a:cubicBezTo>
                    <a:pt x="422067" y="1351929"/>
                    <a:pt x="395241" y="1398424"/>
                    <a:pt x="374674" y="1443131"/>
                  </a:cubicBezTo>
                  <a:lnTo>
                    <a:pt x="388087" y="1443131"/>
                  </a:lnTo>
                  <a:cubicBezTo>
                    <a:pt x="402395" y="1422566"/>
                    <a:pt x="415808" y="1410048"/>
                    <a:pt x="426539" y="1410048"/>
                  </a:cubicBezTo>
                  <a:cubicBezTo>
                    <a:pt x="439057" y="1410048"/>
                    <a:pt x="446211" y="1429719"/>
                    <a:pt x="426539" y="1473531"/>
                  </a:cubicBezTo>
                  <a:lnTo>
                    <a:pt x="368415" y="1601392"/>
                  </a:lnTo>
                  <a:cubicBezTo>
                    <a:pt x="357684" y="1625534"/>
                    <a:pt x="369309" y="1640734"/>
                    <a:pt x="392559" y="1640734"/>
                  </a:cubicBezTo>
                  <a:cubicBezTo>
                    <a:pt x="406866" y="1640734"/>
                    <a:pt x="413125" y="1637158"/>
                    <a:pt x="419385" y="1621957"/>
                  </a:cubicBezTo>
                  <a:lnTo>
                    <a:pt x="475720" y="1472637"/>
                  </a:lnTo>
                  <a:cubicBezTo>
                    <a:pt x="491816" y="1452966"/>
                    <a:pt x="506123" y="1435978"/>
                    <a:pt x="524007" y="1417201"/>
                  </a:cubicBezTo>
                  <a:lnTo>
                    <a:pt x="583920" y="1417201"/>
                  </a:lnTo>
                  <a:close/>
                  <a:moveTo>
                    <a:pt x="209245" y="1630004"/>
                  </a:moveTo>
                  <a:lnTo>
                    <a:pt x="214611" y="1613910"/>
                  </a:lnTo>
                  <a:cubicBezTo>
                    <a:pt x="143968" y="1600498"/>
                    <a:pt x="135026" y="1600498"/>
                    <a:pt x="163641" y="1523603"/>
                  </a:cubicBezTo>
                  <a:lnTo>
                    <a:pt x="190467" y="1451178"/>
                  </a:lnTo>
                  <a:lnTo>
                    <a:pt x="246802" y="1451178"/>
                  </a:lnTo>
                  <a:cubicBezTo>
                    <a:pt x="281676" y="1451178"/>
                    <a:pt x="282571" y="1466378"/>
                    <a:pt x="277205" y="1504826"/>
                  </a:cubicBezTo>
                  <a:lnTo>
                    <a:pt x="297772" y="1504826"/>
                  </a:lnTo>
                  <a:lnTo>
                    <a:pt x="344271" y="1376965"/>
                  </a:lnTo>
                  <a:lnTo>
                    <a:pt x="323704" y="1376965"/>
                  </a:lnTo>
                  <a:cubicBezTo>
                    <a:pt x="305820" y="1407365"/>
                    <a:pt x="292407" y="1430613"/>
                    <a:pt x="253956" y="1430613"/>
                  </a:cubicBezTo>
                  <a:lnTo>
                    <a:pt x="197621" y="1430613"/>
                  </a:lnTo>
                  <a:lnTo>
                    <a:pt x="236072" y="1325999"/>
                  </a:lnTo>
                  <a:cubicBezTo>
                    <a:pt x="249485" y="1288446"/>
                    <a:pt x="255744" y="1281293"/>
                    <a:pt x="304032" y="1281293"/>
                  </a:cubicBezTo>
                  <a:lnTo>
                    <a:pt x="316551" y="1281293"/>
                  </a:lnTo>
                  <a:cubicBezTo>
                    <a:pt x="365732" y="1281293"/>
                    <a:pt x="371992" y="1294705"/>
                    <a:pt x="371992" y="1346564"/>
                  </a:cubicBezTo>
                  <a:lnTo>
                    <a:pt x="391664" y="1346564"/>
                  </a:lnTo>
                  <a:lnTo>
                    <a:pt x="407760" y="1259833"/>
                  </a:lnTo>
                  <a:lnTo>
                    <a:pt x="135026" y="1259833"/>
                  </a:lnTo>
                  <a:lnTo>
                    <a:pt x="129661" y="1275928"/>
                  </a:lnTo>
                  <a:cubicBezTo>
                    <a:pt x="185996" y="1287552"/>
                    <a:pt x="191361" y="1292916"/>
                    <a:pt x="165429" y="1366235"/>
                  </a:cubicBezTo>
                  <a:lnTo>
                    <a:pt x="107305" y="1524497"/>
                  </a:lnTo>
                  <a:cubicBezTo>
                    <a:pt x="80479" y="1596922"/>
                    <a:pt x="69748" y="1603181"/>
                    <a:pt x="4471" y="1614804"/>
                  </a:cubicBezTo>
                  <a:lnTo>
                    <a:pt x="0" y="1630899"/>
                  </a:lnTo>
                  <a:lnTo>
                    <a:pt x="209245" y="1630899"/>
                  </a:lnTo>
                  <a:close/>
                  <a:moveTo>
                    <a:pt x="1562186" y="775213"/>
                  </a:moveTo>
                  <a:cubicBezTo>
                    <a:pt x="1581859" y="775213"/>
                    <a:pt x="1598849" y="790414"/>
                    <a:pt x="1589907" y="825285"/>
                  </a:cubicBezTo>
                  <a:lnTo>
                    <a:pt x="1499591" y="849426"/>
                  </a:lnTo>
                  <a:cubicBezTo>
                    <a:pt x="1513899" y="806508"/>
                    <a:pt x="1540725" y="775213"/>
                    <a:pt x="1562186" y="775213"/>
                  </a:cubicBezTo>
                  <a:moveTo>
                    <a:pt x="1612262" y="921851"/>
                  </a:moveTo>
                  <a:lnTo>
                    <a:pt x="1594378" y="921851"/>
                  </a:lnTo>
                  <a:cubicBezTo>
                    <a:pt x="1572022" y="948675"/>
                    <a:pt x="1546985" y="970134"/>
                    <a:pt x="1522841" y="970134"/>
                  </a:cubicBezTo>
                  <a:cubicBezTo>
                    <a:pt x="1497803" y="970134"/>
                    <a:pt x="1485284" y="954934"/>
                    <a:pt x="1485284" y="921851"/>
                  </a:cubicBezTo>
                  <a:cubicBezTo>
                    <a:pt x="1485284" y="908439"/>
                    <a:pt x="1487072" y="894133"/>
                    <a:pt x="1489755" y="881615"/>
                  </a:cubicBezTo>
                  <a:lnTo>
                    <a:pt x="1636406" y="833332"/>
                  </a:lnTo>
                  <a:cubicBezTo>
                    <a:pt x="1665020" y="765378"/>
                    <a:pt x="1630146" y="735871"/>
                    <a:pt x="1589907" y="735871"/>
                  </a:cubicBezTo>
                  <a:cubicBezTo>
                    <a:pt x="1520158" y="735871"/>
                    <a:pt x="1441468" y="857474"/>
                    <a:pt x="1441468" y="953146"/>
                  </a:cubicBezTo>
                  <a:cubicBezTo>
                    <a:pt x="1441468" y="998747"/>
                    <a:pt x="1462929" y="1023782"/>
                    <a:pt x="1496909" y="1023782"/>
                  </a:cubicBezTo>
                  <a:cubicBezTo>
                    <a:pt x="1537148" y="1024676"/>
                    <a:pt x="1578282" y="985335"/>
                    <a:pt x="1612262" y="921851"/>
                  </a:cubicBezTo>
                  <a:moveTo>
                    <a:pt x="1589012" y="703683"/>
                  </a:moveTo>
                  <a:lnTo>
                    <a:pt x="1672174" y="627681"/>
                  </a:lnTo>
                  <a:lnTo>
                    <a:pt x="1672174" y="616952"/>
                  </a:lnTo>
                  <a:lnTo>
                    <a:pt x="1616733" y="616952"/>
                  </a:lnTo>
                  <a:lnTo>
                    <a:pt x="1567551" y="704577"/>
                  </a:lnTo>
                  <a:lnTo>
                    <a:pt x="1589012" y="704577"/>
                  </a:lnTo>
                  <a:close/>
                  <a:moveTo>
                    <a:pt x="1276933" y="777002"/>
                  </a:moveTo>
                  <a:lnTo>
                    <a:pt x="1325220" y="777002"/>
                  </a:lnTo>
                  <a:lnTo>
                    <a:pt x="1248318" y="988017"/>
                  </a:lnTo>
                  <a:cubicBezTo>
                    <a:pt x="1241165" y="1005900"/>
                    <a:pt x="1251001" y="1023782"/>
                    <a:pt x="1269779" y="1023782"/>
                  </a:cubicBezTo>
                  <a:cubicBezTo>
                    <a:pt x="1324326" y="1023782"/>
                    <a:pt x="1389603" y="977287"/>
                    <a:pt x="1414641" y="911122"/>
                  </a:cubicBezTo>
                  <a:lnTo>
                    <a:pt x="1401228" y="911122"/>
                  </a:lnTo>
                  <a:cubicBezTo>
                    <a:pt x="1381556" y="938840"/>
                    <a:pt x="1338633" y="969240"/>
                    <a:pt x="1306442" y="975499"/>
                  </a:cubicBezTo>
                  <a:lnTo>
                    <a:pt x="1377085" y="777002"/>
                  </a:lnTo>
                  <a:lnTo>
                    <a:pt x="1449516" y="777002"/>
                  </a:lnTo>
                  <a:lnTo>
                    <a:pt x="1458458" y="746601"/>
                  </a:lnTo>
                  <a:lnTo>
                    <a:pt x="1387815" y="746601"/>
                  </a:lnTo>
                  <a:lnTo>
                    <a:pt x="1414641" y="670600"/>
                  </a:lnTo>
                  <a:lnTo>
                    <a:pt x="1386921" y="670600"/>
                  </a:lnTo>
                  <a:lnTo>
                    <a:pt x="1336845" y="746601"/>
                  </a:lnTo>
                  <a:lnTo>
                    <a:pt x="1276933" y="755542"/>
                  </a:lnTo>
                  <a:close/>
                  <a:moveTo>
                    <a:pt x="1226857" y="767166"/>
                  </a:moveTo>
                  <a:cubicBezTo>
                    <a:pt x="1233117" y="747495"/>
                    <a:pt x="1219703" y="736766"/>
                    <a:pt x="1208973" y="736766"/>
                  </a:cubicBezTo>
                  <a:cubicBezTo>
                    <a:pt x="1166945" y="736766"/>
                    <a:pt x="1115975" y="775213"/>
                    <a:pt x="1096302" y="827967"/>
                  </a:cubicBezTo>
                  <a:lnTo>
                    <a:pt x="1109716" y="827967"/>
                  </a:lnTo>
                  <a:cubicBezTo>
                    <a:pt x="1123129" y="808296"/>
                    <a:pt x="1146378" y="786837"/>
                    <a:pt x="1168733" y="783261"/>
                  </a:cubicBezTo>
                  <a:lnTo>
                    <a:pt x="1087360" y="994276"/>
                  </a:lnTo>
                  <a:cubicBezTo>
                    <a:pt x="1080207" y="1013947"/>
                    <a:pt x="1094514" y="1024676"/>
                    <a:pt x="1105244" y="1024676"/>
                  </a:cubicBezTo>
                  <a:cubicBezTo>
                    <a:pt x="1145484" y="1024676"/>
                    <a:pt x="1192877" y="986229"/>
                    <a:pt x="1212550" y="933475"/>
                  </a:cubicBezTo>
                  <a:lnTo>
                    <a:pt x="1199137" y="933475"/>
                  </a:lnTo>
                  <a:cubicBezTo>
                    <a:pt x="1185723" y="953146"/>
                    <a:pt x="1162474" y="974605"/>
                    <a:pt x="1140119" y="978182"/>
                  </a:cubicBezTo>
                  <a:close/>
                  <a:moveTo>
                    <a:pt x="1234905" y="683118"/>
                  </a:moveTo>
                  <a:cubicBezTo>
                    <a:pt x="1252789" y="683118"/>
                    <a:pt x="1267991" y="667917"/>
                    <a:pt x="1267991" y="650035"/>
                  </a:cubicBezTo>
                  <a:cubicBezTo>
                    <a:pt x="1267991" y="632152"/>
                    <a:pt x="1252789" y="616952"/>
                    <a:pt x="1234905" y="616952"/>
                  </a:cubicBezTo>
                  <a:cubicBezTo>
                    <a:pt x="1223280" y="616952"/>
                    <a:pt x="1212550" y="623211"/>
                    <a:pt x="1206290" y="633046"/>
                  </a:cubicBezTo>
                  <a:cubicBezTo>
                    <a:pt x="1200031" y="642882"/>
                    <a:pt x="1200031" y="656294"/>
                    <a:pt x="1206290" y="667023"/>
                  </a:cubicBezTo>
                  <a:cubicBezTo>
                    <a:pt x="1212550" y="676859"/>
                    <a:pt x="1223280" y="684012"/>
                    <a:pt x="1234905" y="683118"/>
                  </a:cubicBezTo>
                  <a:moveTo>
                    <a:pt x="975584" y="978182"/>
                  </a:moveTo>
                  <a:lnTo>
                    <a:pt x="1109716" y="622317"/>
                  </a:lnTo>
                  <a:lnTo>
                    <a:pt x="1105244" y="616058"/>
                  </a:lnTo>
                  <a:lnTo>
                    <a:pt x="1012247" y="626787"/>
                  </a:lnTo>
                  <a:lnTo>
                    <a:pt x="1012247" y="637517"/>
                  </a:lnTo>
                  <a:lnTo>
                    <a:pt x="1030131" y="650929"/>
                  </a:lnTo>
                  <a:cubicBezTo>
                    <a:pt x="1046227" y="663447"/>
                    <a:pt x="1040861" y="675070"/>
                    <a:pt x="1026554" y="715306"/>
                  </a:cubicBezTo>
                  <a:lnTo>
                    <a:pt x="924614" y="987123"/>
                  </a:lnTo>
                  <a:cubicBezTo>
                    <a:pt x="915672" y="1003217"/>
                    <a:pt x="927297" y="1022888"/>
                    <a:pt x="946075" y="1022888"/>
                  </a:cubicBezTo>
                  <a:cubicBezTo>
                    <a:pt x="988103" y="1022888"/>
                    <a:pt x="1033708" y="984440"/>
                    <a:pt x="1053380" y="931687"/>
                  </a:cubicBezTo>
                  <a:lnTo>
                    <a:pt x="1039967" y="931687"/>
                  </a:lnTo>
                  <a:cubicBezTo>
                    <a:pt x="1025660" y="952252"/>
                    <a:pt x="997045" y="973711"/>
                    <a:pt x="975584" y="978182"/>
                  </a:cubicBezTo>
                  <a:moveTo>
                    <a:pt x="701955" y="941522"/>
                  </a:moveTo>
                  <a:cubicBezTo>
                    <a:pt x="701955" y="876250"/>
                    <a:pt x="774387" y="787731"/>
                    <a:pt x="815520" y="787731"/>
                  </a:cubicBezTo>
                  <a:cubicBezTo>
                    <a:pt x="824462" y="787731"/>
                    <a:pt x="832510" y="788625"/>
                    <a:pt x="840558" y="791308"/>
                  </a:cubicBezTo>
                  <a:lnTo>
                    <a:pt x="797636" y="903968"/>
                  </a:lnTo>
                  <a:cubicBezTo>
                    <a:pt x="773492" y="933475"/>
                    <a:pt x="735935" y="969240"/>
                    <a:pt x="718051" y="969240"/>
                  </a:cubicBezTo>
                  <a:cubicBezTo>
                    <a:pt x="708215" y="970134"/>
                    <a:pt x="701955" y="961193"/>
                    <a:pt x="701955" y="941522"/>
                  </a:cubicBezTo>
                  <a:moveTo>
                    <a:pt x="924614" y="724248"/>
                  </a:moveTo>
                  <a:lnTo>
                    <a:pt x="902259" y="722459"/>
                  </a:lnTo>
                  <a:lnTo>
                    <a:pt x="877221" y="747495"/>
                  </a:lnTo>
                  <a:lnTo>
                    <a:pt x="872750" y="747495"/>
                  </a:lnTo>
                  <a:cubicBezTo>
                    <a:pt x="766339" y="747495"/>
                    <a:pt x="651880" y="879827"/>
                    <a:pt x="651880" y="984440"/>
                  </a:cubicBezTo>
                  <a:cubicBezTo>
                    <a:pt x="651880" y="1008582"/>
                    <a:pt x="665293" y="1024676"/>
                    <a:pt x="691225" y="1024676"/>
                  </a:cubicBezTo>
                  <a:cubicBezTo>
                    <a:pt x="722522" y="1024676"/>
                    <a:pt x="752925" y="979970"/>
                    <a:pt x="787800" y="932581"/>
                  </a:cubicBezTo>
                  <a:lnTo>
                    <a:pt x="786011" y="949569"/>
                  </a:lnTo>
                  <a:cubicBezTo>
                    <a:pt x="781540" y="997852"/>
                    <a:pt x="796742" y="1024676"/>
                    <a:pt x="821780" y="1024676"/>
                  </a:cubicBezTo>
                  <a:cubicBezTo>
                    <a:pt x="851289" y="1024676"/>
                    <a:pt x="878115" y="978182"/>
                    <a:pt x="898682" y="933475"/>
                  </a:cubicBezTo>
                  <a:lnTo>
                    <a:pt x="885269" y="933475"/>
                  </a:lnTo>
                  <a:cubicBezTo>
                    <a:pt x="870961" y="954040"/>
                    <a:pt x="857548" y="966558"/>
                    <a:pt x="846818" y="966558"/>
                  </a:cubicBezTo>
                  <a:cubicBezTo>
                    <a:pt x="836087" y="966558"/>
                    <a:pt x="828039" y="945993"/>
                    <a:pt x="846818" y="903968"/>
                  </a:cubicBezTo>
                  <a:close/>
                  <a:moveTo>
                    <a:pt x="406866" y="1075642"/>
                  </a:moveTo>
                  <a:cubicBezTo>
                    <a:pt x="406866" y="1047924"/>
                    <a:pt x="433692" y="1030041"/>
                    <a:pt x="472143" y="1014841"/>
                  </a:cubicBezTo>
                  <a:cubicBezTo>
                    <a:pt x="484662" y="1021100"/>
                    <a:pt x="504335" y="1028253"/>
                    <a:pt x="529373" y="1036300"/>
                  </a:cubicBezTo>
                  <a:cubicBezTo>
                    <a:pt x="569612" y="1049712"/>
                    <a:pt x="584814" y="1055077"/>
                    <a:pt x="584814" y="1066701"/>
                  </a:cubicBezTo>
                  <a:cubicBezTo>
                    <a:pt x="584814" y="1092631"/>
                    <a:pt x="548151" y="1112301"/>
                    <a:pt x="481085" y="1112301"/>
                  </a:cubicBezTo>
                  <a:cubicBezTo>
                    <a:pt x="431010" y="1113196"/>
                    <a:pt x="406866" y="1102466"/>
                    <a:pt x="406866" y="1075642"/>
                  </a:cubicBezTo>
                  <a:moveTo>
                    <a:pt x="516854" y="904863"/>
                  </a:moveTo>
                  <a:cubicBezTo>
                    <a:pt x="498970" y="904863"/>
                    <a:pt x="492710" y="889662"/>
                    <a:pt x="492710" y="872674"/>
                  </a:cubicBezTo>
                  <a:cubicBezTo>
                    <a:pt x="492710" y="819920"/>
                    <a:pt x="517748" y="756437"/>
                    <a:pt x="557988" y="756437"/>
                  </a:cubicBezTo>
                  <a:cubicBezTo>
                    <a:pt x="575872" y="756437"/>
                    <a:pt x="582131" y="771637"/>
                    <a:pt x="582131" y="788625"/>
                  </a:cubicBezTo>
                  <a:cubicBezTo>
                    <a:pt x="582131" y="840485"/>
                    <a:pt x="556199" y="904863"/>
                    <a:pt x="516854" y="904863"/>
                  </a:cubicBezTo>
                  <a:moveTo>
                    <a:pt x="631313" y="1049712"/>
                  </a:moveTo>
                  <a:cubicBezTo>
                    <a:pt x="631313" y="1015735"/>
                    <a:pt x="600910" y="1003217"/>
                    <a:pt x="551728" y="988911"/>
                  </a:cubicBezTo>
                  <a:cubicBezTo>
                    <a:pt x="509700" y="976393"/>
                    <a:pt x="490027" y="972817"/>
                    <a:pt x="490027" y="958511"/>
                  </a:cubicBezTo>
                  <a:cubicBezTo>
                    <a:pt x="490027" y="947781"/>
                    <a:pt x="498970" y="934369"/>
                    <a:pt x="516854" y="924534"/>
                  </a:cubicBezTo>
                  <a:cubicBezTo>
                    <a:pt x="586602" y="920957"/>
                    <a:pt x="630419" y="858368"/>
                    <a:pt x="630419" y="802931"/>
                  </a:cubicBezTo>
                  <a:cubicBezTo>
                    <a:pt x="630419" y="793096"/>
                    <a:pt x="628630" y="784155"/>
                    <a:pt x="625948" y="776107"/>
                  </a:cubicBezTo>
                  <a:lnTo>
                    <a:pt x="673341" y="776107"/>
                  </a:lnTo>
                  <a:lnTo>
                    <a:pt x="682283" y="745707"/>
                  </a:lnTo>
                  <a:lnTo>
                    <a:pt x="601804" y="745707"/>
                  </a:lnTo>
                  <a:cubicBezTo>
                    <a:pt x="591073" y="738554"/>
                    <a:pt x="577660" y="734977"/>
                    <a:pt x="562459" y="734977"/>
                  </a:cubicBezTo>
                  <a:cubicBezTo>
                    <a:pt x="489133" y="734977"/>
                    <a:pt x="441740" y="799355"/>
                    <a:pt x="441740" y="856579"/>
                  </a:cubicBezTo>
                  <a:cubicBezTo>
                    <a:pt x="441740" y="893239"/>
                    <a:pt x="463201" y="918275"/>
                    <a:pt x="497181" y="922745"/>
                  </a:cubicBezTo>
                  <a:cubicBezTo>
                    <a:pt x="463201" y="938840"/>
                    <a:pt x="443529" y="955828"/>
                    <a:pt x="443529" y="977287"/>
                  </a:cubicBezTo>
                  <a:cubicBezTo>
                    <a:pt x="443529" y="989805"/>
                    <a:pt x="448000" y="998747"/>
                    <a:pt x="458730" y="1006794"/>
                  </a:cubicBezTo>
                  <a:cubicBezTo>
                    <a:pt x="380040" y="1030041"/>
                    <a:pt x="347848" y="1059548"/>
                    <a:pt x="347848" y="1093525"/>
                  </a:cubicBezTo>
                  <a:cubicBezTo>
                    <a:pt x="347848" y="1130184"/>
                    <a:pt x="396135" y="1145384"/>
                    <a:pt x="453365" y="1145384"/>
                  </a:cubicBezTo>
                  <a:cubicBezTo>
                    <a:pt x="549940" y="1146279"/>
                    <a:pt x="631313" y="1093525"/>
                    <a:pt x="631313" y="1049712"/>
                  </a:cubicBezTo>
                  <a:moveTo>
                    <a:pt x="266475" y="835120"/>
                  </a:moveTo>
                  <a:cubicBezTo>
                    <a:pt x="301349" y="835120"/>
                    <a:pt x="302243" y="850321"/>
                    <a:pt x="296878" y="888768"/>
                  </a:cubicBezTo>
                  <a:lnTo>
                    <a:pt x="317445" y="888768"/>
                  </a:lnTo>
                  <a:lnTo>
                    <a:pt x="363944" y="760907"/>
                  </a:lnTo>
                  <a:lnTo>
                    <a:pt x="343377" y="760907"/>
                  </a:lnTo>
                  <a:cubicBezTo>
                    <a:pt x="325493" y="791308"/>
                    <a:pt x="312080" y="814555"/>
                    <a:pt x="273628" y="814555"/>
                  </a:cubicBezTo>
                  <a:lnTo>
                    <a:pt x="195832" y="814555"/>
                  </a:lnTo>
                  <a:lnTo>
                    <a:pt x="234283" y="709942"/>
                  </a:lnTo>
                  <a:cubicBezTo>
                    <a:pt x="247696" y="672388"/>
                    <a:pt x="254850" y="665235"/>
                    <a:pt x="302243" y="665235"/>
                  </a:cubicBezTo>
                  <a:lnTo>
                    <a:pt x="336223" y="665235"/>
                  </a:lnTo>
                  <a:cubicBezTo>
                    <a:pt x="385405" y="665235"/>
                    <a:pt x="391664" y="678647"/>
                    <a:pt x="391664" y="730507"/>
                  </a:cubicBezTo>
                  <a:lnTo>
                    <a:pt x="411337" y="730507"/>
                  </a:lnTo>
                  <a:lnTo>
                    <a:pt x="427433" y="643776"/>
                  </a:lnTo>
                  <a:lnTo>
                    <a:pt x="135026" y="643776"/>
                  </a:lnTo>
                  <a:lnTo>
                    <a:pt x="129661" y="659870"/>
                  </a:lnTo>
                  <a:cubicBezTo>
                    <a:pt x="185996" y="671494"/>
                    <a:pt x="191361" y="676859"/>
                    <a:pt x="165429" y="750178"/>
                  </a:cubicBezTo>
                  <a:lnTo>
                    <a:pt x="107305" y="908439"/>
                  </a:lnTo>
                  <a:cubicBezTo>
                    <a:pt x="80479" y="980864"/>
                    <a:pt x="69748" y="987123"/>
                    <a:pt x="4471" y="998747"/>
                  </a:cubicBezTo>
                  <a:lnTo>
                    <a:pt x="0" y="1014841"/>
                  </a:lnTo>
                  <a:lnTo>
                    <a:pt x="325493" y="1014841"/>
                  </a:lnTo>
                  <a:lnTo>
                    <a:pt x="383616" y="922745"/>
                  </a:lnTo>
                  <a:lnTo>
                    <a:pt x="361261" y="922745"/>
                  </a:lnTo>
                  <a:cubicBezTo>
                    <a:pt x="323704" y="960299"/>
                    <a:pt x="285253" y="993382"/>
                    <a:pt x="212822" y="993382"/>
                  </a:cubicBezTo>
                  <a:cubicBezTo>
                    <a:pt x="126084" y="993382"/>
                    <a:pt x="134132" y="988911"/>
                    <a:pt x="162746" y="908439"/>
                  </a:cubicBezTo>
                  <a:lnTo>
                    <a:pt x="189573" y="836014"/>
                  </a:lnTo>
                  <a:lnTo>
                    <a:pt x="266475" y="836014"/>
                  </a:lnTo>
                  <a:close/>
                  <a:moveTo>
                    <a:pt x="308503" y="616952"/>
                  </a:moveTo>
                  <a:lnTo>
                    <a:pt x="391664" y="556151"/>
                  </a:lnTo>
                  <a:lnTo>
                    <a:pt x="391664" y="545421"/>
                  </a:lnTo>
                  <a:lnTo>
                    <a:pt x="336223" y="545421"/>
                  </a:lnTo>
                  <a:lnTo>
                    <a:pt x="287042" y="616952"/>
                  </a:lnTo>
                  <a:close/>
                  <a:moveTo>
                    <a:pt x="1551456" y="160050"/>
                  </a:moveTo>
                  <a:cubicBezTo>
                    <a:pt x="1571128" y="160050"/>
                    <a:pt x="1588118" y="175250"/>
                    <a:pt x="1579176" y="210121"/>
                  </a:cubicBezTo>
                  <a:lnTo>
                    <a:pt x="1488861" y="234263"/>
                  </a:lnTo>
                  <a:cubicBezTo>
                    <a:pt x="1503168" y="190450"/>
                    <a:pt x="1529995" y="160050"/>
                    <a:pt x="1551456" y="160050"/>
                  </a:cubicBezTo>
                  <a:moveTo>
                    <a:pt x="1601531" y="306688"/>
                  </a:moveTo>
                  <a:lnTo>
                    <a:pt x="1583647" y="306688"/>
                  </a:lnTo>
                  <a:cubicBezTo>
                    <a:pt x="1561292" y="333512"/>
                    <a:pt x="1536254" y="354971"/>
                    <a:pt x="1512110" y="354971"/>
                  </a:cubicBezTo>
                  <a:cubicBezTo>
                    <a:pt x="1487072" y="354971"/>
                    <a:pt x="1474554" y="339771"/>
                    <a:pt x="1474554" y="306688"/>
                  </a:cubicBezTo>
                  <a:cubicBezTo>
                    <a:pt x="1474554" y="293276"/>
                    <a:pt x="1476342" y="278970"/>
                    <a:pt x="1479025" y="266452"/>
                  </a:cubicBezTo>
                  <a:lnTo>
                    <a:pt x="1625675" y="218168"/>
                  </a:lnTo>
                  <a:cubicBezTo>
                    <a:pt x="1654290" y="150214"/>
                    <a:pt x="1619416" y="120708"/>
                    <a:pt x="1579176" y="120708"/>
                  </a:cubicBezTo>
                  <a:cubicBezTo>
                    <a:pt x="1509428" y="120708"/>
                    <a:pt x="1430737" y="242310"/>
                    <a:pt x="1430737" y="337982"/>
                  </a:cubicBezTo>
                  <a:cubicBezTo>
                    <a:pt x="1430737" y="383583"/>
                    <a:pt x="1452198" y="408619"/>
                    <a:pt x="1486178" y="408619"/>
                  </a:cubicBezTo>
                  <a:cubicBezTo>
                    <a:pt x="1526418" y="408619"/>
                    <a:pt x="1567551" y="370171"/>
                    <a:pt x="1601531" y="306688"/>
                  </a:cubicBezTo>
                  <a:moveTo>
                    <a:pt x="1578282" y="88519"/>
                  </a:moveTo>
                  <a:lnTo>
                    <a:pt x="1661444" y="12518"/>
                  </a:lnTo>
                  <a:lnTo>
                    <a:pt x="1661444" y="1788"/>
                  </a:lnTo>
                  <a:lnTo>
                    <a:pt x="1606002" y="1788"/>
                  </a:lnTo>
                  <a:lnTo>
                    <a:pt x="1556821" y="89413"/>
                  </a:lnTo>
                  <a:lnTo>
                    <a:pt x="1578282" y="89413"/>
                  </a:lnTo>
                  <a:close/>
                  <a:moveTo>
                    <a:pt x="1266202" y="160944"/>
                  </a:moveTo>
                  <a:lnTo>
                    <a:pt x="1315384" y="160944"/>
                  </a:lnTo>
                  <a:lnTo>
                    <a:pt x="1238482" y="371959"/>
                  </a:lnTo>
                  <a:cubicBezTo>
                    <a:pt x="1231328" y="389842"/>
                    <a:pt x="1241165" y="407725"/>
                    <a:pt x="1259943" y="407725"/>
                  </a:cubicBezTo>
                  <a:cubicBezTo>
                    <a:pt x="1314490" y="407725"/>
                    <a:pt x="1380661" y="361230"/>
                    <a:pt x="1404805" y="295064"/>
                  </a:cubicBezTo>
                  <a:lnTo>
                    <a:pt x="1391392" y="295064"/>
                  </a:lnTo>
                  <a:cubicBezTo>
                    <a:pt x="1371719" y="322782"/>
                    <a:pt x="1328797" y="353183"/>
                    <a:pt x="1296606" y="359441"/>
                  </a:cubicBezTo>
                  <a:lnTo>
                    <a:pt x="1367248" y="160944"/>
                  </a:lnTo>
                  <a:lnTo>
                    <a:pt x="1439679" y="160944"/>
                  </a:lnTo>
                  <a:lnTo>
                    <a:pt x="1448621" y="130543"/>
                  </a:lnTo>
                  <a:lnTo>
                    <a:pt x="1377979" y="130543"/>
                  </a:lnTo>
                  <a:lnTo>
                    <a:pt x="1404805" y="54542"/>
                  </a:lnTo>
                  <a:lnTo>
                    <a:pt x="1377085" y="54542"/>
                  </a:lnTo>
                  <a:lnTo>
                    <a:pt x="1327009" y="130543"/>
                  </a:lnTo>
                  <a:lnTo>
                    <a:pt x="1267097" y="138591"/>
                  </a:lnTo>
                  <a:lnTo>
                    <a:pt x="1267097" y="160944"/>
                  </a:lnTo>
                  <a:close/>
                  <a:moveTo>
                    <a:pt x="1241165" y="185086"/>
                  </a:moveTo>
                  <a:cubicBezTo>
                    <a:pt x="1251001" y="150214"/>
                    <a:pt x="1245636" y="120708"/>
                    <a:pt x="1219703" y="120708"/>
                  </a:cubicBezTo>
                  <a:cubicBezTo>
                    <a:pt x="1186618" y="120708"/>
                    <a:pt x="1175887" y="143061"/>
                    <a:pt x="1143696" y="212804"/>
                  </a:cubicBezTo>
                  <a:lnTo>
                    <a:pt x="1143696" y="173462"/>
                  </a:lnTo>
                  <a:cubicBezTo>
                    <a:pt x="1143696" y="145744"/>
                    <a:pt x="1134753" y="120708"/>
                    <a:pt x="1109716" y="120708"/>
                  </a:cubicBezTo>
                  <a:cubicBezTo>
                    <a:pt x="1080207" y="120708"/>
                    <a:pt x="1053380" y="167203"/>
                    <a:pt x="1031919" y="211910"/>
                  </a:cubicBezTo>
                  <a:lnTo>
                    <a:pt x="1045332" y="211910"/>
                  </a:lnTo>
                  <a:cubicBezTo>
                    <a:pt x="1059640" y="191344"/>
                    <a:pt x="1073053" y="178827"/>
                    <a:pt x="1083783" y="178827"/>
                  </a:cubicBezTo>
                  <a:cubicBezTo>
                    <a:pt x="1096302" y="178827"/>
                    <a:pt x="1103456" y="198498"/>
                    <a:pt x="1083783" y="242310"/>
                  </a:cubicBezTo>
                  <a:lnTo>
                    <a:pt x="1026554" y="369277"/>
                  </a:lnTo>
                  <a:cubicBezTo>
                    <a:pt x="1015823" y="393419"/>
                    <a:pt x="1027448" y="408619"/>
                    <a:pt x="1050698" y="408619"/>
                  </a:cubicBezTo>
                  <a:cubicBezTo>
                    <a:pt x="1065005" y="408619"/>
                    <a:pt x="1071264" y="405042"/>
                    <a:pt x="1077524" y="389842"/>
                  </a:cubicBezTo>
                  <a:lnTo>
                    <a:pt x="1133859" y="241416"/>
                  </a:lnTo>
                  <a:cubicBezTo>
                    <a:pt x="1149955" y="221745"/>
                    <a:pt x="1164262" y="204756"/>
                    <a:pt x="1182147" y="185980"/>
                  </a:cubicBezTo>
                  <a:lnTo>
                    <a:pt x="1241165" y="185980"/>
                  </a:lnTo>
                  <a:close/>
                  <a:moveTo>
                    <a:pt x="929085" y="160050"/>
                  </a:moveTo>
                  <a:cubicBezTo>
                    <a:pt x="948758" y="160050"/>
                    <a:pt x="965748" y="175250"/>
                    <a:pt x="956805" y="210121"/>
                  </a:cubicBezTo>
                  <a:lnTo>
                    <a:pt x="866490" y="234263"/>
                  </a:lnTo>
                  <a:cubicBezTo>
                    <a:pt x="880798" y="190450"/>
                    <a:pt x="907624" y="160050"/>
                    <a:pt x="929085" y="160050"/>
                  </a:cubicBezTo>
                  <a:moveTo>
                    <a:pt x="979161" y="306688"/>
                  </a:moveTo>
                  <a:lnTo>
                    <a:pt x="961277" y="306688"/>
                  </a:lnTo>
                  <a:cubicBezTo>
                    <a:pt x="938921" y="333512"/>
                    <a:pt x="913883" y="354971"/>
                    <a:pt x="889740" y="354971"/>
                  </a:cubicBezTo>
                  <a:cubicBezTo>
                    <a:pt x="864702" y="354971"/>
                    <a:pt x="852183" y="339771"/>
                    <a:pt x="852183" y="306688"/>
                  </a:cubicBezTo>
                  <a:cubicBezTo>
                    <a:pt x="852183" y="293276"/>
                    <a:pt x="853971" y="278970"/>
                    <a:pt x="856654" y="266452"/>
                  </a:cubicBezTo>
                  <a:lnTo>
                    <a:pt x="1003304" y="218168"/>
                  </a:lnTo>
                  <a:cubicBezTo>
                    <a:pt x="1031919" y="150214"/>
                    <a:pt x="997939" y="120708"/>
                    <a:pt x="956805" y="120708"/>
                  </a:cubicBezTo>
                  <a:cubicBezTo>
                    <a:pt x="887057" y="120708"/>
                    <a:pt x="808367" y="242310"/>
                    <a:pt x="808367" y="337982"/>
                  </a:cubicBezTo>
                  <a:cubicBezTo>
                    <a:pt x="808367" y="383583"/>
                    <a:pt x="829828" y="408619"/>
                    <a:pt x="863808" y="408619"/>
                  </a:cubicBezTo>
                  <a:cubicBezTo>
                    <a:pt x="904047" y="408619"/>
                    <a:pt x="945181" y="370171"/>
                    <a:pt x="979161" y="306688"/>
                  </a:cubicBezTo>
                  <a:moveTo>
                    <a:pt x="637572" y="365700"/>
                  </a:moveTo>
                  <a:cubicBezTo>
                    <a:pt x="623265" y="365700"/>
                    <a:pt x="602698" y="352288"/>
                    <a:pt x="602698" y="340665"/>
                  </a:cubicBezTo>
                  <a:cubicBezTo>
                    <a:pt x="602698" y="337088"/>
                    <a:pt x="608958" y="320100"/>
                    <a:pt x="617005" y="299535"/>
                  </a:cubicBezTo>
                  <a:lnTo>
                    <a:pt x="640255" y="236945"/>
                  </a:lnTo>
                  <a:cubicBezTo>
                    <a:pt x="665293" y="206545"/>
                    <a:pt x="704638" y="173462"/>
                    <a:pt x="726993" y="173462"/>
                  </a:cubicBezTo>
                  <a:cubicBezTo>
                    <a:pt x="740406" y="173462"/>
                    <a:pt x="750243" y="182403"/>
                    <a:pt x="750243" y="201180"/>
                  </a:cubicBezTo>
                  <a:cubicBezTo>
                    <a:pt x="749349" y="260193"/>
                    <a:pt x="695696" y="365700"/>
                    <a:pt x="637572" y="365700"/>
                  </a:cubicBezTo>
                  <a:moveTo>
                    <a:pt x="800319" y="178827"/>
                  </a:moveTo>
                  <a:cubicBezTo>
                    <a:pt x="800319" y="135908"/>
                    <a:pt x="789588" y="119814"/>
                    <a:pt x="759185" y="119814"/>
                  </a:cubicBezTo>
                  <a:cubicBezTo>
                    <a:pt x="721628" y="119814"/>
                    <a:pt x="686754" y="160050"/>
                    <a:pt x="650985" y="208333"/>
                  </a:cubicBezTo>
                  <a:lnTo>
                    <a:pt x="726099" y="6259"/>
                  </a:lnTo>
                  <a:lnTo>
                    <a:pt x="721628" y="0"/>
                  </a:lnTo>
                  <a:lnTo>
                    <a:pt x="628630" y="10730"/>
                  </a:lnTo>
                  <a:lnTo>
                    <a:pt x="628630" y="21459"/>
                  </a:lnTo>
                  <a:lnTo>
                    <a:pt x="646514" y="34871"/>
                  </a:lnTo>
                  <a:cubicBezTo>
                    <a:pt x="662610" y="47389"/>
                    <a:pt x="657245" y="59907"/>
                    <a:pt x="642938" y="99249"/>
                  </a:cubicBezTo>
                  <a:lnTo>
                    <a:pt x="561564" y="312947"/>
                  </a:lnTo>
                  <a:cubicBezTo>
                    <a:pt x="554411" y="330829"/>
                    <a:pt x="546363" y="352288"/>
                    <a:pt x="546363" y="357653"/>
                  </a:cubicBezTo>
                  <a:cubicBezTo>
                    <a:pt x="546363" y="382689"/>
                    <a:pt x="580343" y="406831"/>
                    <a:pt x="611640" y="406831"/>
                  </a:cubicBezTo>
                  <a:cubicBezTo>
                    <a:pt x="682283" y="408619"/>
                    <a:pt x="800319" y="278970"/>
                    <a:pt x="800319" y="178827"/>
                  </a:cubicBezTo>
                  <a:moveTo>
                    <a:pt x="525796" y="151108"/>
                  </a:moveTo>
                  <a:cubicBezTo>
                    <a:pt x="531161" y="131438"/>
                    <a:pt x="518642" y="120708"/>
                    <a:pt x="507912" y="120708"/>
                  </a:cubicBezTo>
                  <a:cubicBezTo>
                    <a:pt x="465884" y="120708"/>
                    <a:pt x="414914" y="159156"/>
                    <a:pt x="395241" y="211910"/>
                  </a:cubicBezTo>
                  <a:lnTo>
                    <a:pt x="408654" y="211910"/>
                  </a:lnTo>
                  <a:cubicBezTo>
                    <a:pt x="422067" y="192239"/>
                    <a:pt x="445317" y="170779"/>
                    <a:pt x="467672" y="167203"/>
                  </a:cubicBezTo>
                  <a:lnTo>
                    <a:pt x="386299" y="378218"/>
                  </a:lnTo>
                  <a:cubicBezTo>
                    <a:pt x="379145" y="397889"/>
                    <a:pt x="393453" y="408619"/>
                    <a:pt x="404183" y="408619"/>
                  </a:cubicBezTo>
                  <a:cubicBezTo>
                    <a:pt x="444423" y="408619"/>
                    <a:pt x="491816" y="370171"/>
                    <a:pt x="511489" y="317417"/>
                  </a:cubicBezTo>
                  <a:lnTo>
                    <a:pt x="498075" y="317417"/>
                  </a:lnTo>
                  <a:cubicBezTo>
                    <a:pt x="484662" y="337088"/>
                    <a:pt x="461413" y="358547"/>
                    <a:pt x="439057" y="362124"/>
                  </a:cubicBezTo>
                  <a:close/>
                  <a:moveTo>
                    <a:pt x="534738" y="67060"/>
                  </a:moveTo>
                  <a:cubicBezTo>
                    <a:pt x="552622" y="67060"/>
                    <a:pt x="567824" y="51860"/>
                    <a:pt x="567824" y="33977"/>
                  </a:cubicBezTo>
                  <a:cubicBezTo>
                    <a:pt x="567824" y="16094"/>
                    <a:pt x="552622" y="894"/>
                    <a:pt x="534738" y="894"/>
                  </a:cubicBezTo>
                  <a:cubicBezTo>
                    <a:pt x="523113" y="894"/>
                    <a:pt x="512383" y="7153"/>
                    <a:pt x="506123" y="16989"/>
                  </a:cubicBezTo>
                  <a:cubicBezTo>
                    <a:pt x="499864" y="26824"/>
                    <a:pt x="499864" y="40236"/>
                    <a:pt x="506123" y="50966"/>
                  </a:cubicBezTo>
                  <a:cubicBezTo>
                    <a:pt x="512383" y="60801"/>
                    <a:pt x="523113" y="67954"/>
                    <a:pt x="534738" y="67060"/>
                  </a:cubicBezTo>
                  <a:moveTo>
                    <a:pt x="328175" y="26824"/>
                  </a:moveTo>
                  <a:lnTo>
                    <a:pt x="135026" y="26824"/>
                  </a:lnTo>
                  <a:lnTo>
                    <a:pt x="129661" y="42918"/>
                  </a:lnTo>
                  <a:cubicBezTo>
                    <a:pt x="185996" y="54542"/>
                    <a:pt x="191361" y="59907"/>
                    <a:pt x="165429" y="133226"/>
                  </a:cubicBezTo>
                  <a:lnTo>
                    <a:pt x="107305" y="291487"/>
                  </a:lnTo>
                  <a:cubicBezTo>
                    <a:pt x="80479" y="363912"/>
                    <a:pt x="69748" y="370171"/>
                    <a:pt x="4471" y="381795"/>
                  </a:cubicBezTo>
                  <a:lnTo>
                    <a:pt x="0" y="397889"/>
                  </a:lnTo>
                  <a:lnTo>
                    <a:pt x="293301" y="397889"/>
                  </a:lnTo>
                  <a:lnTo>
                    <a:pt x="356790" y="284334"/>
                  </a:lnTo>
                  <a:lnTo>
                    <a:pt x="334435" y="284334"/>
                  </a:lnTo>
                  <a:cubicBezTo>
                    <a:pt x="297772" y="324570"/>
                    <a:pt x="255744" y="375536"/>
                    <a:pt x="190467" y="375536"/>
                  </a:cubicBezTo>
                  <a:cubicBezTo>
                    <a:pt x="141285" y="375536"/>
                    <a:pt x="134132" y="366595"/>
                    <a:pt x="161852" y="290593"/>
                  </a:cubicBezTo>
                  <a:lnTo>
                    <a:pt x="219976" y="132332"/>
                  </a:lnTo>
                  <a:cubicBezTo>
                    <a:pt x="246802" y="59907"/>
                    <a:pt x="257533" y="53648"/>
                    <a:pt x="322810" y="42024"/>
                  </a:cubicBezTo>
                  <a:close/>
                </a:path>
              </a:pathLst>
            </a:custGeom>
            <a:solidFill>
              <a:srgbClr val="000000"/>
            </a:solidFill>
            <a:ln w="893" cap="flat">
              <a:noFill/>
              <a:prstDash val="solid"/>
              <a:miter/>
            </a:ln>
          </p:spPr>
          <p:txBody>
            <a:bodyPr rtlCol="0" anchor="ctr"/>
            <a:lstStyle/>
            <a:p>
              <a:endParaRPr lang="fr-FR"/>
            </a:p>
          </p:txBody>
        </p:sp>
      </p:grpSp>
      <p:cxnSp>
        <p:nvCxnSpPr>
          <p:cNvPr id="105" name="Connecteur droit 104">
            <a:extLst>
              <a:ext uri="{FF2B5EF4-FFF2-40B4-BE49-F238E27FC236}">
                <a16:creationId xmlns:a16="http://schemas.microsoft.com/office/drawing/2014/main" id="{6F701B75-FA18-D27B-8120-48DEC9CB8B65}"/>
              </a:ext>
            </a:extLst>
          </p:cNvPr>
          <p:cNvCxnSpPr>
            <a:cxnSpLocks/>
          </p:cNvCxnSpPr>
          <p:nvPr userDrawn="1"/>
        </p:nvCxnSpPr>
        <p:spPr>
          <a:xfrm flipH="1">
            <a:off x="357115" y="6149975"/>
            <a:ext cx="3047" cy="70802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pour une image  8">
            <a:extLst>
              <a:ext uri="{FF2B5EF4-FFF2-40B4-BE49-F238E27FC236}">
                <a16:creationId xmlns:a16="http://schemas.microsoft.com/office/drawing/2014/main" id="{80D71F61-AF76-A274-30DB-04E83A235FB6}"/>
              </a:ext>
            </a:extLst>
          </p:cNvPr>
          <p:cNvSpPr>
            <a:spLocks noGrp="1"/>
          </p:cNvSpPr>
          <p:nvPr>
            <p:ph type="pic" sz="quarter" idx="13"/>
          </p:nvPr>
        </p:nvSpPr>
        <p:spPr>
          <a:xfrm>
            <a:off x="346075" y="346075"/>
            <a:ext cx="4667469" cy="2746375"/>
          </a:xfrm>
          <a:solidFill>
            <a:schemeClr val="bg1">
              <a:lumMod val="85000"/>
            </a:schemeClr>
          </a:solidFill>
        </p:spPr>
        <p:txBody>
          <a:bodyPr/>
          <a:lstStyle/>
          <a:p>
            <a:endParaRPr lang="fr-FR"/>
          </a:p>
        </p:txBody>
      </p:sp>
      <p:sp>
        <p:nvSpPr>
          <p:cNvPr id="3" name="Espace réservé pour une image  8">
            <a:extLst>
              <a:ext uri="{FF2B5EF4-FFF2-40B4-BE49-F238E27FC236}">
                <a16:creationId xmlns:a16="http://schemas.microsoft.com/office/drawing/2014/main" id="{FCDB21D6-83E1-CA30-6311-1EAFBF6DF4EB}"/>
              </a:ext>
            </a:extLst>
          </p:cNvPr>
          <p:cNvSpPr>
            <a:spLocks noGrp="1"/>
          </p:cNvSpPr>
          <p:nvPr>
            <p:ph type="pic" sz="quarter" idx="14"/>
          </p:nvPr>
        </p:nvSpPr>
        <p:spPr>
          <a:xfrm>
            <a:off x="5168766" y="346074"/>
            <a:ext cx="6482297" cy="5646739"/>
          </a:xfrm>
          <a:solidFill>
            <a:schemeClr val="bg1">
              <a:lumMod val="85000"/>
            </a:schemeClr>
          </a:solidFill>
        </p:spPr>
        <p:txBody>
          <a:bodyPr/>
          <a:lstStyle/>
          <a:p>
            <a:endParaRPr lang="fr-FR"/>
          </a:p>
        </p:txBody>
      </p:sp>
      <p:sp>
        <p:nvSpPr>
          <p:cNvPr id="7" name="Espace réservé pour une image  8">
            <a:extLst>
              <a:ext uri="{FF2B5EF4-FFF2-40B4-BE49-F238E27FC236}">
                <a16:creationId xmlns:a16="http://schemas.microsoft.com/office/drawing/2014/main" id="{5140B622-2D8B-E737-07A0-B54F0DA8A790}"/>
              </a:ext>
            </a:extLst>
          </p:cNvPr>
          <p:cNvSpPr>
            <a:spLocks noGrp="1"/>
          </p:cNvSpPr>
          <p:nvPr>
            <p:ph type="pic" sz="quarter" idx="15"/>
          </p:nvPr>
        </p:nvSpPr>
        <p:spPr>
          <a:xfrm>
            <a:off x="346075" y="3246437"/>
            <a:ext cx="4667469" cy="2746375"/>
          </a:xfrm>
          <a:solidFill>
            <a:schemeClr val="bg1">
              <a:lumMod val="85000"/>
            </a:schemeClr>
          </a:solidFill>
        </p:spPr>
        <p:txBody>
          <a:bodyPr/>
          <a:lstStyle/>
          <a:p>
            <a:endParaRPr lang="fr-FR"/>
          </a:p>
        </p:txBody>
      </p:sp>
      <p:sp>
        <p:nvSpPr>
          <p:cNvPr id="6" name="Espace réservé du numéro de diapositive 5">
            <a:extLst>
              <a:ext uri="{FF2B5EF4-FFF2-40B4-BE49-F238E27FC236}">
                <a16:creationId xmlns:a16="http://schemas.microsoft.com/office/drawing/2014/main" id="{EA3CA2BB-57C6-CD2F-33D1-0252F043BBDC}"/>
              </a:ext>
            </a:extLst>
          </p:cNvPr>
          <p:cNvSpPr>
            <a:spLocks noGrp="1"/>
          </p:cNvSpPr>
          <p:nvPr>
            <p:ph type="sldNum" sz="quarter" idx="12"/>
          </p:nvPr>
        </p:nvSpPr>
        <p:spPr>
          <a:xfrm>
            <a:off x="11835420" y="6319201"/>
            <a:ext cx="365127" cy="365125"/>
          </a:xfrm>
        </p:spPr>
        <p:txBody>
          <a:bodyPr/>
          <a:lstStyle>
            <a:lvl1pPr>
              <a:defRPr>
                <a:solidFill>
                  <a:schemeClr val="tx1">
                    <a:lumMod val="65000"/>
                    <a:lumOff val="35000"/>
                  </a:schemeClr>
                </a:solidFill>
              </a:defRPr>
            </a:lvl1pPr>
          </a:lstStyle>
          <a:p>
            <a:fld id="{6E739F3C-2768-A14F-A11C-037BCBCB7D23}" type="slidenum">
              <a:rPr lang="fr-FR" smtClean="0"/>
              <a:pPr/>
              <a:t>‹N°›</a:t>
            </a:fld>
            <a:endParaRPr lang="fr-FR" dirty="0"/>
          </a:p>
        </p:txBody>
      </p:sp>
      <p:sp>
        <p:nvSpPr>
          <p:cNvPr id="8" name="Forme libre 7">
            <a:extLst>
              <a:ext uri="{FF2B5EF4-FFF2-40B4-BE49-F238E27FC236}">
                <a16:creationId xmlns:a16="http://schemas.microsoft.com/office/drawing/2014/main" id="{A7E16439-A37F-235D-15EE-63C272E6DA0A}"/>
              </a:ext>
            </a:extLst>
          </p:cNvPr>
          <p:cNvSpPr/>
          <p:nvPr userDrawn="1"/>
        </p:nvSpPr>
        <p:spPr>
          <a:xfrm>
            <a:off x="11826875" y="6303211"/>
            <a:ext cx="415636" cy="403761"/>
          </a:xfrm>
          <a:custGeom>
            <a:avLst/>
            <a:gdLst>
              <a:gd name="connsiteX0" fmla="*/ 201881 w 415636"/>
              <a:gd name="connsiteY0" fmla="*/ 0 h 403761"/>
              <a:gd name="connsiteX1" fmla="*/ 415636 w 415636"/>
              <a:gd name="connsiteY1" fmla="*/ 0 h 403761"/>
              <a:gd name="connsiteX2" fmla="*/ 415636 w 415636"/>
              <a:gd name="connsiteY2" fmla="*/ 403761 h 403761"/>
              <a:gd name="connsiteX3" fmla="*/ 201881 w 415636"/>
              <a:gd name="connsiteY3" fmla="*/ 403761 h 403761"/>
              <a:gd name="connsiteX4" fmla="*/ 4101 w 415636"/>
              <a:gd name="connsiteY4" fmla="*/ 242566 h 403761"/>
              <a:gd name="connsiteX5" fmla="*/ 0 w 415636"/>
              <a:gd name="connsiteY5" fmla="*/ 201881 h 403761"/>
              <a:gd name="connsiteX6" fmla="*/ 4101 w 415636"/>
              <a:gd name="connsiteY6" fmla="*/ 161195 h 403761"/>
              <a:gd name="connsiteX7" fmla="*/ 201881 w 415636"/>
              <a:gd name="connsiteY7"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36" h="403761">
                <a:moveTo>
                  <a:pt x="201881" y="0"/>
                </a:moveTo>
                <a:lnTo>
                  <a:pt x="415636" y="0"/>
                </a:lnTo>
                <a:lnTo>
                  <a:pt x="415636" y="403761"/>
                </a:lnTo>
                <a:lnTo>
                  <a:pt x="201881" y="403761"/>
                </a:lnTo>
                <a:cubicBezTo>
                  <a:pt x="104322" y="403761"/>
                  <a:pt x="22926" y="334560"/>
                  <a:pt x="4101" y="242566"/>
                </a:cubicBezTo>
                <a:lnTo>
                  <a:pt x="0" y="201881"/>
                </a:lnTo>
                <a:lnTo>
                  <a:pt x="4101" y="161195"/>
                </a:lnTo>
                <a:cubicBezTo>
                  <a:pt x="22926" y="69201"/>
                  <a:pt x="104322" y="0"/>
                  <a:pt x="201881"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cxnSp>
        <p:nvCxnSpPr>
          <p:cNvPr id="4" name="Connecteur droit 3">
            <a:extLst>
              <a:ext uri="{FF2B5EF4-FFF2-40B4-BE49-F238E27FC236}">
                <a16:creationId xmlns:a16="http://schemas.microsoft.com/office/drawing/2014/main" id="{FCCCE8A4-8F0E-A93A-583A-BB8A76575F68}"/>
              </a:ext>
            </a:extLst>
          </p:cNvPr>
          <p:cNvCxnSpPr>
            <a:cxnSpLocks/>
          </p:cNvCxnSpPr>
          <p:nvPr userDrawn="1"/>
        </p:nvCxnSpPr>
        <p:spPr>
          <a:xfrm>
            <a:off x="1960396" y="6153150"/>
            <a:ext cx="0" cy="70493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e 9">
            <a:extLst>
              <a:ext uri="{FF2B5EF4-FFF2-40B4-BE49-F238E27FC236}">
                <a16:creationId xmlns:a16="http://schemas.microsoft.com/office/drawing/2014/main" id="{85B1592D-B119-CEDA-B8B3-FB62900C343B}"/>
              </a:ext>
            </a:extLst>
          </p:cNvPr>
          <p:cNvGrpSpPr/>
          <p:nvPr userDrawn="1"/>
        </p:nvGrpSpPr>
        <p:grpSpPr>
          <a:xfrm>
            <a:off x="1274524" y="6279025"/>
            <a:ext cx="517010" cy="449924"/>
            <a:chOff x="1301606" y="6252162"/>
            <a:chExt cx="462845" cy="402788"/>
          </a:xfrm>
          <a:solidFill>
            <a:srgbClr val="004F91"/>
          </a:solidFill>
        </p:grpSpPr>
        <p:sp>
          <p:nvSpPr>
            <p:cNvPr id="22" name="Forme libre 21">
              <a:extLst>
                <a:ext uri="{FF2B5EF4-FFF2-40B4-BE49-F238E27FC236}">
                  <a16:creationId xmlns:a16="http://schemas.microsoft.com/office/drawing/2014/main" id="{0543BCFF-5ED5-5170-A771-13574A7CF8D1}"/>
                </a:ext>
              </a:extLst>
            </p:cNvPr>
            <p:cNvSpPr/>
            <p:nvPr/>
          </p:nvSpPr>
          <p:spPr>
            <a:xfrm>
              <a:off x="1434300" y="6252162"/>
              <a:ext cx="199811" cy="269202"/>
            </a:xfrm>
            <a:custGeom>
              <a:avLst/>
              <a:gdLst>
                <a:gd name="connsiteX0" fmla="*/ 1235075 w 1563369"/>
                <a:gd name="connsiteY0" fmla="*/ 1745615 h 2106294"/>
                <a:gd name="connsiteX1" fmla="*/ 708660 w 1563369"/>
                <a:gd name="connsiteY1" fmla="*/ 1172845 h 2106294"/>
                <a:gd name="connsiteX2" fmla="*/ 708660 w 1563369"/>
                <a:gd name="connsiteY2" fmla="*/ 0 h 2106294"/>
                <a:gd name="connsiteX3" fmla="*/ 626110 w 1563369"/>
                <a:gd name="connsiteY3" fmla="*/ 0 h 2106294"/>
                <a:gd name="connsiteX4" fmla="*/ 626110 w 1563369"/>
                <a:gd name="connsiteY4" fmla="*/ 624840 h 2106294"/>
                <a:gd name="connsiteX5" fmla="*/ 0 w 1563369"/>
                <a:gd name="connsiteY5" fmla="*/ 1355725 h 2106294"/>
                <a:gd name="connsiteX6" fmla="*/ 811530 w 1563369"/>
                <a:gd name="connsiteY6" fmla="*/ 2106295 h 2106294"/>
                <a:gd name="connsiteX7" fmla="*/ 1563370 w 1563369"/>
                <a:gd name="connsiteY7" fmla="*/ 1634490 h 2106294"/>
                <a:gd name="connsiteX8" fmla="*/ 1235075 w 1563369"/>
                <a:gd name="connsiteY8" fmla="*/ 1745615 h 2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69" h="2106294">
                  <a:moveTo>
                    <a:pt x="1235075" y="1745615"/>
                  </a:moveTo>
                  <a:cubicBezTo>
                    <a:pt x="986155" y="1741805"/>
                    <a:pt x="708660" y="1526540"/>
                    <a:pt x="708660" y="1172845"/>
                  </a:cubicBezTo>
                  <a:lnTo>
                    <a:pt x="708660" y="0"/>
                  </a:lnTo>
                  <a:lnTo>
                    <a:pt x="626110" y="0"/>
                  </a:lnTo>
                  <a:lnTo>
                    <a:pt x="626110" y="624840"/>
                  </a:lnTo>
                  <a:cubicBezTo>
                    <a:pt x="267335" y="702945"/>
                    <a:pt x="0" y="1000125"/>
                    <a:pt x="0" y="1355725"/>
                  </a:cubicBezTo>
                  <a:cubicBezTo>
                    <a:pt x="0" y="1770380"/>
                    <a:pt x="362585" y="2106295"/>
                    <a:pt x="811530" y="2106295"/>
                  </a:cubicBezTo>
                  <a:cubicBezTo>
                    <a:pt x="1152525" y="2106295"/>
                    <a:pt x="1443355" y="1910715"/>
                    <a:pt x="1563370" y="1634490"/>
                  </a:cubicBezTo>
                  <a:cubicBezTo>
                    <a:pt x="1486535" y="1701165"/>
                    <a:pt x="1355090" y="1747520"/>
                    <a:pt x="1235075" y="1745615"/>
                  </a:cubicBezTo>
                </a:path>
              </a:pathLst>
            </a:custGeom>
            <a:grpFill/>
            <a:ln w="6350" cap="flat">
              <a:noFill/>
              <a:prstDash val="solid"/>
              <a:miter/>
            </a:ln>
          </p:spPr>
          <p:txBody>
            <a:bodyPr rtlCol="0" anchor="ctr"/>
            <a:lstStyle/>
            <a:p>
              <a:endParaRPr lang="fr-FR" dirty="0"/>
            </a:p>
          </p:txBody>
        </p:sp>
        <p:sp>
          <p:nvSpPr>
            <p:cNvPr id="23" name="Forme libre 22">
              <a:extLst>
                <a:ext uri="{FF2B5EF4-FFF2-40B4-BE49-F238E27FC236}">
                  <a16:creationId xmlns:a16="http://schemas.microsoft.com/office/drawing/2014/main" id="{F117AC9E-ED99-668A-C4D3-84F5A75736B5}"/>
                </a:ext>
              </a:extLst>
            </p:cNvPr>
            <p:cNvSpPr/>
            <p:nvPr/>
          </p:nvSpPr>
          <p:spPr>
            <a:xfrm>
              <a:off x="1538669" y="6329417"/>
              <a:ext cx="92507" cy="83933"/>
            </a:xfrm>
            <a:custGeom>
              <a:avLst/>
              <a:gdLst>
                <a:gd name="connsiteX0" fmla="*/ 0 w 723792"/>
                <a:gd name="connsiteY0" fmla="*/ 698 h 656710"/>
                <a:gd name="connsiteX1" fmla="*/ 692785 w 723792"/>
                <a:gd name="connsiteY1" fmla="*/ 369633 h 656710"/>
                <a:gd name="connsiteX2" fmla="*/ 448310 w 723792"/>
                <a:gd name="connsiteY2" fmla="*/ 656653 h 656710"/>
                <a:gd name="connsiteX3" fmla="*/ 0 w 723792"/>
                <a:gd name="connsiteY3" fmla="*/ 698 h 656710"/>
              </a:gdLst>
              <a:ahLst/>
              <a:cxnLst>
                <a:cxn ang="0">
                  <a:pos x="connsiteX0" y="connsiteY0"/>
                </a:cxn>
                <a:cxn ang="0">
                  <a:pos x="connsiteX1" y="connsiteY1"/>
                </a:cxn>
                <a:cxn ang="0">
                  <a:pos x="connsiteX2" y="connsiteY2"/>
                </a:cxn>
                <a:cxn ang="0">
                  <a:pos x="connsiteX3" y="connsiteY3"/>
                </a:cxn>
              </a:cxnLst>
              <a:rect l="l" t="t" r="r" b="b"/>
              <a:pathLst>
                <a:path w="723792" h="656710">
                  <a:moveTo>
                    <a:pt x="0" y="698"/>
                  </a:moveTo>
                  <a:cubicBezTo>
                    <a:pt x="34290" y="-3747"/>
                    <a:pt x="450215" y="1968"/>
                    <a:pt x="692785" y="369633"/>
                  </a:cubicBezTo>
                  <a:cubicBezTo>
                    <a:pt x="774700" y="493458"/>
                    <a:pt x="694690" y="648398"/>
                    <a:pt x="448310" y="656653"/>
                  </a:cubicBezTo>
                  <a:cubicBezTo>
                    <a:pt x="360680" y="659193"/>
                    <a:pt x="46355" y="579818"/>
                    <a:pt x="0" y="698"/>
                  </a:cubicBezTo>
                </a:path>
              </a:pathLst>
            </a:custGeom>
            <a:grpFill/>
            <a:ln w="6350" cap="flat">
              <a:noFill/>
              <a:prstDash val="solid"/>
              <a:miter/>
            </a:ln>
          </p:spPr>
          <p:txBody>
            <a:bodyPr rtlCol="0" anchor="ctr"/>
            <a:lstStyle/>
            <a:p>
              <a:endParaRPr lang="fr-FR"/>
            </a:p>
          </p:txBody>
        </p:sp>
        <p:sp>
          <p:nvSpPr>
            <p:cNvPr id="24" name="Forme libre 23">
              <a:extLst>
                <a:ext uri="{FF2B5EF4-FFF2-40B4-BE49-F238E27FC236}">
                  <a16:creationId xmlns:a16="http://schemas.microsoft.com/office/drawing/2014/main" id="{372035DB-6071-6FD9-57AC-4A3979472EC5}"/>
                </a:ext>
              </a:extLst>
            </p:cNvPr>
            <p:cNvSpPr/>
            <p:nvPr/>
          </p:nvSpPr>
          <p:spPr>
            <a:xfrm>
              <a:off x="1416851" y="6550012"/>
              <a:ext cx="107778" cy="104856"/>
            </a:xfrm>
            <a:custGeom>
              <a:avLst/>
              <a:gdLst>
                <a:gd name="connsiteX0" fmla="*/ 421640 w 843281"/>
                <a:gd name="connsiteY0" fmla="*/ 0 h 820420"/>
                <a:gd name="connsiteX1" fmla="*/ 0 w 843281"/>
                <a:gd name="connsiteY1" fmla="*/ 398145 h 820420"/>
                <a:gd name="connsiteX2" fmla="*/ 0 w 843281"/>
                <a:gd name="connsiteY2" fmla="*/ 820420 h 820420"/>
                <a:gd name="connsiteX3" fmla="*/ 187325 w 843281"/>
                <a:gd name="connsiteY3" fmla="*/ 820420 h 820420"/>
                <a:gd name="connsiteX4" fmla="*/ 187325 w 843281"/>
                <a:gd name="connsiteY4" fmla="*/ 401320 h 820420"/>
                <a:gd name="connsiteX5" fmla="*/ 421640 w 843281"/>
                <a:gd name="connsiteY5" fmla="*/ 142875 h 820420"/>
                <a:gd name="connsiteX6" fmla="*/ 655955 w 843281"/>
                <a:gd name="connsiteY6" fmla="*/ 401320 h 820420"/>
                <a:gd name="connsiteX7" fmla="*/ 655955 w 843281"/>
                <a:gd name="connsiteY7" fmla="*/ 820420 h 820420"/>
                <a:gd name="connsiteX8" fmla="*/ 843280 w 843281"/>
                <a:gd name="connsiteY8" fmla="*/ 820420 h 820420"/>
                <a:gd name="connsiteX9" fmla="*/ 843280 w 843281"/>
                <a:gd name="connsiteY9" fmla="*/ 398780 h 820420"/>
                <a:gd name="connsiteX10" fmla="*/ 421640 w 843281"/>
                <a:gd name="connsiteY10" fmla="*/ 0 h 8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1" h="820420">
                  <a:moveTo>
                    <a:pt x="421640" y="0"/>
                  </a:moveTo>
                  <a:cubicBezTo>
                    <a:pt x="212090" y="0"/>
                    <a:pt x="0" y="86360"/>
                    <a:pt x="0" y="398145"/>
                  </a:cubicBezTo>
                  <a:lnTo>
                    <a:pt x="0" y="820420"/>
                  </a:lnTo>
                  <a:lnTo>
                    <a:pt x="187325" y="820420"/>
                  </a:lnTo>
                  <a:lnTo>
                    <a:pt x="187325" y="401320"/>
                  </a:lnTo>
                  <a:cubicBezTo>
                    <a:pt x="187325" y="191135"/>
                    <a:pt x="322580" y="142875"/>
                    <a:pt x="421640" y="142875"/>
                  </a:cubicBezTo>
                  <a:cubicBezTo>
                    <a:pt x="520700" y="142875"/>
                    <a:pt x="655955" y="191770"/>
                    <a:pt x="655955" y="401320"/>
                  </a:cubicBezTo>
                  <a:lnTo>
                    <a:pt x="655955" y="820420"/>
                  </a:lnTo>
                  <a:lnTo>
                    <a:pt x="843280" y="820420"/>
                  </a:lnTo>
                  <a:lnTo>
                    <a:pt x="843280" y="398780"/>
                  </a:lnTo>
                  <a:cubicBezTo>
                    <a:pt x="843915" y="86995"/>
                    <a:pt x="631825" y="0"/>
                    <a:pt x="421640" y="0"/>
                  </a:cubicBezTo>
                </a:path>
              </a:pathLst>
            </a:custGeom>
            <a:grpFill/>
            <a:ln w="6350" cap="flat">
              <a:noFill/>
              <a:prstDash val="solid"/>
              <a:miter/>
            </a:ln>
          </p:spPr>
          <p:txBody>
            <a:bodyPr rtlCol="0" anchor="ctr"/>
            <a:lstStyle/>
            <a:p>
              <a:endParaRPr lang="fr-FR"/>
            </a:p>
          </p:txBody>
        </p:sp>
        <p:sp>
          <p:nvSpPr>
            <p:cNvPr id="25" name="Forme libre 24">
              <a:extLst>
                <a:ext uri="{FF2B5EF4-FFF2-40B4-BE49-F238E27FC236}">
                  <a16:creationId xmlns:a16="http://schemas.microsoft.com/office/drawing/2014/main" id="{24601187-C2A5-C1C0-3154-6E72BD86DA72}"/>
                </a:ext>
              </a:extLst>
            </p:cNvPr>
            <p:cNvSpPr/>
            <p:nvPr/>
          </p:nvSpPr>
          <p:spPr>
            <a:xfrm>
              <a:off x="1301606" y="6552934"/>
              <a:ext cx="99581" cy="101935"/>
            </a:xfrm>
            <a:custGeom>
              <a:avLst/>
              <a:gdLst>
                <a:gd name="connsiteX0" fmla="*/ 0 w 779145"/>
                <a:gd name="connsiteY0" fmla="*/ 398780 h 797559"/>
                <a:gd name="connsiteX1" fmla="*/ 398145 w 779145"/>
                <a:gd name="connsiteY1" fmla="*/ 797560 h 797559"/>
                <a:gd name="connsiteX2" fmla="*/ 779145 w 779145"/>
                <a:gd name="connsiteY2" fmla="*/ 797560 h 797559"/>
                <a:gd name="connsiteX3" fmla="*/ 779145 w 779145"/>
                <a:gd name="connsiteY3" fmla="*/ 657860 h 797559"/>
                <a:gd name="connsiteX4" fmla="*/ 446405 w 779145"/>
                <a:gd name="connsiteY4" fmla="*/ 657860 h 797559"/>
                <a:gd name="connsiteX5" fmla="*/ 194945 w 779145"/>
                <a:gd name="connsiteY5" fmla="*/ 398780 h 797559"/>
                <a:gd name="connsiteX6" fmla="*/ 446405 w 779145"/>
                <a:gd name="connsiteY6" fmla="*/ 137795 h 797559"/>
                <a:gd name="connsiteX7" fmla="*/ 779145 w 779145"/>
                <a:gd name="connsiteY7" fmla="*/ 137795 h 797559"/>
                <a:gd name="connsiteX8" fmla="*/ 779145 w 779145"/>
                <a:gd name="connsiteY8" fmla="*/ 0 h 797559"/>
                <a:gd name="connsiteX9" fmla="*/ 398145 w 779145"/>
                <a:gd name="connsiteY9" fmla="*/ 0 h 797559"/>
                <a:gd name="connsiteX10" fmla="*/ 0 w 779145"/>
                <a:gd name="connsiteY10" fmla="*/ 398780 h 7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145" h="797559">
                  <a:moveTo>
                    <a:pt x="0" y="398780"/>
                  </a:moveTo>
                  <a:cubicBezTo>
                    <a:pt x="0" y="596900"/>
                    <a:pt x="86360" y="797560"/>
                    <a:pt x="398145" y="797560"/>
                  </a:cubicBezTo>
                  <a:lnTo>
                    <a:pt x="779145" y="797560"/>
                  </a:lnTo>
                  <a:lnTo>
                    <a:pt x="779145" y="657860"/>
                  </a:lnTo>
                  <a:lnTo>
                    <a:pt x="446405" y="657860"/>
                  </a:lnTo>
                  <a:cubicBezTo>
                    <a:pt x="236220" y="657860"/>
                    <a:pt x="194945" y="495935"/>
                    <a:pt x="194945" y="398780"/>
                  </a:cubicBezTo>
                  <a:cubicBezTo>
                    <a:pt x="194945" y="302260"/>
                    <a:pt x="236220" y="137795"/>
                    <a:pt x="446405" y="137795"/>
                  </a:cubicBezTo>
                  <a:lnTo>
                    <a:pt x="779145" y="137795"/>
                  </a:lnTo>
                  <a:lnTo>
                    <a:pt x="779145" y="0"/>
                  </a:lnTo>
                  <a:lnTo>
                    <a:pt x="398145" y="0"/>
                  </a:lnTo>
                  <a:cubicBezTo>
                    <a:pt x="86360" y="0"/>
                    <a:pt x="0" y="200660"/>
                    <a:pt x="0" y="398780"/>
                  </a:cubicBezTo>
                </a:path>
              </a:pathLst>
            </a:custGeom>
            <a:grpFill/>
            <a:ln w="6350" cap="flat">
              <a:noFill/>
              <a:prstDash val="solid"/>
              <a:miter/>
            </a:ln>
          </p:spPr>
          <p:txBody>
            <a:bodyPr rtlCol="0" anchor="ctr"/>
            <a:lstStyle/>
            <a:p>
              <a:endParaRPr lang="fr-FR"/>
            </a:p>
          </p:txBody>
        </p:sp>
        <p:sp>
          <p:nvSpPr>
            <p:cNvPr id="26" name="Forme libre 25">
              <a:extLst>
                <a:ext uri="{FF2B5EF4-FFF2-40B4-BE49-F238E27FC236}">
                  <a16:creationId xmlns:a16="http://schemas.microsoft.com/office/drawing/2014/main" id="{AC337D0E-0F73-FC16-ACE8-9D57BC655658}"/>
                </a:ext>
              </a:extLst>
            </p:cNvPr>
            <p:cNvSpPr/>
            <p:nvPr/>
          </p:nvSpPr>
          <p:spPr>
            <a:xfrm>
              <a:off x="1538994" y="6550094"/>
              <a:ext cx="108914" cy="104856"/>
            </a:xfrm>
            <a:custGeom>
              <a:avLst/>
              <a:gdLst>
                <a:gd name="connsiteX0" fmla="*/ 652145 w 852169"/>
                <a:gd name="connsiteY0" fmla="*/ 365125 h 820419"/>
                <a:gd name="connsiteX1" fmla="*/ 200025 w 852169"/>
                <a:gd name="connsiteY1" fmla="*/ 365125 h 820419"/>
                <a:gd name="connsiteX2" fmla="*/ 424180 w 852169"/>
                <a:gd name="connsiteY2" fmla="*/ 121920 h 820419"/>
                <a:gd name="connsiteX3" fmla="*/ 652145 w 852169"/>
                <a:gd name="connsiteY3" fmla="*/ 365125 h 820419"/>
                <a:gd name="connsiteX4" fmla="*/ 199390 w 852169"/>
                <a:gd name="connsiteY4" fmla="*/ 485775 h 820419"/>
                <a:gd name="connsiteX5" fmla="*/ 852170 w 852169"/>
                <a:gd name="connsiteY5" fmla="*/ 485775 h 820419"/>
                <a:gd name="connsiteX6" fmla="*/ 852170 w 852169"/>
                <a:gd name="connsiteY6" fmla="*/ 426720 h 820419"/>
                <a:gd name="connsiteX7" fmla="*/ 407670 w 852169"/>
                <a:gd name="connsiteY7" fmla="*/ 0 h 820419"/>
                <a:gd name="connsiteX8" fmla="*/ 0 w 852169"/>
                <a:gd name="connsiteY8" fmla="*/ 410210 h 820419"/>
                <a:gd name="connsiteX9" fmla="*/ 0 w 852169"/>
                <a:gd name="connsiteY9" fmla="*/ 421640 h 820419"/>
                <a:gd name="connsiteX10" fmla="*/ 398145 w 852169"/>
                <a:gd name="connsiteY10" fmla="*/ 820420 h 820419"/>
                <a:gd name="connsiteX11" fmla="*/ 828675 w 852169"/>
                <a:gd name="connsiteY11" fmla="*/ 820420 h 820419"/>
                <a:gd name="connsiteX12" fmla="*/ 828675 w 852169"/>
                <a:gd name="connsiteY12" fmla="*/ 680720 h 820419"/>
                <a:gd name="connsiteX13" fmla="*/ 447040 w 852169"/>
                <a:gd name="connsiteY13" fmla="*/ 680720 h 820419"/>
                <a:gd name="connsiteX14" fmla="*/ 199390 w 852169"/>
                <a:gd name="connsiteY14" fmla="*/ 485775 h 82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169" h="820419">
                  <a:moveTo>
                    <a:pt x="652145" y="365125"/>
                  </a:moveTo>
                  <a:lnTo>
                    <a:pt x="200025" y="365125"/>
                  </a:lnTo>
                  <a:cubicBezTo>
                    <a:pt x="200025" y="297180"/>
                    <a:pt x="204470" y="121920"/>
                    <a:pt x="424180" y="121920"/>
                  </a:cubicBezTo>
                  <a:cubicBezTo>
                    <a:pt x="683895" y="121285"/>
                    <a:pt x="652145" y="365125"/>
                    <a:pt x="652145" y="365125"/>
                  </a:cubicBezTo>
                  <a:moveTo>
                    <a:pt x="199390" y="485775"/>
                  </a:moveTo>
                  <a:lnTo>
                    <a:pt x="852170" y="485775"/>
                  </a:lnTo>
                  <a:cubicBezTo>
                    <a:pt x="852170" y="463550"/>
                    <a:pt x="852170" y="426720"/>
                    <a:pt x="852170" y="426720"/>
                  </a:cubicBezTo>
                  <a:cubicBezTo>
                    <a:pt x="852170" y="71755"/>
                    <a:pt x="619125" y="0"/>
                    <a:pt x="407670" y="0"/>
                  </a:cubicBezTo>
                  <a:cubicBezTo>
                    <a:pt x="109855" y="0"/>
                    <a:pt x="0" y="212725"/>
                    <a:pt x="0" y="410210"/>
                  </a:cubicBezTo>
                  <a:lnTo>
                    <a:pt x="0" y="421640"/>
                  </a:lnTo>
                  <a:cubicBezTo>
                    <a:pt x="0" y="619760"/>
                    <a:pt x="86995" y="820420"/>
                    <a:pt x="398145" y="820420"/>
                  </a:cubicBezTo>
                  <a:lnTo>
                    <a:pt x="828675" y="820420"/>
                  </a:lnTo>
                  <a:lnTo>
                    <a:pt x="828675" y="680720"/>
                  </a:lnTo>
                  <a:lnTo>
                    <a:pt x="447040" y="680720"/>
                  </a:lnTo>
                  <a:cubicBezTo>
                    <a:pt x="271780" y="679450"/>
                    <a:pt x="213995" y="579120"/>
                    <a:pt x="199390" y="485775"/>
                  </a:cubicBezTo>
                </a:path>
              </a:pathLst>
            </a:custGeom>
            <a:grpFill/>
            <a:ln w="6350" cap="flat">
              <a:noFill/>
              <a:prstDash val="solid"/>
              <a:miter/>
            </a:ln>
          </p:spPr>
          <p:txBody>
            <a:bodyPr rtlCol="0" anchor="ctr"/>
            <a:lstStyle/>
            <a:p>
              <a:endParaRPr lang="fr-FR"/>
            </a:p>
          </p:txBody>
        </p:sp>
        <p:sp>
          <p:nvSpPr>
            <p:cNvPr id="27" name="Forme libre 26">
              <a:extLst>
                <a:ext uri="{FF2B5EF4-FFF2-40B4-BE49-F238E27FC236}">
                  <a16:creationId xmlns:a16="http://schemas.microsoft.com/office/drawing/2014/main" id="{BFFEB5CC-BA1C-104E-26C6-BE9F35BF2A53}"/>
                </a:ext>
              </a:extLst>
            </p:cNvPr>
            <p:cNvSpPr/>
            <p:nvPr/>
          </p:nvSpPr>
          <p:spPr>
            <a:xfrm>
              <a:off x="1662192" y="6552934"/>
              <a:ext cx="102259" cy="101366"/>
            </a:xfrm>
            <a:custGeom>
              <a:avLst/>
              <a:gdLst>
                <a:gd name="connsiteX0" fmla="*/ 472440 w 800100"/>
                <a:gd name="connsiteY0" fmla="*/ 336550 h 793114"/>
                <a:gd name="connsiteX1" fmla="*/ 367030 w 800100"/>
                <a:gd name="connsiteY1" fmla="*/ 336550 h 793114"/>
                <a:gd name="connsiteX2" fmla="*/ 207010 w 800100"/>
                <a:gd name="connsiteY2" fmla="*/ 234950 h 793114"/>
                <a:gd name="connsiteX3" fmla="*/ 355600 w 800100"/>
                <a:gd name="connsiteY3" fmla="*/ 137795 h 793114"/>
                <a:gd name="connsiteX4" fmla="*/ 769620 w 800100"/>
                <a:gd name="connsiteY4" fmla="*/ 137795 h 793114"/>
                <a:gd name="connsiteX5" fmla="*/ 769620 w 800100"/>
                <a:gd name="connsiteY5" fmla="*/ 0 h 793114"/>
                <a:gd name="connsiteX6" fmla="*/ 357505 w 800100"/>
                <a:gd name="connsiteY6" fmla="*/ 0 h 793114"/>
                <a:gd name="connsiteX7" fmla="*/ 0 w 800100"/>
                <a:gd name="connsiteY7" fmla="*/ 234315 h 793114"/>
                <a:gd name="connsiteX8" fmla="*/ 327660 w 800100"/>
                <a:gd name="connsiteY8" fmla="*/ 456565 h 793114"/>
                <a:gd name="connsiteX9" fmla="*/ 433070 w 800100"/>
                <a:gd name="connsiteY9" fmla="*/ 456565 h 793114"/>
                <a:gd name="connsiteX10" fmla="*/ 593090 w 800100"/>
                <a:gd name="connsiteY10" fmla="*/ 558165 h 793114"/>
                <a:gd name="connsiteX11" fmla="*/ 444500 w 800100"/>
                <a:gd name="connsiteY11" fmla="*/ 655320 h 793114"/>
                <a:gd name="connsiteX12" fmla="*/ 30480 w 800100"/>
                <a:gd name="connsiteY12" fmla="*/ 655320 h 793114"/>
                <a:gd name="connsiteX13" fmla="*/ 30480 w 800100"/>
                <a:gd name="connsiteY13" fmla="*/ 793115 h 793114"/>
                <a:gd name="connsiteX14" fmla="*/ 442595 w 800100"/>
                <a:gd name="connsiteY14" fmla="*/ 793115 h 793114"/>
                <a:gd name="connsiteX15" fmla="*/ 800100 w 800100"/>
                <a:gd name="connsiteY15" fmla="*/ 558800 h 793114"/>
                <a:gd name="connsiteX16" fmla="*/ 472440 w 800100"/>
                <a:gd name="connsiteY16" fmla="*/ 336550 h 7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100" h="793114">
                  <a:moveTo>
                    <a:pt x="472440" y="336550"/>
                  </a:moveTo>
                  <a:lnTo>
                    <a:pt x="367030" y="336550"/>
                  </a:lnTo>
                  <a:cubicBezTo>
                    <a:pt x="268605" y="336550"/>
                    <a:pt x="207010" y="305435"/>
                    <a:pt x="207010" y="234950"/>
                  </a:cubicBezTo>
                  <a:cubicBezTo>
                    <a:pt x="207010" y="166370"/>
                    <a:pt x="255270" y="139065"/>
                    <a:pt x="355600" y="137795"/>
                  </a:cubicBezTo>
                  <a:lnTo>
                    <a:pt x="769620" y="137795"/>
                  </a:lnTo>
                  <a:lnTo>
                    <a:pt x="769620" y="0"/>
                  </a:lnTo>
                  <a:lnTo>
                    <a:pt x="357505" y="0"/>
                  </a:lnTo>
                  <a:cubicBezTo>
                    <a:pt x="189865" y="0"/>
                    <a:pt x="0" y="27940"/>
                    <a:pt x="0" y="234315"/>
                  </a:cubicBezTo>
                  <a:cubicBezTo>
                    <a:pt x="0" y="459740"/>
                    <a:pt x="252730" y="456565"/>
                    <a:pt x="327660" y="456565"/>
                  </a:cubicBezTo>
                  <a:lnTo>
                    <a:pt x="433070" y="456565"/>
                  </a:lnTo>
                  <a:cubicBezTo>
                    <a:pt x="532130" y="456565"/>
                    <a:pt x="593090" y="487680"/>
                    <a:pt x="593090" y="558165"/>
                  </a:cubicBezTo>
                  <a:cubicBezTo>
                    <a:pt x="593090" y="626110"/>
                    <a:pt x="544830" y="654050"/>
                    <a:pt x="444500" y="655320"/>
                  </a:cubicBezTo>
                  <a:lnTo>
                    <a:pt x="30480" y="655320"/>
                  </a:lnTo>
                  <a:lnTo>
                    <a:pt x="30480" y="793115"/>
                  </a:lnTo>
                  <a:lnTo>
                    <a:pt x="442595" y="793115"/>
                  </a:lnTo>
                  <a:cubicBezTo>
                    <a:pt x="610235" y="793115"/>
                    <a:pt x="800100" y="765175"/>
                    <a:pt x="800100" y="558800"/>
                  </a:cubicBezTo>
                  <a:cubicBezTo>
                    <a:pt x="799465" y="332740"/>
                    <a:pt x="546735" y="336550"/>
                    <a:pt x="472440" y="336550"/>
                  </a:cubicBezTo>
                </a:path>
              </a:pathLst>
            </a:custGeom>
            <a:grpFill/>
            <a:ln w="6350" cap="flat">
              <a:noFill/>
              <a:prstDash val="solid"/>
              <a:miter/>
            </a:ln>
          </p:spPr>
          <p:txBody>
            <a:bodyPr rtlCol="0" anchor="ctr"/>
            <a:lstStyle/>
            <a:p>
              <a:endParaRPr lang="fr-FR"/>
            </a:p>
          </p:txBody>
        </p:sp>
      </p:grpSp>
      <p:sp>
        <p:nvSpPr>
          <p:cNvPr id="16" name="Espace réservé du pied de page 4">
            <a:extLst>
              <a:ext uri="{FF2B5EF4-FFF2-40B4-BE49-F238E27FC236}">
                <a16:creationId xmlns:a16="http://schemas.microsoft.com/office/drawing/2014/main" id="{DC442DE2-92FA-23FB-0E42-132DAB29E5F1}"/>
              </a:ext>
            </a:extLst>
          </p:cNvPr>
          <p:cNvSpPr>
            <a:spLocks noGrp="1"/>
          </p:cNvSpPr>
          <p:nvPr>
            <p:ph type="ftr" sz="quarter" idx="3"/>
          </p:nvPr>
        </p:nvSpPr>
        <p:spPr>
          <a:xfrm>
            <a:off x="6096000" y="6319202"/>
            <a:ext cx="5572539" cy="365125"/>
          </a:xfrm>
          <a:prstGeom prst="rect">
            <a:avLst/>
          </a:prstGeom>
        </p:spPr>
        <p:txBody>
          <a:bodyPr vert="horz" lIns="91440" tIns="45720" rIns="91440" bIns="45720" rtlCol="0" anchor="ctr"/>
          <a:lstStyle>
            <a:lvl1pPr algn="l">
              <a:defRPr sz="900" b="0" i="0">
                <a:solidFill>
                  <a:schemeClr val="tx1">
                    <a:lumMod val="65000"/>
                    <a:lumOff val="35000"/>
                  </a:schemeClr>
                </a:solidFill>
                <a:latin typeface="CNES Sans Light" pitchFamily="2" charset="77"/>
              </a:defRPr>
            </a:lvl1pPr>
          </a:lstStyle>
          <a:p>
            <a:endParaRPr lang="fr-FR" dirty="0"/>
          </a:p>
        </p:txBody>
      </p:sp>
      <p:cxnSp>
        <p:nvCxnSpPr>
          <p:cNvPr id="5" name="Connecteur droit 4">
            <a:extLst>
              <a:ext uri="{FF2B5EF4-FFF2-40B4-BE49-F238E27FC236}">
                <a16:creationId xmlns:a16="http://schemas.microsoft.com/office/drawing/2014/main" id="{69E8074C-589B-DD71-8B33-4D5C85DD7A9B}"/>
              </a:ext>
            </a:extLst>
          </p:cNvPr>
          <p:cNvCxnSpPr/>
          <p:nvPr userDrawn="1"/>
        </p:nvCxnSpPr>
        <p:spPr>
          <a:xfrm>
            <a:off x="0" y="6149975"/>
            <a:ext cx="12192000" cy="0"/>
          </a:xfrm>
          <a:prstGeom prst="line">
            <a:avLst/>
          </a:prstGeom>
          <a:ln w="12700">
            <a:gradFill flip="none" rotWithShape="1">
              <a:gsLst>
                <a:gs pos="100000">
                  <a:schemeClr val="accent4"/>
                </a:gs>
                <a:gs pos="45000">
                  <a:schemeClr val="accent2"/>
                </a:gs>
                <a:gs pos="75000">
                  <a:schemeClr val="accent3"/>
                </a:gs>
                <a:gs pos="14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114872"/>
      </p:ext>
    </p:extLst>
  </p:cSld>
  <p:clrMapOvr>
    <a:masterClrMapping/>
  </p:clrMapOvr>
  <p:extLst>
    <p:ext uri="{DCECCB84-F9BA-43D5-87BE-67443E8EF086}">
      <p15:sldGuideLst xmlns:p15="http://schemas.microsoft.com/office/powerpoint/2012/main">
        <p15:guide id="1" orient="horz" pos="3874">
          <p15:clr>
            <a:srgbClr val="FBAE40"/>
          </p15:clr>
        </p15:guide>
        <p15:guide id="2" orient="horz" pos="377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CITATION">
    <p:bg>
      <p:bgPr>
        <a:solidFill>
          <a:schemeClr val="bg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9FC8835A-7CFB-D691-6827-139C58D0C5DE}"/>
              </a:ext>
            </a:extLst>
          </p:cNvPr>
          <p:cNvGrpSpPr/>
          <p:nvPr userDrawn="1"/>
        </p:nvGrpSpPr>
        <p:grpSpPr>
          <a:xfrm>
            <a:off x="359170" y="6153060"/>
            <a:ext cx="781291" cy="704939"/>
            <a:chOff x="2295604" y="0"/>
            <a:chExt cx="7600791" cy="6858000"/>
          </a:xfrm>
        </p:grpSpPr>
        <p:sp>
          <p:nvSpPr>
            <p:cNvPr id="12" name="Forme libre 11">
              <a:extLst>
                <a:ext uri="{FF2B5EF4-FFF2-40B4-BE49-F238E27FC236}">
                  <a16:creationId xmlns:a16="http://schemas.microsoft.com/office/drawing/2014/main" id="{47729041-8899-A4AF-ABE4-A94CF572DC95}"/>
                </a:ext>
              </a:extLst>
            </p:cNvPr>
            <p:cNvSpPr/>
            <p:nvPr/>
          </p:nvSpPr>
          <p:spPr>
            <a:xfrm>
              <a:off x="2295604" y="0"/>
              <a:ext cx="7600791" cy="6858000"/>
            </a:xfrm>
            <a:custGeom>
              <a:avLst/>
              <a:gdLst>
                <a:gd name="connsiteX0" fmla="*/ 0 w 7600791"/>
                <a:gd name="connsiteY0" fmla="*/ 0 h 6858000"/>
                <a:gd name="connsiteX1" fmla="*/ 7600791 w 7600791"/>
                <a:gd name="connsiteY1" fmla="*/ 0 h 6858000"/>
                <a:gd name="connsiteX2" fmla="*/ 7600791 w 7600791"/>
                <a:gd name="connsiteY2" fmla="*/ 6858000 h 6858000"/>
                <a:gd name="connsiteX3" fmla="*/ 0 w 76007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00791" h="6858000">
                  <a:moveTo>
                    <a:pt x="0" y="0"/>
                  </a:moveTo>
                  <a:lnTo>
                    <a:pt x="7600791" y="0"/>
                  </a:lnTo>
                  <a:lnTo>
                    <a:pt x="7600791" y="6858000"/>
                  </a:lnTo>
                  <a:lnTo>
                    <a:pt x="0" y="6858000"/>
                  </a:lnTo>
                  <a:close/>
                </a:path>
              </a:pathLst>
            </a:custGeom>
            <a:solidFill>
              <a:srgbClr val="FFFFFF"/>
            </a:solidFill>
            <a:ln w="893" cap="flat">
              <a:noFill/>
              <a:prstDash val="solid"/>
              <a:miter/>
            </a:ln>
          </p:spPr>
          <p:txBody>
            <a:bodyPr rtlCol="0" anchor="ctr"/>
            <a:lstStyle/>
            <a:p>
              <a:endParaRPr lang="fr-FR"/>
            </a:p>
          </p:txBody>
        </p:sp>
        <p:grpSp>
          <p:nvGrpSpPr>
            <p:cNvPr id="13" name="Graphique 12">
              <a:extLst>
                <a:ext uri="{FF2B5EF4-FFF2-40B4-BE49-F238E27FC236}">
                  <a16:creationId xmlns:a16="http://schemas.microsoft.com/office/drawing/2014/main" id="{FA8D4AAA-C09A-C6CA-BA54-8F72EB9777F6}"/>
                </a:ext>
              </a:extLst>
            </p:cNvPr>
            <p:cNvGrpSpPr/>
            <p:nvPr/>
          </p:nvGrpSpPr>
          <p:grpSpPr>
            <a:xfrm>
              <a:off x="3189814" y="894132"/>
              <a:ext cx="2464444" cy="894132"/>
              <a:chOff x="3189814" y="894132"/>
              <a:chExt cx="2464444" cy="894132"/>
            </a:xfrm>
          </p:grpSpPr>
          <p:sp>
            <p:nvSpPr>
              <p:cNvPr id="62" name="Forme libre 61">
                <a:extLst>
                  <a:ext uri="{FF2B5EF4-FFF2-40B4-BE49-F238E27FC236}">
                    <a16:creationId xmlns:a16="http://schemas.microsoft.com/office/drawing/2014/main" id="{00CB1C74-08A1-4F67-DB6E-4C0065B969B8}"/>
                  </a:ext>
                </a:extLst>
              </p:cNvPr>
              <p:cNvSpPr/>
              <p:nvPr/>
            </p:nvSpPr>
            <p:spPr>
              <a:xfrm>
                <a:off x="3189814" y="894132"/>
                <a:ext cx="1166050" cy="894132"/>
              </a:xfrm>
              <a:custGeom>
                <a:avLst/>
                <a:gdLst>
                  <a:gd name="connsiteX0" fmla="*/ 1023871 w 1166050"/>
                  <a:gd name="connsiteY0" fmla="*/ 790414 h 894132"/>
                  <a:gd name="connsiteX1" fmla="*/ 1052486 w 1166050"/>
                  <a:gd name="connsiteY1" fmla="*/ 760013 h 894132"/>
                  <a:gd name="connsiteX2" fmla="*/ 1108821 w 1166050"/>
                  <a:gd name="connsiteY2" fmla="*/ 702789 h 894132"/>
                  <a:gd name="connsiteX3" fmla="*/ 1127600 w 1166050"/>
                  <a:gd name="connsiteY3" fmla="*/ 688482 h 894132"/>
                  <a:gd name="connsiteX4" fmla="*/ 1131177 w 1166050"/>
                  <a:gd name="connsiteY4" fmla="*/ 681329 h 894132"/>
                  <a:gd name="connsiteX5" fmla="*/ 1108821 w 1166050"/>
                  <a:gd name="connsiteY5" fmla="*/ 694741 h 894132"/>
                  <a:gd name="connsiteX6" fmla="*/ 1107033 w 1166050"/>
                  <a:gd name="connsiteY6" fmla="*/ 691165 h 894132"/>
                  <a:gd name="connsiteX7" fmla="*/ 1124917 w 1166050"/>
                  <a:gd name="connsiteY7" fmla="*/ 677753 h 894132"/>
                  <a:gd name="connsiteX8" fmla="*/ 1124023 w 1166050"/>
                  <a:gd name="connsiteY8" fmla="*/ 677753 h 894132"/>
                  <a:gd name="connsiteX9" fmla="*/ 1122234 w 1166050"/>
                  <a:gd name="connsiteY9" fmla="*/ 674176 h 894132"/>
                  <a:gd name="connsiteX10" fmla="*/ 1068582 w 1166050"/>
                  <a:gd name="connsiteY10" fmla="*/ 699212 h 894132"/>
                  <a:gd name="connsiteX11" fmla="*/ 1060534 w 1166050"/>
                  <a:gd name="connsiteY11" fmla="*/ 697424 h 894132"/>
                  <a:gd name="connsiteX12" fmla="*/ 991680 w 1166050"/>
                  <a:gd name="connsiteY12" fmla="*/ 737660 h 894132"/>
                  <a:gd name="connsiteX13" fmla="*/ 991680 w 1166050"/>
                  <a:gd name="connsiteY13" fmla="*/ 734083 h 894132"/>
                  <a:gd name="connsiteX14" fmla="*/ 961277 w 1166050"/>
                  <a:gd name="connsiteY14" fmla="*/ 745707 h 894132"/>
                  <a:gd name="connsiteX15" fmla="*/ 919249 w 1166050"/>
                  <a:gd name="connsiteY15" fmla="*/ 747495 h 894132"/>
                  <a:gd name="connsiteX16" fmla="*/ 857548 w 1166050"/>
                  <a:gd name="connsiteY16" fmla="*/ 758225 h 894132"/>
                  <a:gd name="connsiteX17" fmla="*/ 855760 w 1166050"/>
                  <a:gd name="connsiteY17" fmla="*/ 759119 h 894132"/>
                  <a:gd name="connsiteX18" fmla="*/ 824462 w 1166050"/>
                  <a:gd name="connsiteY18" fmla="*/ 771637 h 894132"/>
                  <a:gd name="connsiteX19" fmla="*/ 820885 w 1166050"/>
                  <a:gd name="connsiteY19" fmla="*/ 775213 h 894132"/>
                  <a:gd name="connsiteX20" fmla="*/ 809261 w 1166050"/>
                  <a:gd name="connsiteY20" fmla="*/ 785049 h 894132"/>
                  <a:gd name="connsiteX21" fmla="*/ 781540 w 1166050"/>
                  <a:gd name="connsiteY21" fmla="*/ 807402 h 894132"/>
                  <a:gd name="connsiteX22" fmla="*/ 778858 w 1166050"/>
                  <a:gd name="connsiteY22" fmla="*/ 808296 h 894132"/>
                  <a:gd name="connsiteX23" fmla="*/ 752031 w 1166050"/>
                  <a:gd name="connsiteY23" fmla="*/ 834226 h 894132"/>
                  <a:gd name="connsiteX24" fmla="*/ 746666 w 1166050"/>
                  <a:gd name="connsiteY24" fmla="*/ 835120 h 894132"/>
                  <a:gd name="connsiteX25" fmla="*/ 747560 w 1166050"/>
                  <a:gd name="connsiteY25" fmla="*/ 833332 h 894132"/>
                  <a:gd name="connsiteX26" fmla="*/ 752031 w 1166050"/>
                  <a:gd name="connsiteY26" fmla="*/ 826179 h 894132"/>
                  <a:gd name="connsiteX27" fmla="*/ 757396 w 1166050"/>
                  <a:gd name="connsiteY27" fmla="*/ 818132 h 894132"/>
                  <a:gd name="connsiteX28" fmla="*/ 764550 w 1166050"/>
                  <a:gd name="connsiteY28" fmla="*/ 808296 h 894132"/>
                  <a:gd name="connsiteX29" fmla="*/ 764550 w 1166050"/>
                  <a:gd name="connsiteY29" fmla="*/ 806508 h 894132"/>
                  <a:gd name="connsiteX30" fmla="*/ 761868 w 1166050"/>
                  <a:gd name="connsiteY30" fmla="*/ 805614 h 894132"/>
                  <a:gd name="connsiteX31" fmla="*/ 790482 w 1166050"/>
                  <a:gd name="connsiteY31" fmla="*/ 784155 h 894132"/>
                  <a:gd name="connsiteX32" fmla="*/ 788694 w 1166050"/>
                  <a:gd name="connsiteY32" fmla="*/ 782366 h 894132"/>
                  <a:gd name="connsiteX33" fmla="*/ 791377 w 1166050"/>
                  <a:gd name="connsiteY33" fmla="*/ 777896 h 894132"/>
                  <a:gd name="connsiteX34" fmla="*/ 792271 w 1166050"/>
                  <a:gd name="connsiteY34" fmla="*/ 776107 h 894132"/>
                  <a:gd name="connsiteX35" fmla="*/ 791377 w 1166050"/>
                  <a:gd name="connsiteY35" fmla="*/ 774319 h 894132"/>
                  <a:gd name="connsiteX36" fmla="*/ 783329 w 1166050"/>
                  <a:gd name="connsiteY36" fmla="*/ 779684 h 894132"/>
                  <a:gd name="connsiteX37" fmla="*/ 769915 w 1166050"/>
                  <a:gd name="connsiteY37" fmla="*/ 790414 h 894132"/>
                  <a:gd name="connsiteX38" fmla="*/ 767233 w 1166050"/>
                  <a:gd name="connsiteY38" fmla="*/ 790414 h 894132"/>
                  <a:gd name="connsiteX39" fmla="*/ 765444 w 1166050"/>
                  <a:gd name="connsiteY39" fmla="*/ 789519 h 894132"/>
                  <a:gd name="connsiteX40" fmla="*/ 765444 w 1166050"/>
                  <a:gd name="connsiteY40" fmla="*/ 788625 h 894132"/>
                  <a:gd name="connsiteX41" fmla="*/ 766339 w 1166050"/>
                  <a:gd name="connsiteY41" fmla="*/ 786837 h 894132"/>
                  <a:gd name="connsiteX42" fmla="*/ 767233 w 1166050"/>
                  <a:gd name="connsiteY42" fmla="*/ 785049 h 894132"/>
                  <a:gd name="connsiteX43" fmla="*/ 768127 w 1166050"/>
                  <a:gd name="connsiteY43" fmla="*/ 784155 h 894132"/>
                  <a:gd name="connsiteX44" fmla="*/ 769021 w 1166050"/>
                  <a:gd name="connsiteY44" fmla="*/ 782366 h 894132"/>
                  <a:gd name="connsiteX45" fmla="*/ 769915 w 1166050"/>
                  <a:gd name="connsiteY45" fmla="*/ 780578 h 894132"/>
                  <a:gd name="connsiteX46" fmla="*/ 771704 w 1166050"/>
                  <a:gd name="connsiteY46" fmla="*/ 777002 h 894132"/>
                  <a:gd name="connsiteX47" fmla="*/ 772598 w 1166050"/>
                  <a:gd name="connsiteY47" fmla="*/ 775213 h 894132"/>
                  <a:gd name="connsiteX48" fmla="*/ 774387 w 1166050"/>
                  <a:gd name="connsiteY48" fmla="*/ 772531 h 894132"/>
                  <a:gd name="connsiteX49" fmla="*/ 773492 w 1166050"/>
                  <a:gd name="connsiteY49" fmla="*/ 769849 h 894132"/>
                  <a:gd name="connsiteX50" fmla="*/ 785117 w 1166050"/>
                  <a:gd name="connsiteY50" fmla="*/ 760013 h 894132"/>
                  <a:gd name="connsiteX51" fmla="*/ 784223 w 1166050"/>
                  <a:gd name="connsiteY51" fmla="*/ 760013 h 894132"/>
                  <a:gd name="connsiteX52" fmla="*/ 803895 w 1166050"/>
                  <a:gd name="connsiteY52" fmla="*/ 749283 h 894132"/>
                  <a:gd name="connsiteX53" fmla="*/ 806578 w 1166050"/>
                  <a:gd name="connsiteY53" fmla="*/ 746601 h 894132"/>
                  <a:gd name="connsiteX54" fmla="*/ 779752 w 1166050"/>
                  <a:gd name="connsiteY54" fmla="*/ 760013 h 894132"/>
                  <a:gd name="connsiteX55" fmla="*/ 777069 w 1166050"/>
                  <a:gd name="connsiteY55" fmla="*/ 761801 h 894132"/>
                  <a:gd name="connsiteX56" fmla="*/ 772598 w 1166050"/>
                  <a:gd name="connsiteY56" fmla="*/ 760013 h 894132"/>
                  <a:gd name="connsiteX57" fmla="*/ 772598 w 1166050"/>
                  <a:gd name="connsiteY57" fmla="*/ 759119 h 894132"/>
                  <a:gd name="connsiteX58" fmla="*/ 782434 w 1166050"/>
                  <a:gd name="connsiteY58" fmla="*/ 751072 h 894132"/>
                  <a:gd name="connsiteX59" fmla="*/ 786011 w 1166050"/>
                  <a:gd name="connsiteY59" fmla="*/ 752860 h 894132"/>
                  <a:gd name="connsiteX60" fmla="*/ 977372 w 1166050"/>
                  <a:gd name="connsiteY60" fmla="*/ 699212 h 894132"/>
                  <a:gd name="connsiteX61" fmla="*/ 992574 w 1166050"/>
                  <a:gd name="connsiteY61" fmla="*/ 689377 h 894132"/>
                  <a:gd name="connsiteX62" fmla="*/ 1017612 w 1166050"/>
                  <a:gd name="connsiteY62" fmla="*/ 672388 h 894132"/>
                  <a:gd name="connsiteX63" fmla="*/ 1046227 w 1166050"/>
                  <a:gd name="connsiteY63" fmla="*/ 633940 h 894132"/>
                  <a:gd name="connsiteX64" fmla="*/ 1044438 w 1166050"/>
                  <a:gd name="connsiteY64" fmla="*/ 630364 h 894132"/>
                  <a:gd name="connsiteX65" fmla="*/ 970219 w 1166050"/>
                  <a:gd name="connsiteY65" fmla="*/ 685800 h 894132"/>
                  <a:gd name="connsiteX66" fmla="*/ 858442 w 1166050"/>
                  <a:gd name="connsiteY66" fmla="*/ 706365 h 894132"/>
                  <a:gd name="connsiteX67" fmla="*/ 866490 w 1166050"/>
                  <a:gd name="connsiteY67" fmla="*/ 702789 h 894132"/>
                  <a:gd name="connsiteX68" fmla="*/ 873644 w 1166050"/>
                  <a:gd name="connsiteY68" fmla="*/ 692953 h 894132"/>
                  <a:gd name="connsiteX69" fmla="*/ 879009 w 1166050"/>
                  <a:gd name="connsiteY69" fmla="*/ 692953 h 894132"/>
                  <a:gd name="connsiteX70" fmla="*/ 882586 w 1166050"/>
                  <a:gd name="connsiteY70" fmla="*/ 689377 h 894132"/>
                  <a:gd name="connsiteX71" fmla="*/ 889740 w 1166050"/>
                  <a:gd name="connsiteY71" fmla="*/ 687588 h 894132"/>
                  <a:gd name="connsiteX72" fmla="*/ 866490 w 1166050"/>
                  <a:gd name="connsiteY72" fmla="*/ 687588 h 894132"/>
                  <a:gd name="connsiteX73" fmla="*/ 871855 w 1166050"/>
                  <a:gd name="connsiteY73" fmla="*/ 677753 h 894132"/>
                  <a:gd name="connsiteX74" fmla="*/ 879009 w 1166050"/>
                  <a:gd name="connsiteY74" fmla="*/ 677753 h 894132"/>
                  <a:gd name="connsiteX75" fmla="*/ 882586 w 1166050"/>
                  <a:gd name="connsiteY75" fmla="*/ 670600 h 894132"/>
                  <a:gd name="connsiteX76" fmla="*/ 955017 w 1166050"/>
                  <a:gd name="connsiteY76" fmla="*/ 630364 h 894132"/>
                  <a:gd name="connsiteX77" fmla="*/ 941604 w 1166050"/>
                  <a:gd name="connsiteY77" fmla="*/ 632152 h 894132"/>
                  <a:gd name="connsiteX78" fmla="*/ 945181 w 1166050"/>
                  <a:gd name="connsiteY78" fmla="*/ 626787 h 894132"/>
                  <a:gd name="connsiteX79" fmla="*/ 997939 w 1166050"/>
                  <a:gd name="connsiteY79" fmla="*/ 604434 h 894132"/>
                  <a:gd name="connsiteX80" fmla="*/ 979161 w 1166050"/>
                  <a:gd name="connsiteY80" fmla="*/ 604434 h 894132"/>
                  <a:gd name="connsiteX81" fmla="*/ 988997 w 1166050"/>
                  <a:gd name="connsiteY81" fmla="*/ 599069 h 894132"/>
                  <a:gd name="connsiteX82" fmla="*/ 988997 w 1166050"/>
                  <a:gd name="connsiteY82" fmla="*/ 593704 h 894132"/>
                  <a:gd name="connsiteX83" fmla="*/ 992574 w 1166050"/>
                  <a:gd name="connsiteY83" fmla="*/ 591916 h 894132"/>
                  <a:gd name="connsiteX84" fmla="*/ 988997 w 1166050"/>
                  <a:gd name="connsiteY84" fmla="*/ 590128 h 894132"/>
                  <a:gd name="connsiteX85" fmla="*/ 998833 w 1166050"/>
                  <a:gd name="connsiteY85" fmla="*/ 584763 h 894132"/>
                  <a:gd name="connsiteX86" fmla="*/ 993468 w 1166050"/>
                  <a:gd name="connsiteY86" fmla="*/ 582975 h 894132"/>
                  <a:gd name="connsiteX87" fmla="*/ 1015823 w 1166050"/>
                  <a:gd name="connsiteY87" fmla="*/ 573139 h 894132"/>
                  <a:gd name="connsiteX88" fmla="*/ 1008670 w 1166050"/>
                  <a:gd name="connsiteY88" fmla="*/ 569563 h 894132"/>
                  <a:gd name="connsiteX89" fmla="*/ 1012247 w 1166050"/>
                  <a:gd name="connsiteY89" fmla="*/ 567774 h 894132"/>
                  <a:gd name="connsiteX90" fmla="*/ 1008670 w 1166050"/>
                  <a:gd name="connsiteY90" fmla="*/ 567774 h 894132"/>
                  <a:gd name="connsiteX91" fmla="*/ 1006881 w 1166050"/>
                  <a:gd name="connsiteY91" fmla="*/ 560621 h 894132"/>
                  <a:gd name="connsiteX92" fmla="*/ 1022083 w 1166050"/>
                  <a:gd name="connsiteY92" fmla="*/ 520385 h 894132"/>
                  <a:gd name="connsiteX93" fmla="*/ 1018506 w 1166050"/>
                  <a:gd name="connsiteY93" fmla="*/ 518597 h 894132"/>
                  <a:gd name="connsiteX94" fmla="*/ 949652 w 1166050"/>
                  <a:gd name="connsiteY94" fmla="*/ 550786 h 894132"/>
                  <a:gd name="connsiteX95" fmla="*/ 938027 w 1166050"/>
                  <a:gd name="connsiteY95" fmla="*/ 550786 h 894132"/>
                  <a:gd name="connsiteX96" fmla="*/ 909412 w 1166050"/>
                  <a:gd name="connsiteY96" fmla="*/ 548998 h 894132"/>
                  <a:gd name="connsiteX97" fmla="*/ 892422 w 1166050"/>
                  <a:gd name="connsiteY97" fmla="*/ 535586 h 894132"/>
                  <a:gd name="connsiteX98" fmla="*/ 850394 w 1166050"/>
                  <a:gd name="connsiteY98" fmla="*/ 515021 h 894132"/>
                  <a:gd name="connsiteX99" fmla="*/ 720734 w 1166050"/>
                  <a:gd name="connsiteY99" fmla="*/ 496244 h 894132"/>
                  <a:gd name="connsiteX100" fmla="*/ 779752 w 1166050"/>
                  <a:gd name="connsiteY100" fmla="*/ 479255 h 894132"/>
                  <a:gd name="connsiteX101" fmla="*/ 865596 w 1166050"/>
                  <a:gd name="connsiteY101" fmla="*/ 462267 h 894132"/>
                  <a:gd name="connsiteX102" fmla="*/ 848606 w 1166050"/>
                  <a:gd name="connsiteY102" fmla="*/ 462267 h 894132"/>
                  <a:gd name="connsiteX103" fmla="*/ 776175 w 1166050"/>
                  <a:gd name="connsiteY103" fmla="*/ 472102 h 894132"/>
                  <a:gd name="connsiteX104" fmla="*/ 726993 w 1166050"/>
                  <a:gd name="connsiteY104" fmla="*/ 485514 h 894132"/>
                  <a:gd name="connsiteX105" fmla="*/ 700167 w 1166050"/>
                  <a:gd name="connsiteY105" fmla="*/ 497138 h 894132"/>
                  <a:gd name="connsiteX106" fmla="*/ 700167 w 1166050"/>
                  <a:gd name="connsiteY106" fmla="*/ 491773 h 894132"/>
                  <a:gd name="connsiteX107" fmla="*/ 764550 w 1166050"/>
                  <a:gd name="connsiteY107" fmla="*/ 449749 h 894132"/>
                  <a:gd name="connsiteX108" fmla="*/ 853971 w 1166050"/>
                  <a:gd name="connsiteY108" fmla="*/ 453325 h 894132"/>
                  <a:gd name="connsiteX109" fmla="*/ 918354 w 1166050"/>
                  <a:gd name="connsiteY109" fmla="*/ 464949 h 894132"/>
                  <a:gd name="connsiteX110" fmla="*/ 935344 w 1166050"/>
                  <a:gd name="connsiteY110" fmla="*/ 480149 h 894132"/>
                  <a:gd name="connsiteX111" fmla="*/ 965748 w 1166050"/>
                  <a:gd name="connsiteY111" fmla="*/ 487302 h 894132"/>
                  <a:gd name="connsiteX112" fmla="*/ 965748 w 1166050"/>
                  <a:gd name="connsiteY112" fmla="*/ 477467 h 894132"/>
                  <a:gd name="connsiteX113" fmla="*/ 988103 w 1166050"/>
                  <a:gd name="connsiteY113" fmla="*/ 475679 h 894132"/>
                  <a:gd name="connsiteX114" fmla="*/ 969324 w 1166050"/>
                  <a:gd name="connsiteY114" fmla="*/ 439913 h 894132"/>
                  <a:gd name="connsiteX115" fmla="*/ 971113 w 1166050"/>
                  <a:gd name="connsiteY115" fmla="*/ 436337 h 894132"/>
                  <a:gd name="connsiteX116" fmla="*/ 1011352 w 1166050"/>
                  <a:gd name="connsiteY116" fmla="*/ 470314 h 894132"/>
                  <a:gd name="connsiteX117" fmla="*/ 1036390 w 1166050"/>
                  <a:gd name="connsiteY117" fmla="*/ 468526 h 894132"/>
                  <a:gd name="connsiteX118" fmla="*/ 997045 w 1166050"/>
                  <a:gd name="connsiteY118" fmla="*/ 417560 h 894132"/>
                  <a:gd name="connsiteX119" fmla="*/ 997045 w 1166050"/>
                  <a:gd name="connsiteY119" fmla="*/ 410407 h 894132"/>
                  <a:gd name="connsiteX120" fmla="*/ 991680 w 1166050"/>
                  <a:gd name="connsiteY120" fmla="*/ 406831 h 894132"/>
                  <a:gd name="connsiteX121" fmla="*/ 991680 w 1166050"/>
                  <a:gd name="connsiteY121" fmla="*/ 399677 h 894132"/>
                  <a:gd name="connsiteX122" fmla="*/ 983632 w 1166050"/>
                  <a:gd name="connsiteY122" fmla="*/ 384477 h 894132"/>
                  <a:gd name="connsiteX123" fmla="*/ 978267 w 1166050"/>
                  <a:gd name="connsiteY123" fmla="*/ 354077 h 894132"/>
                  <a:gd name="connsiteX124" fmla="*/ 971113 w 1166050"/>
                  <a:gd name="connsiteY124" fmla="*/ 325464 h 894132"/>
                  <a:gd name="connsiteX125" fmla="*/ 955911 w 1166050"/>
                  <a:gd name="connsiteY125" fmla="*/ 244098 h 894132"/>
                  <a:gd name="connsiteX126" fmla="*/ 989891 w 1166050"/>
                  <a:gd name="connsiteY126" fmla="*/ 158262 h 894132"/>
                  <a:gd name="connsiteX127" fmla="*/ 1037284 w 1166050"/>
                  <a:gd name="connsiteY127" fmla="*/ 104614 h 894132"/>
                  <a:gd name="connsiteX128" fmla="*/ 1069476 w 1166050"/>
                  <a:gd name="connsiteY128" fmla="*/ 50966 h 894132"/>
                  <a:gd name="connsiteX129" fmla="*/ 1121340 w 1166050"/>
                  <a:gd name="connsiteY129" fmla="*/ 16989 h 894132"/>
                  <a:gd name="connsiteX130" fmla="*/ 1166051 w 1166050"/>
                  <a:gd name="connsiteY130" fmla="*/ 0 h 894132"/>
                  <a:gd name="connsiteX131" fmla="*/ 0 w 1166050"/>
                  <a:gd name="connsiteY131" fmla="*/ 0 h 894132"/>
                  <a:gd name="connsiteX132" fmla="*/ 0 w 1166050"/>
                  <a:gd name="connsiteY132" fmla="*/ 894133 h 894132"/>
                  <a:gd name="connsiteX133" fmla="*/ 828933 w 1166050"/>
                  <a:gd name="connsiteY133" fmla="*/ 894133 h 894132"/>
                  <a:gd name="connsiteX134" fmla="*/ 938027 w 1166050"/>
                  <a:gd name="connsiteY134" fmla="*/ 837803 h 894132"/>
                  <a:gd name="connsiteX135" fmla="*/ 1023871 w 1166050"/>
                  <a:gd name="connsiteY135" fmla="*/ 790414 h 894132"/>
                  <a:gd name="connsiteX136" fmla="*/ 764550 w 1166050"/>
                  <a:gd name="connsiteY136" fmla="*/ 668812 h 894132"/>
                  <a:gd name="connsiteX137" fmla="*/ 756502 w 1166050"/>
                  <a:gd name="connsiteY137" fmla="*/ 667023 h 894132"/>
                  <a:gd name="connsiteX138" fmla="*/ 777069 w 1166050"/>
                  <a:gd name="connsiteY138" fmla="*/ 655400 h 894132"/>
                  <a:gd name="connsiteX139" fmla="*/ 788694 w 1166050"/>
                  <a:gd name="connsiteY139" fmla="*/ 651823 h 894132"/>
                  <a:gd name="connsiteX140" fmla="*/ 800319 w 1166050"/>
                  <a:gd name="connsiteY140" fmla="*/ 658976 h 894132"/>
                  <a:gd name="connsiteX141" fmla="*/ 764550 w 1166050"/>
                  <a:gd name="connsiteY141" fmla="*/ 668812 h 894132"/>
                  <a:gd name="connsiteX142" fmla="*/ 505229 w 1166050"/>
                  <a:gd name="connsiteY142" fmla="*/ 632152 h 894132"/>
                  <a:gd name="connsiteX143" fmla="*/ 503441 w 1166050"/>
                  <a:gd name="connsiteY143" fmla="*/ 628576 h 894132"/>
                  <a:gd name="connsiteX144" fmla="*/ 557988 w 1166050"/>
                  <a:gd name="connsiteY144" fmla="*/ 542739 h 894132"/>
                  <a:gd name="connsiteX145" fmla="*/ 615217 w 1166050"/>
                  <a:gd name="connsiteY145" fmla="*/ 495350 h 894132"/>
                  <a:gd name="connsiteX146" fmla="*/ 710003 w 1166050"/>
                  <a:gd name="connsiteY146" fmla="*/ 421137 h 894132"/>
                  <a:gd name="connsiteX147" fmla="*/ 753820 w 1166050"/>
                  <a:gd name="connsiteY147" fmla="*/ 422925 h 894132"/>
                  <a:gd name="connsiteX148" fmla="*/ 733253 w 1166050"/>
                  <a:gd name="connsiteY148" fmla="*/ 432760 h 894132"/>
                  <a:gd name="connsiteX149" fmla="*/ 727888 w 1166050"/>
                  <a:gd name="connsiteY149" fmla="*/ 430972 h 894132"/>
                  <a:gd name="connsiteX150" fmla="*/ 729676 w 1166050"/>
                  <a:gd name="connsiteY150" fmla="*/ 425607 h 894132"/>
                  <a:gd name="connsiteX151" fmla="*/ 676023 w 1166050"/>
                  <a:gd name="connsiteY151" fmla="*/ 474785 h 894132"/>
                  <a:gd name="connsiteX152" fmla="*/ 637572 w 1166050"/>
                  <a:gd name="connsiteY152" fmla="*/ 518597 h 894132"/>
                  <a:gd name="connsiteX153" fmla="*/ 635784 w 1166050"/>
                  <a:gd name="connsiteY153" fmla="*/ 515021 h 894132"/>
                  <a:gd name="connsiteX154" fmla="*/ 505229 w 1166050"/>
                  <a:gd name="connsiteY154" fmla="*/ 632152 h 894132"/>
                  <a:gd name="connsiteX155" fmla="*/ 645620 w 1166050"/>
                  <a:gd name="connsiteY155" fmla="*/ 520385 h 894132"/>
                  <a:gd name="connsiteX156" fmla="*/ 640255 w 1166050"/>
                  <a:gd name="connsiteY156" fmla="*/ 527538 h 894132"/>
                  <a:gd name="connsiteX157" fmla="*/ 633101 w 1166050"/>
                  <a:gd name="connsiteY157" fmla="*/ 534692 h 894132"/>
                  <a:gd name="connsiteX158" fmla="*/ 629524 w 1166050"/>
                  <a:gd name="connsiteY158" fmla="*/ 532903 h 894132"/>
                  <a:gd name="connsiteX159" fmla="*/ 642938 w 1166050"/>
                  <a:gd name="connsiteY159" fmla="*/ 517703 h 894132"/>
                  <a:gd name="connsiteX160" fmla="*/ 645620 w 1166050"/>
                  <a:gd name="connsiteY160" fmla="*/ 520385 h 894132"/>
                  <a:gd name="connsiteX161" fmla="*/ 724311 w 1166050"/>
                  <a:gd name="connsiteY161" fmla="*/ 773425 h 894132"/>
                  <a:gd name="connsiteX162" fmla="*/ 719840 w 1166050"/>
                  <a:gd name="connsiteY162" fmla="*/ 778790 h 894132"/>
                  <a:gd name="connsiteX163" fmla="*/ 721628 w 1166050"/>
                  <a:gd name="connsiteY163" fmla="*/ 781472 h 894132"/>
                  <a:gd name="connsiteX164" fmla="*/ 709109 w 1166050"/>
                  <a:gd name="connsiteY164" fmla="*/ 790414 h 894132"/>
                  <a:gd name="connsiteX165" fmla="*/ 706426 w 1166050"/>
                  <a:gd name="connsiteY165" fmla="*/ 790414 h 894132"/>
                  <a:gd name="connsiteX166" fmla="*/ 700167 w 1166050"/>
                  <a:gd name="connsiteY166" fmla="*/ 796673 h 894132"/>
                  <a:gd name="connsiteX167" fmla="*/ 691225 w 1166050"/>
                  <a:gd name="connsiteY167" fmla="*/ 794884 h 894132"/>
                  <a:gd name="connsiteX168" fmla="*/ 703744 w 1166050"/>
                  <a:gd name="connsiteY168" fmla="*/ 783261 h 894132"/>
                  <a:gd name="connsiteX169" fmla="*/ 710898 w 1166050"/>
                  <a:gd name="connsiteY169" fmla="*/ 776107 h 894132"/>
                  <a:gd name="connsiteX170" fmla="*/ 714474 w 1166050"/>
                  <a:gd name="connsiteY170" fmla="*/ 772531 h 894132"/>
                  <a:gd name="connsiteX171" fmla="*/ 724311 w 1166050"/>
                  <a:gd name="connsiteY171" fmla="*/ 773425 h 894132"/>
                  <a:gd name="connsiteX172" fmla="*/ 693908 w 1166050"/>
                  <a:gd name="connsiteY172" fmla="*/ 760013 h 894132"/>
                  <a:gd name="connsiteX173" fmla="*/ 674235 w 1166050"/>
                  <a:gd name="connsiteY173" fmla="*/ 773425 h 894132"/>
                  <a:gd name="connsiteX174" fmla="*/ 651880 w 1166050"/>
                  <a:gd name="connsiteY174" fmla="*/ 784155 h 894132"/>
                  <a:gd name="connsiteX175" fmla="*/ 649197 w 1166050"/>
                  <a:gd name="connsiteY175" fmla="*/ 783261 h 894132"/>
                  <a:gd name="connsiteX176" fmla="*/ 632207 w 1166050"/>
                  <a:gd name="connsiteY176" fmla="*/ 796673 h 894132"/>
                  <a:gd name="connsiteX177" fmla="*/ 629524 w 1166050"/>
                  <a:gd name="connsiteY177" fmla="*/ 799355 h 894132"/>
                  <a:gd name="connsiteX178" fmla="*/ 626842 w 1166050"/>
                  <a:gd name="connsiteY178" fmla="*/ 802037 h 894132"/>
                  <a:gd name="connsiteX179" fmla="*/ 623265 w 1166050"/>
                  <a:gd name="connsiteY179" fmla="*/ 805614 h 894132"/>
                  <a:gd name="connsiteX180" fmla="*/ 620582 w 1166050"/>
                  <a:gd name="connsiteY180" fmla="*/ 808296 h 894132"/>
                  <a:gd name="connsiteX181" fmla="*/ 617005 w 1166050"/>
                  <a:gd name="connsiteY181" fmla="*/ 807402 h 894132"/>
                  <a:gd name="connsiteX182" fmla="*/ 614323 w 1166050"/>
                  <a:gd name="connsiteY182" fmla="*/ 809190 h 894132"/>
                  <a:gd name="connsiteX183" fmla="*/ 611640 w 1166050"/>
                  <a:gd name="connsiteY183" fmla="*/ 810979 h 894132"/>
                  <a:gd name="connsiteX184" fmla="*/ 609852 w 1166050"/>
                  <a:gd name="connsiteY184" fmla="*/ 810979 h 894132"/>
                  <a:gd name="connsiteX185" fmla="*/ 603592 w 1166050"/>
                  <a:gd name="connsiteY185" fmla="*/ 816343 h 894132"/>
                  <a:gd name="connsiteX186" fmla="*/ 593756 w 1166050"/>
                  <a:gd name="connsiteY186" fmla="*/ 827073 h 894132"/>
                  <a:gd name="connsiteX187" fmla="*/ 593756 w 1166050"/>
                  <a:gd name="connsiteY187" fmla="*/ 827967 h 894132"/>
                  <a:gd name="connsiteX188" fmla="*/ 592862 w 1166050"/>
                  <a:gd name="connsiteY188" fmla="*/ 828861 h 894132"/>
                  <a:gd name="connsiteX189" fmla="*/ 591968 w 1166050"/>
                  <a:gd name="connsiteY189" fmla="*/ 829755 h 894132"/>
                  <a:gd name="connsiteX190" fmla="*/ 591073 w 1166050"/>
                  <a:gd name="connsiteY190" fmla="*/ 831544 h 894132"/>
                  <a:gd name="connsiteX191" fmla="*/ 589285 w 1166050"/>
                  <a:gd name="connsiteY191" fmla="*/ 832438 h 894132"/>
                  <a:gd name="connsiteX192" fmla="*/ 588391 w 1166050"/>
                  <a:gd name="connsiteY192" fmla="*/ 831544 h 894132"/>
                  <a:gd name="connsiteX193" fmla="*/ 587496 w 1166050"/>
                  <a:gd name="connsiteY193" fmla="*/ 830650 h 894132"/>
                  <a:gd name="connsiteX194" fmla="*/ 585708 w 1166050"/>
                  <a:gd name="connsiteY194" fmla="*/ 827967 h 894132"/>
                  <a:gd name="connsiteX195" fmla="*/ 585708 w 1166050"/>
                  <a:gd name="connsiteY195" fmla="*/ 827073 h 894132"/>
                  <a:gd name="connsiteX196" fmla="*/ 591073 w 1166050"/>
                  <a:gd name="connsiteY196" fmla="*/ 820814 h 894132"/>
                  <a:gd name="connsiteX197" fmla="*/ 592862 w 1166050"/>
                  <a:gd name="connsiteY197" fmla="*/ 819026 h 894132"/>
                  <a:gd name="connsiteX198" fmla="*/ 595544 w 1166050"/>
                  <a:gd name="connsiteY198" fmla="*/ 815449 h 894132"/>
                  <a:gd name="connsiteX199" fmla="*/ 596439 w 1166050"/>
                  <a:gd name="connsiteY199" fmla="*/ 813661 h 894132"/>
                  <a:gd name="connsiteX200" fmla="*/ 601804 w 1166050"/>
                  <a:gd name="connsiteY200" fmla="*/ 806508 h 894132"/>
                  <a:gd name="connsiteX201" fmla="*/ 602698 w 1166050"/>
                  <a:gd name="connsiteY201" fmla="*/ 805614 h 894132"/>
                  <a:gd name="connsiteX202" fmla="*/ 605381 w 1166050"/>
                  <a:gd name="connsiteY202" fmla="*/ 802037 h 894132"/>
                  <a:gd name="connsiteX203" fmla="*/ 607169 w 1166050"/>
                  <a:gd name="connsiteY203" fmla="*/ 798461 h 894132"/>
                  <a:gd name="connsiteX204" fmla="*/ 607169 w 1166050"/>
                  <a:gd name="connsiteY204" fmla="*/ 797567 h 894132"/>
                  <a:gd name="connsiteX205" fmla="*/ 608958 w 1166050"/>
                  <a:gd name="connsiteY205" fmla="*/ 793990 h 894132"/>
                  <a:gd name="connsiteX206" fmla="*/ 608958 w 1166050"/>
                  <a:gd name="connsiteY206" fmla="*/ 793096 h 894132"/>
                  <a:gd name="connsiteX207" fmla="*/ 609852 w 1166050"/>
                  <a:gd name="connsiteY207" fmla="*/ 791308 h 894132"/>
                  <a:gd name="connsiteX208" fmla="*/ 610746 w 1166050"/>
                  <a:gd name="connsiteY208" fmla="*/ 788625 h 894132"/>
                  <a:gd name="connsiteX209" fmla="*/ 610746 w 1166050"/>
                  <a:gd name="connsiteY209" fmla="*/ 787731 h 894132"/>
                  <a:gd name="connsiteX210" fmla="*/ 617900 w 1166050"/>
                  <a:gd name="connsiteY210" fmla="*/ 778790 h 894132"/>
                  <a:gd name="connsiteX211" fmla="*/ 617005 w 1166050"/>
                  <a:gd name="connsiteY211" fmla="*/ 778790 h 894132"/>
                  <a:gd name="connsiteX212" fmla="*/ 610746 w 1166050"/>
                  <a:gd name="connsiteY212" fmla="*/ 784155 h 894132"/>
                  <a:gd name="connsiteX213" fmla="*/ 608063 w 1166050"/>
                  <a:gd name="connsiteY213" fmla="*/ 781472 h 894132"/>
                  <a:gd name="connsiteX214" fmla="*/ 611640 w 1166050"/>
                  <a:gd name="connsiteY214" fmla="*/ 777896 h 894132"/>
                  <a:gd name="connsiteX215" fmla="*/ 620582 w 1166050"/>
                  <a:gd name="connsiteY215" fmla="*/ 768954 h 894132"/>
                  <a:gd name="connsiteX216" fmla="*/ 625948 w 1166050"/>
                  <a:gd name="connsiteY216" fmla="*/ 765378 h 894132"/>
                  <a:gd name="connsiteX217" fmla="*/ 626842 w 1166050"/>
                  <a:gd name="connsiteY217" fmla="*/ 764484 h 894132"/>
                  <a:gd name="connsiteX218" fmla="*/ 630419 w 1166050"/>
                  <a:gd name="connsiteY218" fmla="*/ 760013 h 894132"/>
                  <a:gd name="connsiteX219" fmla="*/ 694802 w 1166050"/>
                  <a:gd name="connsiteY219" fmla="*/ 734977 h 894132"/>
                  <a:gd name="connsiteX220" fmla="*/ 721628 w 1166050"/>
                  <a:gd name="connsiteY220" fmla="*/ 734977 h 894132"/>
                  <a:gd name="connsiteX221" fmla="*/ 736830 w 1166050"/>
                  <a:gd name="connsiteY221" fmla="*/ 738554 h 894132"/>
                  <a:gd name="connsiteX222" fmla="*/ 693908 w 1166050"/>
                  <a:gd name="connsiteY222" fmla="*/ 760013 h 894132"/>
                  <a:gd name="connsiteX223" fmla="*/ 728782 w 1166050"/>
                  <a:gd name="connsiteY223" fmla="*/ 641988 h 894132"/>
                  <a:gd name="connsiteX224" fmla="*/ 735935 w 1166050"/>
                  <a:gd name="connsiteY224" fmla="*/ 638411 h 894132"/>
                  <a:gd name="connsiteX225" fmla="*/ 722522 w 1166050"/>
                  <a:gd name="connsiteY225" fmla="*/ 638411 h 894132"/>
                  <a:gd name="connsiteX226" fmla="*/ 720734 w 1166050"/>
                  <a:gd name="connsiteY226" fmla="*/ 634834 h 894132"/>
                  <a:gd name="connsiteX227" fmla="*/ 693908 w 1166050"/>
                  <a:gd name="connsiteY227" fmla="*/ 641988 h 894132"/>
                  <a:gd name="connsiteX228" fmla="*/ 658139 w 1166050"/>
                  <a:gd name="connsiteY228" fmla="*/ 657188 h 894132"/>
                  <a:gd name="connsiteX229" fmla="*/ 604486 w 1166050"/>
                  <a:gd name="connsiteY229" fmla="*/ 685800 h 894132"/>
                  <a:gd name="connsiteX230" fmla="*/ 602698 w 1166050"/>
                  <a:gd name="connsiteY230" fmla="*/ 682223 h 894132"/>
                  <a:gd name="connsiteX231" fmla="*/ 614323 w 1166050"/>
                  <a:gd name="connsiteY231" fmla="*/ 670600 h 894132"/>
                  <a:gd name="connsiteX232" fmla="*/ 612534 w 1166050"/>
                  <a:gd name="connsiteY232" fmla="*/ 667023 h 894132"/>
                  <a:gd name="connsiteX233" fmla="*/ 661716 w 1166050"/>
                  <a:gd name="connsiteY233" fmla="*/ 623211 h 894132"/>
                  <a:gd name="connsiteX234" fmla="*/ 661716 w 1166050"/>
                  <a:gd name="connsiteY234" fmla="*/ 617846 h 894132"/>
                  <a:gd name="connsiteX235" fmla="*/ 678706 w 1166050"/>
                  <a:gd name="connsiteY235" fmla="*/ 599069 h 894132"/>
                  <a:gd name="connsiteX236" fmla="*/ 695696 w 1166050"/>
                  <a:gd name="connsiteY236" fmla="*/ 583869 h 894132"/>
                  <a:gd name="connsiteX237" fmla="*/ 690331 w 1166050"/>
                  <a:gd name="connsiteY237" fmla="*/ 578504 h 894132"/>
                  <a:gd name="connsiteX238" fmla="*/ 669764 w 1166050"/>
                  <a:gd name="connsiteY238" fmla="*/ 576716 h 894132"/>
                  <a:gd name="connsiteX239" fmla="*/ 680494 w 1166050"/>
                  <a:gd name="connsiteY239" fmla="*/ 570457 h 894132"/>
                  <a:gd name="connsiteX240" fmla="*/ 676918 w 1166050"/>
                  <a:gd name="connsiteY240" fmla="*/ 567774 h 894132"/>
                  <a:gd name="connsiteX241" fmla="*/ 684965 w 1166050"/>
                  <a:gd name="connsiteY241" fmla="*/ 559727 h 894132"/>
                  <a:gd name="connsiteX242" fmla="*/ 705532 w 1166050"/>
                  <a:gd name="connsiteY242" fmla="*/ 552574 h 894132"/>
                  <a:gd name="connsiteX243" fmla="*/ 667975 w 1166050"/>
                  <a:gd name="connsiteY243" fmla="*/ 548998 h 894132"/>
                  <a:gd name="connsiteX244" fmla="*/ 710003 w 1166050"/>
                  <a:gd name="connsiteY244" fmla="*/ 498032 h 894132"/>
                  <a:gd name="connsiteX245" fmla="*/ 715369 w 1166050"/>
                  <a:gd name="connsiteY245" fmla="*/ 499820 h 894132"/>
                  <a:gd name="connsiteX246" fmla="*/ 701955 w 1166050"/>
                  <a:gd name="connsiteY246" fmla="*/ 516809 h 894132"/>
                  <a:gd name="connsiteX247" fmla="*/ 742195 w 1166050"/>
                  <a:gd name="connsiteY247" fmla="*/ 526644 h 894132"/>
                  <a:gd name="connsiteX248" fmla="*/ 735041 w 1166050"/>
                  <a:gd name="connsiteY248" fmla="*/ 528433 h 894132"/>
                  <a:gd name="connsiteX249" fmla="*/ 761868 w 1166050"/>
                  <a:gd name="connsiteY249" fmla="*/ 536480 h 894132"/>
                  <a:gd name="connsiteX250" fmla="*/ 746666 w 1166050"/>
                  <a:gd name="connsiteY250" fmla="*/ 536480 h 894132"/>
                  <a:gd name="connsiteX251" fmla="*/ 898682 w 1166050"/>
                  <a:gd name="connsiteY251" fmla="*/ 597281 h 894132"/>
                  <a:gd name="connsiteX252" fmla="*/ 782434 w 1166050"/>
                  <a:gd name="connsiteY252" fmla="*/ 633046 h 894132"/>
                  <a:gd name="connsiteX253" fmla="*/ 769021 w 1166050"/>
                  <a:gd name="connsiteY253" fmla="*/ 631258 h 894132"/>
                  <a:gd name="connsiteX254" fmla="*/ 767233 w 1166050"/>
                  <a:gd name="connsiteY254" fmla="*/ 636623 h 894132"/>
                  <a:gd name="connsiteX255" fmla="*/ 750243 w 1166050"/>
                  <a:gd name="connsiteY255" fmla="*/ 640199 h 894132"/>
                  <a:gd name="connsiteX256" fmla="*/ 728782 w 1166050"/>
                  <a:gd name="connsiteY256" fmla="*/ 641988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166050" h="894132">
                    <a:moveTo>
                      <a:pt x="1023871" y="790414"/>
                    </a:moveTo>
                    <a:cubicBezTo>
                      <a:pt x="1033708" y="780578"/>
                      <a:pt x="1043544" y="770743"/>
                      <a:pt x="1052486" y="760013"/>
                    </a:cubicBezTo>
                    <a:cubicBezTo>
                      <a:pt x="1070370" y="739448"/>
                      <a:pt x="1088254" y="720671"/>
                      <a:pt x="1108821" y="702789"/>
                    </a:cubicBezTo>
                    <a:cubicBezTo>
                      <a:pt x="1115081" y="697424"/>
                      <a:pt x="1121340" y="692059"/>
                      <a:pt x="1127600" y="688482"/>
                    </a:cubicBezTo>
                    <a:cubicBezTo>
                      <a:pt x="1129388" y="686694"/>
                      <a:pt x="1129388" y="683118"/>
                      <a:pt x="1131177" y="681329"/>
                    </a:cubicBezTo>
                    <a:cubicBezTo>
                      <a:pt x="1123129" y="684906"/>
                      <a:pt x="1117763" y="691165"/>
                      <a:pt x="1108821" y="694741"/>
                    </a:cubicBezTo>
                    <a:cubicBezTo>
                      <a:pt x="1107033" y="694741"/>
                      <a:pt x="1105244" y="692953"/>
                      <a:pt x="1107033" y="691165"/>
                    </a:cubicBezTo>
                    <a:cubicBezTo>
                      <a:pt x="1113292" y="686694"/>
                      <a:pt x="1119552" y="682223"/>
                      <a:pt x="1124917" y="677753"/>
                    </a:cubicBezTo>
                    <a:lnTo>
                      <a:pt x="1124023" y="677753"/>
                    </a:lnTo>
                    <a:cubicBezTo>
                      <a:pt x="1122234" y="677753"/>
                      <a:pt x="1122234" y="675965"/>
                      <a:pt x="1122234" y="674176"/>
                    </a:cubicBezTo>
                    <a:cubicBezTo>
                      <a:pt x="1099879" y="670600"/>
                      <a:pt x="1083783" y="685800"/>
                      <a:pt x="1068582" y="699212"/>
                    </a:cubicBezTo>
                    <a:cubicBezTo>
                      <a:pt x="1065005" y="701000"/>
                      <a:pt x="1061428" y="697424"/>
                      <a:pt x="1060534" y="697424"/>
                    </a:cubicBezTo>
                    <a:cubicBezTo>
                      <a:pt x="1035496" y="705471"/>
                      <a:pt x="1016718" y="727824"/>
                      <a:pt x="991680" y="737660"/>
                    </a:cubicBezTo>
                    <a:lnTo>
                      <a:pt x="991680" y="734083"/>
                    </a:lnTo>
                    <a:cubicBezTo>
                      <a:pt x="981843" y="737660"/>
                      <a:pt x="972007" y="743919"/>
                      <a:pt x="961277" y="745707"/>
                    </a:cubicBezTo>
                    <a:cubicBezTo>
                      <a:pt x="946075" y="749283"/>
                      <a:pt x="932662" y="747495"/>
                      <a:pt x="919249" y="747495"/>
                    </a:cubicBezTo>
                    <a:cubicBezTo>
                      <a:pt x="898682" y="749283"/>
                      <a:pt x="878115" y="753754"/>
                      <a:pt x="857548" y="758225"/>
                    </a:cubicBezTo>
                    <a:cubicBezTo>
                      <a:pt x="856654" y="758225"/>
                      <a:pt x="856654" y="758225"/>
                      <a:pt x="855760" y="759119"/>
                    </a:cubicBezTo>
                    <a:cubicBezTo>
                      <a:pt x="845029" y="761801"/>
                      <a:pt x="834299" y="766272"/>
                      <a:pt x="824462" y="771637"/>
                    </a:cubicBezTo>
                    <a:lnTo>
                      <a:pt x="820885" y="775213"/>
                    </a:lnTo>
                    <a:cubicBezTo>
                      <a:pt x="817309" y="778790"/>
                      <a:pt x="813732" y="783261"/>
                      <a:pt x="809261" y="785049"/>
                    </a:cubicBezTo>
                    <a:cubicBezTo>
                      <a:pt x="798530" y="790414"/>
                      <a:pt x="790482" y="799355"/>
                      <a:pt x="781540" y="807402"/>
                    </a:cubicBezTo>
                    <a:cubicBezTo>
                      <a:pt x="780646" y="808296"/>
                      <a:pt x="779752" y="808296"/>
                      <a:pt x="778858" y="808296"/>
                    </a:cubicBezTo>
                    <a:cubicBezTo>
                      <a:pt x="769915" y="817238"/>
                      <a:pt x="760973" y="826179"/>
                      <a:pt x="752031" y="834226"/>
                    </a:cubicBezTo>
                    <a:cubicBezTo>
                      <a:pt x="751137" y="835120"/>
                      <a:pt x="748454" y="835120"/>
                      <a:pt x="746666" y="835120"/>
                    </a:cubicBezTo>
                    <a:cubicBezTo>
                      <a:pt x="746666" y="834226"/>
                      <a:pt x="747560" y="834226"/>
                      <a:pt x="747560" y="833332"/>
                    </a:cubicBezTo>
                    <a:cubicBezTo>
                      <a:pt x="749349" y="830650"/>
                      <a:pt x="750243" y="828861"/>
                      <a:pt x="752031" y="826179"/>
                    </a:cubicBezTo>
                    <a:lnTo>
                      <a:pt x="757396" y="818132"/>
                    </a:lnTo>
                    <a:cubicBezTo>
                      <a:pt x="760079" y="814555"/>
                      <a:pt x="761868" y="810979"/>
                      <a:pt x="764550" y="808296"/>
                    </a:cubicBezTo>
                    <a:cubicBezTo>
                      <a:pt x="765444" y="807402"/>
                      <a:pt x="765444" y="806508"/>
                      <a:pt x="764550" y="806508"/>
                    </a:cubicBezTo>
                    <a:cubicBezTo>
                      <a:pt x="763656" y="805614"/>
                      <a:pt x="762762" y="805614"/>
                      <a:pt x="761868" y="805614"/>
                    </a:cubicBezTo>
                    <a:cubicBezTo>
                      <a:pt x="769915" y="797567"/>
                      <a:pt x="780646" y="790414"/>
                      <a:pt x="790482" y="784155"/>
                    </a:cubicBezTo>
                    <a:cubicBezTo>
                      <a:pt x="789588" y="784155"/>
                      <a:pt x="787800" y="783261"/>
                      <a:pt x="788694" y="782366"/>
                    </a:cubicBezTo>
                    <a:cubicBezTo>
                      <a:pt x="789588" y="780578"/>
                      <a:pt x="790482" y="779684"/>
                      <a:pt x="791377" y="777896"/>
                    </a:cubicBezTo>
                    <a:cubicBezTo>
                      <a:pt x="791377" y="777002"/>
                      <a:pt x="791377" y="777002"/>
                      <a:pt x="792271" y="776107"/>
                    </a:cubicBezTo>
                    <a:cubicBezTo>
                      <a:pt x="792271" y="775213"/>
                      <a:pt x="791377" y="775213"/>
                      <a:pt x="791377" y="774319"/>
                    </a:cubicBezTo>
                    <a:lnTo>
                      <a:pt x="783329" y="779684"/>
                    </a:lnTo>
                    <a:cubicBezTo>
                      <a:pt x="778858" y="783261"/>
                      <a:pt x="776175" y="790414"/>
                      <a:pt x="769915" y="790414"/>
                    </a:cubicBezTo>
                    <a:lnTo>
                      <a:pt x="767233" y="790414"/>
                    </a:lnTo>
                    <a:cubicBezTo>
                      <a:pt x="766339" y="790414"/>
                      <a:pt x="765444" y="790414"/>
                      <a:pt x="765444" y="789519"/>
                    </a:cubicBezTo>
                    <a:lnTo>
                      <a:pt x="765444" y="788625"/>
                    </a:lnTo>
                    <a:cubicBezTo>
                      <a:pt x="765444" y="787731"/>
                      <a:pt x="766339" y="787731"/>
                      <a:pt x="766339" y="786837"/>
                    </a:cubicBezTo>
                    <a:cubicBezTo>
                      <a:pt x="766339" y="785943"/>
                      <a:pt x="767233" y="785943"/>
                      <a:pt x="767233" y="785049"/>
                    </a:cubicBezTo>
                    <a:cubicBezTo>
                      <a:pt x="767233" y="785049"/>
                      <a:pt x="767233" y="784155"/>
                      <a:pt x="768127" y="784155"/>
                    </a:cubicBezTo>
                    <a:cubicBezTo>
                      <a:pt x="768127" y="783261"/>
                      <a:pt x="769021" y="782366"/>
                      <a:pt x="769021" y="782366"/>
                    </a:cubicBezTo>
                    <a:cubicBezTo>
                      <a:pt x="769021" y="781472"/>
                      <a:pt x="769915" y="781472"/>
                      <a:pt x="769915" y="780578"/>
                    </a:cubicBezTo>
                    <a:cubicBezTo>
                      <a:pt x="770810" y="779684"/>
                      <a:pt x="771704" y="777896"/>
                      <a:pt x="771704" y="777002"/>
                    </a:cubicBezTo>
                    <a:cubicBezTo>
                      <a:pt x="771704" y="776107"/>
                      <a:pt x="772598" y="776107"/>
                      <a:pt x="772598" y="775213"/>
                    </a:cubicBezTo>
                    <a:cubicBezTo>
                      <a:pt x="773492" y="774319"/>
                      <a:pt x="773492" y="773425"/>
                      <a:pt x="774387" y="772531"/>
                    </a:cubicBezTo>
                    <a:cubicBezTo>
                      <a:pt x="775281" y="770743"/>
                      <a:pt x="774387" y="769849"/>
                      <a:pt x="773492" y="769849"/>
                    </a:cubicBezTo>
                    <a:cubicBezTo>
                      <a:pt x="776175" y="765378"/>
                      <a:pt x="780646" y="762695"/>
                      <a:pt x="785117" y="760013"/>
                    </a:cubicBezTo>
                    <a:lnTo>
                      <a:pt x="784223" y="760013"/>
                    </a:lnTo>
                    <a:cubicBezTo>
                      <a:pt x="790482" y="756437"/>
                      <a:pt x="797636" y="752860"/>
                      <a:pt x="803895" y="749283"/>
                    </a:cubicBezTo>
                    <a:lnTo>
                      <a:pt x="806578" y="746601"/>
                    </a:lnTo>
                    <a:cubicBezTo>
                      <a:pt x="796742" y="750178"/>
                      <a:pt x="788694" y="754648"/>
                      <a:pt x="779752" y="760013"/>
                    </a:cubicBezTo>
                    <a:cubicBezTo>
                      <a:pt x="779752" y="760013"/>
                      <a:pt x="777963" y="760907"/>
                      <a:pt x="777069" y="761801"/>
                    </a:cubicBezTo>
                    <a:cubicBezTo>
                      <a:pt x="777069" y="761801"/>
                      <a:pt x="775281" y="762695"/>
                      <a:pt x="772598" y="760013"/>
                    </a:cubicBezTo>
                    <a:lnTo>
                      <a:pt x="772598" y="759119"/>
                    </a:lnTo>
                    <a:cubicBezTo>
                      <a:pt x="774387" y="755542"/>
                      <a:pt x="779752" y="753754"/>
                      <a:pt x="782434" y="751072"/>
                    </a:cubicBezTo>
                    <a:cubicBezTo>
                      <a:pt x="784223" y="751072"/>
                      <a:pt x="786011" y="751072"/>
                      <a:pt x="786011" y="752860"/>
                    </a:cubicBezTo>
                    <a:cubicBezTo>
                      <a:pt x="840558" y="710836"/>
                      <a:pt x="914778" y="720671"/>
                      <a:pt x="977372" y="699212"/>
                    </a:cubicBezTo>
                    <a:cubicBezTo>
                      <a:pt x="982738" y="695635"/>
                      <a:pt x="987209" y="692059"/>
                      <a:pt x="992574" y="689377"/>
                    </a:cubicBezTo>
                    <a:cubicBezTo>
                      <a:pt x="1000622" y="685800"/>
                      <a:pt x="1007775" y="677753"/>
                      <a:pt x="1017612" y="672388"/>
                    </a:cubicBezTo>
                    <a:cubicBezTo>
                      <a:pt x="1031025" y="662553"/>
                      <a:pt x="1040861" y="650035"/>
                      <a:pt x="1046227" y="633940"/>
                    </a:cubicBezTo>
                    <a:cubicBezTo>
                      <a:pt x="1046227" y="632152"/>
                      <a:pt x="1044438" y="630364"/>
                      <a:pt x="1044438" y="630364"/>
                    </a:cubicBezTo>
                    <a:cubicBezTo>
                      <a:pt x="1022083" y="653611"/>
                      <a:pt x="997045" y="672388"/>
                      <a:pt x="970219" y="685800"/>
                    </a:cubicBezTo>
                    <a:cubicBezTo>
                      <a:pt x="934450" y="704577"/>
                      <a:pt x="895999" y="701000"/>
                      <a:pt x="858442" y="706365"/>
                    </a:cubicBezTo>
                    <a:cubicBezTo>
                      <a:pt x="860231" y="702789"/>
                      <a:pt x="863808" y="702789"/>
                      <a:pt x="866490" y="702789"/>
                    </a:cubicBezTo>
                    <a:cubicBezTo>
                      <a:pt x="866490" y="697424"/>
                      <a:pt x="870067" y="695635"/>
                      <a:pt x="873644" y="692953"/>
                    </a:cubicBezTo>
                    <a:lnTo>
                      <a:pt x="879009" y="692953"/>
                    </a:lnTo>
                    <a:cubicBezTo>
                      <a:pt x="880798" y="692953"/>
                      <a:pt x="880798" y="689377"/>
                      <a:pt x="882586" y="689377"/>
                    </a:cubicBezTo>
                    <a:cubicBezTo>
                      <a:pt x="886163" y="689377"/>
                      <a:pt x="891528" y="687588"/>
                      <a:pt x="889740" y="687588"/>
                    </a:cubicBezTo>
                    <a:cubicBezTo>
                      <a:pt x="884374" y="680435"/>
                      <a:pt x="874538" y="692953"/>
                      <a:pt x="866490" y="687588"/>
                    </a:cubicBezTo>
                    <a:cubicBezTo>
                      <a:pt x="870067" y="684012"/>
                      <a:pt x="868279" y="679541"/>
                      <a:pt x="871855" y="677753"/>
                    </a:cubicBezTo>
                    <a:lnTo>
                      <a:pt x="879009" y="677753"/>
                    </a:lnTo>
                    <a:cubicBezTo>
                      <a:pt x="879009" y="674176"/>
                      <a:pt x="882586" y="670600"/>
                      <a:pt x="882586" y="670600"/>
                    </a:cubicBezTo>
                    <a:cubicBezTo>
                      <a:pt x="907624" y="655400"/>
                      <a:pt x="931768" y="643776"/>
                      <a:pt x="955017" y="630364"/>
                    </a:cubicBezTo>
                    <a:cubicBezTo>
                      <a:pt x="949652" y="630364"/>
                      <a:pt x="946969" y="635729"/>
                      <a:pt x="941604" y="632152"/>
                    </a:cubicBezTo>
                    <a:cubicBezTo>
                      <a:pt x="945181" y="632152"/>
                      <a:pt x="941604" y="626787"/>
                      <a:pt x="945181" y="626787"/>
                    </a:cubicBezTo>
                    <a:cubicBezTo>
                      <a:pt x="963959" y="621422"/>
                      <a:pt x="979161" y="611587"/>
                      <a:pt x="997939" y="604434"/>
                    </a:cubicBezTo>
                    <a:cubicBezTo>
                      <a:pt x="990785" y="604434"/>
                      <a:pt x="986314" y="609799"/>
                      <a:pt x="979161" y="604434"/>
                    </a:cubicBezTo>
                    <a:cubicBezTo>
                      <a:pt x="982738" y="602646"/>
                      <a:pt x="984526" y="599069"/>
                      <a:pt x="988997" y="599069"/>
                    </a:cubicBezTo>
                    <a:lnTo>
                      <a:pt x="988997" y="593704"/>
                    </a:lnTo>
                    <a:cubicBezTo>
                      <a:pt x="988997" y="591916"/>
                      <a:pt x="990785" y="591916"/>
                      <a:pt x="992574" y="591916"/>
                    </a:cubicBezTo>
                    <a:cubicBezTo>
                      <a:pt x="990785" y="591916"/>
                      <a:pt x="988997" y="590128"/>
                      <a:pt x="988997" y="590128"/>
                    </a:cubicBezTo>
                    <a:cubicBezTo>
                      <a:pt x="990785" y="586551"/>
                      <a:pt x="996151" y="588340"/>
                      <a:pt x="998833" y="584763"/>
                    </a:cubicBezTo>
                    <a:cubicBezTo>
                      <a:pt x="997045" y="584763"/>
                      <a:pt x="993468" y="584763"/>
                      <a:pt x="993468" y="582975"/>
                    </a:cubicBezTo>
                    <a:cubicBezTo>
                      <a:pt x="998833" y="575822"/>
                      <a:pt x="1006881" y="574928"/>
                      <a:pt x="1015823" y="573139"/>
                    </a:cubicBezTo>
                    <a:cubicBezTo>
                      <a:pt x="1014035" y="569563"/>
                      <a:pt x="1008670" y="573139"/>
                      <a:pt x="1008670" y="569563"/>
                    </a:cubicBezTo>
                    <a:cubicBezTo>
                      <a:pt x="1008670" y="567774"/>
                      <a:pt x="1010458" y="567774"/>
                      <a:pt x="1012247" y="567774"/>
                    </a:cubicBezTo>
                    <a:lnTo>
                      <a:pt x="1008670" y="567774"/>
                    </a:lnTo>
                    <a:cubicBezTo>
                      <a:pt x="1005093" y="565986"/>
                      <a:pt x="1006881" y="562410"/>
                      <a:pt x="1006881" y="560621"/>
                    </a:cubicBezTo>
                    <a:cubicBezTo>
                      <a:pt x="1016718" y="548998"/>
                      <a:pt x="1016718" y="533797"/>
                      <a:pt x="1022083" y="520385"/>
                    </a:cubicBezTo>
                    <a:cubicBezTo>
                      <a:pt x="1020294" y="520385"/>
                      <a:pt x="1018506" y="520385"/>
                      <a:pt x="1018506" y="518597"/>
                    </a:cubicBezTo>
                    <a:cubicBezTo>
                      <a:pt x="1001516" y="537374"/>
                      <a:pt x="974690" y="543633"/>
                      <a:pt x="949652" y="550786"/>
                    </a:cubicBezTo>
                    <a:lnTo>
                      <a:pt x="938027" y="550786"/>
                    </a:lnTo>
                    <a:cubicBezTo>
                      <a:pt x="929979" y="554362"/>
                      <a:pt x="917460" y="554362"/>
                      <a:pt x="909412" y="548998"/>
                    </a:cubicBezTo>
                    <a:cubicBezTo>
                      <a:pt x="902259" y="545421"/>
                      <a:pt x="899576" y="540950"/>
                      <a:pt x="892422" y="535586"/>
                    </a:cubicBezTo>
                    <a:cubicBezTo>
                      <a:pt x="879009" y="527538"/>
                      <a:pt x="865596" y="520385"/>
                      <a:pt x="850394" y="515021"/>
                    </a:cubicBezTo>
                    <a:cubicBezTo>
                      <a:pt x="808367" y="501609"/>
                      <a:pt x="764550" y="494456"/>
                      <a:pt x="720734" y="496244"/>
                    </a:cubicBezTo>
                    <a:cubicBezTo>
                      <a:pt x="739512" y="486408"/>
                      <a:pt x="760079" y="485514"/>
                      <a:pt x="779752" y="479255"/>
                    </a:cubicBezTo>
                    <a:cubicBezTo>
                      <a:pt x="808367" y="471208"/>
                      <a:pt x="835193" y="460479"/>
                      <a:pt x="865596" y="462267"/>
                    </a:cubicBezTo>
                    <a:cubicBezTo>
                      <a:pt x="860231" y="460479"/>
                      <a:pt x="853971" y="462267"/>
                      <a:pt x="848606" y="462267"/>
                    </a:cubicBezTo>
                    <a:cubicBezTo>
                      <a:pt x="825357" y="460479"/>
                      <a:pt x="801213" y="467632"/>
                      <a:pt x="776175" y="472102"/>
                    </a:cubicBezTo>
                    <a:cubicBezTo>
                      <a:pt x="759185" y="475679"/>
                      <a:pt x="743983" y="481938"/>
                      <a:pt x="726993" y="485514"/>
                    </a:cubicBezTo>
                    <a:cubicBezTo>
                      <a:pt x="717157" y="489091"/>
                      <a:pt x="711792" y="498926"/>
                      <a:pt x="700167" y="497138"/>
                    </a:cubicBezTo>
                    <a:lnTo>
                      <a:pt x="700167" y="491773"/>
                    </a:lnTo>
                    <a:cubicBezTo>
                      <a:pt x="717157" y="471208"/>
                      <a:pt x="737724" y="451537"/>
                      <a:pt x="764550" y="449749"/>
                    </a:cubicBezTo>
                    <a:cubicBezTo>
                      <a:pt x="794953" y="444384"/>
                      <a:pt x="823568" y="449749"/>
                      <a:pt x="853971" y="453325"/>
                    </a:cubicBezTo>
                    <a:cubicBezTo>
                      <a:pt x="876327" y="455114"/>
                      <a:pt x="895999" y="460479"/>
                      <a:pt x="918354" y="464949"/>
                    </a:cubicBezTo>
                    <a:cubicBezTo>
                      <a:pt x="926402" y="464949"/>
                      <a:pt x="928191" y="478361"/>
                      <a:pt x="935344" y="480149"/>
                    </a:cubicBezTo>
                    <a:cubicBezTo>
                      <a:pt x="945181" y="483726"/>
                      <a:pt x="955911" y="480149"/>
                      <a:pt x="965748" y="487302"/>
                    </a:cubicBezTo>
                    <a:cubicBezTo>
                      <a:pt x="965748" y="483726"/>
                      <a:pt x="963959" y="480149"/>
                      <a:pt x="965748" y="477467"/>
                    </a:cubicBezTo>
                    <a:cubicBezTo>
                      <a:pt x="972901" y="470314"/>
                      <a:pt x="980949" y="479255"/>
                      <a:pt x="988103" y="475679"/>
                    </a:cubicBezTo>
                    <a:cubicBezTo>
                      <a:pt x="1001516" y="467632"/>
                      <a:pt x="976478" y="452431"/>
                      <a:pt x="969324" y="439913"/>
                    </a:cubicBezTo>
                    <a:cubicBezTo>
                      <a:pt x="969324" y="438125"/>
                      <a:pt x="971113" y="436337"/>
                      <a:pt x="971113" y="436337"/>
                    </a:cubicBezTo>
                    <a:cubicBezTo>
                      <a:pt x="984526" y="447961"/>
                      <a:pt x="994362" y="461373"/>
                      <a:pt x="1011352" y="470314"/>
                    </a:cubicBezTo>
                    <a:cubicBezTo>
                      <a:pt x="1019400" y="473890"/>
                      <a:pt x="1039967" y="478361"/>
                      <a:pt x="1036390" y="468526"/>
                    </a:cubicBezTo>
                    <a:cubicBezTo>
                      <a:pt x="1028342" y="449749"/>
                      <a:pt x="1011352" y="434549"/>
                      <a:pt x="997045" y="417560"/>
                    </a:cubicBezTo>
                    <a:lnTo>
                      <a:pt x="997045" y="410407"/>
                    </a:lnTo>
                    <a:cubicBezTo>
                      <a:pt x="993468" y="410407"/>
                      <a:pt x="993468" y="408619"/>
                      <a:pt x="991680" y="406831"/>
                    </a:cubicBezTo>
                    <a:lnTo>
                      <a:pt x="991680" y="399677"/>
                    </a:lnTo>
                    <a:cubicBezTo>
                      <a:pt x="984526" y="396101"/>
                      <a:pt x="986314" y="389842"/>
                      <a:pt x="983632" y="384477"/>
                    </a:cubicBezTo>
                    <a:cubicBezTo>
                      <a:pt x="978267" y="376430"/>
                      <a:pt x="981843" y="363912"/>
                      <a:pt x="978267" y="354077"/>
                    </a:cubicBezTo>
                    <a:cubicBezTo>
                      <a:pt x="974690" y="344241"/>
                      <a:pt x="972901" y="335300"/>
                      <a:pt x="971113" y="325464"/>
                    </a:cubicBezTo>
                    <a:cubicBezTo>
                      <a:pt x="965748" y="296852"/>
                      <a:pt x="959488" y="271816"/>
                      <a:pt x="955911" y="244098"/>
                    </a:cubicBezTo>
                    <a:cubicBezTo>
                      <a:pt x="952334" y="211910"/>
                      <a:pt x="974690" y="186874"/>
                      <a:pt x="989891" y="158262"/>
                    </a:cubicBezTo>
                    <a:cubicBezTo>
                      <a:pt x="1001516" y="137696"/>
                      <a:pt x="1014929" y="118026"/>
                      <a:pt x="1037284" y="104614"/>
                    </a:cubicBezTo>
                    <a:cubicBezTo>
                      <a:pt x="1042650" y="84049"/>
                      <a:pt x="1056063" y="67060"/>
                      <a:pt x="1069476" y="50966"/>
                    </a:cubicBezTo>
                    <a:cubicBezTo>
                      <a:pt x="1082889" y="34871"/>
                      <a:pt x="1105244" y="24142"/>
                      <a:pt x="1121340" y="16989"/>
                    </a:cubicBezTo>
                    <a:cubicBezTo>
                      <a:pt x="1144590" y="6259"/>
                      <a:pt x="1166051" y="0"/>
                      <a:pt x="1166051" y="0"/>
                    </a:cubicBezTo>
                    <a:lnTo>
                      <a:pt x="0" y="0"/>
                    </a:lnTo>
                    <a:lnTo>
                      <a:pt x="0" y="894133"/>
                    </a:lnTo>
                    <a:lnTo>
                      <a:pt x="828933" y="894133"/>
                    </a:lnTo>
                    <a:cubicBezTo>
                      <a:pt x="861125" y="870886"/>
                      <a:pt x="893317" y="860156"/>
                      <a:pt x="938027" y="837803"/>
                    </a:cubicBezTo>
                    <a:cubicBezTo>
                      <a:pt x="959488" y="828861"/>
                      <a:pt x="1007775" y="806508"/>
                      <a:pt x="1023871" y="790414"/>
                    </a:cubicBezTo>
                    <a:moveTo>
                      <a:pt x="764550" y="668812"/>
                    </a:moveTo>
                    <a:cubicBezTo>
                      <a:pt x="760973" y="668812"/>
                      <a:pt x="754714" y="670600"/>
                      <a:pt x="756502" y="667023"/>
                    </a:cubicBezTo>
                    <a:cubicBezTo>
                      <a:pt x="758291" y="658976"/>
                      <a:pt x="769915" y="658976"/>
                      <a:pt x="777069" y="655400"/>
                    </a:cubicBezTo>
                    <a:cubicBezTo>
                      <a:pt x="780646" y="653611"/>
                      <a:pt x="785117" y="650035"/>
                      <a:pt x="788694" y="651823"/>
                    </a:cubicBezTo>
                    <a:cubicBezTo>
                      <a:pt x="792271" y="657188"/>
                      <a:pt x="796742" y="655400"/>
                      <a:pt x="800319" y="658976"/>
                    </a:cubicBezTo>
                    <a:cubicBezTo>
                      <a:pt x="789588" y="668812"/>
                      <a:pt x="776175" y="664341"/>
                      <a:pt x="764550" y="668812"/>
                    </a:cubicBezTo>
                    <a:moveTo>
                      <a:pt x="505229" y="632152"/>
                    </a:moveTo>
                    <a:cubicBezTo>
                      <a:pt x="505229" y="632152"/>
                      <a:pt x="503441" y="630364"/>
                      <a:pt x="503441" y="628576"/>
                    </a:cubicBezTo>
                    <a:cubicBezTo>
                      <a:pt x="525796" y="599963"/>
                      <a:pt x="541892" y="573139"/>
                      <a:pt x="557988" y="542739"/>
                    </a:cubicBezTo>
                    <a:cubicBezTo>
                      <a:pt x="580343" y="531115"/>
                      <a:pt x="598227" y="514126"/>
                      <a:pt x="615217" y="495350"/>
                    </a:cubicBezTo>
                    <a:cubicBezTo>
                      <a:pt x="643832" y="464949"/>
                      <a:pt x="674235" y="438125"/>
                      <a:pt x="710003" y="421137"/>
                    </a:cubicBezTo>
                    <a:cubicBezTo>
                      <a:pt x="723416" y="415772"/>
                      <a:pt x="740406" y="417560"/>
                      <a:pt x="753820" y="422925"/>
                    </a:cubicBezTo>
                    <a:cubicBezTo>
                      <a:pt x="748454" y="430078"/>
                      <a:pt x="740406" y="428290"/>
                      <a:pt x="733253" y="432760"/>
                    </a:cubicBezTo>
                    <a:cubicBezTo>
                      <a:pt x="731464" y="432760"/>
                      <a:pt x="729676" y="432760"/>
                      <a:pt x="727888" y="430972"/>
                    </a:cubicBezTo>
                    <a:cubicBezTo>
                      <a:pt x="729676" y="429184"/>
                      <a:pt x="729676" y="427396"/>
                      <a:pt x="729676" y="425607"/>
                    </a:cubicBezTo>
                    <a:cubicBezTo>
                      <a:pt x="712686" y="444384"/>
                      <a:pt x="689436" y="452431"/>
                      <a:pt x="676023" y="474785"/>
                    </a:cubicBezTo>
                    <a:cubicBezTo>
                      <a:pt x="666187" y="491773"/>
                      <a:pt x="659033" y="513232"/>
                      <a:pt x="637572" y="518597"/>
                    </a:cubicBezTo>
                    <a:cubicBezTo>
                      <a:pt x="630419" y="520385"/>
                      <a:pt x="639361" y="513232"/>
                      <a:pt x="635784" y="515021"/>
                    </a:cubicBezTo>
                    <a:cubicBezTo>
                      <a:pt x="583025" y="547209"/>
                      <a:pt x="546363" y="586551"/>
                      <a:pt x="505229" y="632152"/>
                    </a:cubicBezTo>
                    <a:moveTo>
                      <a:pt x="645620" y="520385"/>
                    </a:moveTo>
                    <a:cubicBezTo>
                      <a:pt x="643832" y="523962"/>
                      <a:pt x="642043" y="523962"/>
                      <a:pt x="640255" y="527538"/>
                    </a:cubicBezTo>
                    <a:cubicBezTo>
                      <a:pt x="638466" y="531115"/>
                      <a:pt x="636678" y="532903"/>
                      <a:pt x="633101" y="534692"/>
                    </a:cubicBezTo>
                    <a:cubicBezTo>
                      <a:pt x="631313" y="534692"/>
                      <a:pt x="629524" y="534692"/>
                      <a:pt x="629524" y="532903"/>
                    </a:cubicBezTo>
                    <a:cubicBezTo>
                      <a:pt x="631313" y="525750"/>
                      <a:pt x="636678" y="519491"/>
                      <a:pt x="642938" y="517703"/>
                    </a:cubicBezTo>
                    <a:cubicBezTo>
                      <a:pt x="645620" y="516809"/>
                      <a:pt x="645620" y="518597"/>
                      <a:pt x="645620" y="520385"/>
                    </a:cubicBezTo>
                    <a:moveTo>
                      <a:pt x="724311" y="773425"/>
                    </a:moveTo>
                    <a:cubicBezTo>
                      <a:pt x="723416" y="775213"/>
                      <a:pt x="721628" y="777002"/>
                      <a:pt x="719840" y="778790"/>
                    </a:cubicBezTo>
                    <a:cubicBezTo>
                      <a:pt x="721628" y="778790"/>
                      <a:pt x="723416" y="780578"/>
                      <a:pt x="721628" y="781472"/>
                    </a:cubicBezTo>
                    <a:cubicBezTo>
                      <a:pt x="718051" y="785049"/>
                      <a:pt x="713580" y="788625"/>
                      <a:pt x="709109" y="790414"/>
                    </a:cubicBezTo>
                    <a:lnTo>
                      <a:pt x="706426" y="790414"/>
                    </a:lnTo>
                    <a:cubicBezTo>
                      <a:pt x="704638" y="792202"/>
                      <a:pt x="701955" y="793990"/>
                      <a:pt x="700167" y="796673"/>
                    </a:cubicBezTo>
                    <a:cubicBezTo>
                      <a:pt x="698379" y="798461"/>
                      <a:pt x="688542" y="797567"/>
                      <a:pt x="691225" y="794884"/>
                    </a:cubicBezTo>
                    <a:cubicBezTo>
                      <a:pt x="695696" y="791308"/>
                      <a:pt x="699273" y="786837"/>
                      <a:pt x="703744" y="783261"/>
                    </a:cubicBezTo>
                    <a:cubicBezTo>
                      <a:pt x="706426" y="781472"/>
                      <a:pt x="709109" y="778790"/>
                      <a:pt x="710898" y="776107"/>
                    </a:cubicBezTo>
                    <a:cubicBezTo>
                      <a:pt x="711792" y="774319"/>
                      <a:pt x="712686" y="773425"/>
                      <a:pt x="714474" y="772531"/>
                    </a:cubicBezTo>
                    <a:cubicBezTo>
                      <a:pt x="717157" y="770743"/>
                      <a:pt x="726099" y="769849"/>
                      <a:pt x="724311" y="773425"/>
                    </a:cubicBezTo>
                    <a:moveTo>
                      <a:pt x="693908" y="760013"/>
                    </a:moveTo>
                    <a:cubicBezTo>
                      <a:pt x="686754" y="764484"/>
                      <a:pt x="680494" y="768954"/>
                      <a:pt x="674235" y="773425"/>
                    </a:cubicBezTo>
                    <a:cubicBezTo>
                      <a:pt x="667081" y="777896"/>
                      <a:pt x="659033" y="780578"/>
                      <a:pt x="651880" y="784155"/>
                    </a:cubicBezTo>
                    <a:cubicBezTo>
                      <a:pt x="650985" y="783261"/>
                      <a:pt x="650091" y="783261"/>
                      <a:pt x="649197" y="783261"/>
                    </a:cubicBezTo>
                    <a:cubicBezTo>
                      <a:pt x="642938" y="786837"/>
                      <a:pt x="637572" y="791308"/>
                      <a:pt x="632207" y="796673"/>
                    </a:cubicBezTo>
                    <a:lnTo>
                      <a:pt x="629524" y="799355"/>
                    </a:lnTo>
                    <a:lnTo>
                      <a:pt x="626842" y="802037"/>
                    </a:lnTo>
                    <a:lnTo>
                      <a:pt x="623265" y="805614"/>
                    </a:lnTo>
                    <a:cubicBezTo>
                      <a:pt x="622371" y="806508"/>
                      <a:pt x="622371" y="807402"/>
                      <a:pt x="620582" y="808296"/>
                    </a:cubicBezTo>
                    <a:cubicBezTo>
                      <a:pt x="619688" y="809190"/>
                      <a:pt x="617005" y="809190"/>
                      <a:pt x="617005" y="807402"/>
                    </a:cubicBezTo>
                    <a:cubicBezTo>
                      <a:pt x="616111" y="808296"/>
                      <a:pt x="615217" y="808296"/>
                      <a:pt x="614323" y="809190"/>
                    </a:cubicBezTo>
                    <a:cubicBezTo>
                      <a:pt x="613429" y="810085"/>
                      <a:pt x="612534" y="810085"/>
                      <a:pt x="611640" y="810979"/>
                    </a:cubicBezTo>
                    <a:lnTo>
                      <a:pt x="609852" y="810979"/>
                    </a:lnTo>
                    <a:cubicBezTo>
                      <a:pt x="608063" y="812767"/>
                      <a:pt x="605381" y="814555"/>
                      <a:pt x="603592" y="816343"/>
                    </a:cubicBezTo>
                    <a:cubicBezTo>
                      <a:pt x="600015" y="819920"/>
                      <a:pt x="596439" y="822602"/>
                      <a:pt x="593756" y="827073"/>
                    </a:cubicBezTo>
                    <a:lnTo>
                      <a:pt x="593756" y="827967"/>
                    </a:lnTo>
                    <a:lnTo>
                      <a:pt x="592862" y="828861"/>
                    </a:lnTo>
                    <a:cubicBezTo>
                      <a:pt x="592862" y="828861"/>
                      <a:pt x="592862" y="829755"/>
                      <a:pt x="591968" y="829755"/>
                    </a:cubicBezTo>
                    <a:cubicBezTo>
                      <a:pt x="591968" y="830650"/>
                      <a:pt x="591073" y="830650"/>
                      <a:pt x="591073" y="831544"/>
                    </a:cubicBezTo>
                    <a:cubicBezTo>
                      <a:pt x="591073" y="831544"/>
                      <a:pt x="590179" y="832438"/>
                      <a:pt x="589285" y="832438"/>
                    </a:cubicBezTo>
                    <a:lnTo>
                      <a:pt x="588391" y="831544"/>
                    </a:lnTo>
                    <a:cubicBezTo>
                      <a:pt x="588391" y="831544"/>
                      <a:pt x="588391" y="830650"/>
                      <a:pt x="587496" y="830650"/>
                    </a:cubicBezTo>
                    <a:cubicBezTo>
                      <a:pt x="586602" y="829755"/>
                      <a:pt x="586602" y="828861"/>
                      <a:pt x="585708" y="827967"/>
                    </a:cubicBezTo>
                    <a:lnTo>
                      <a:pt x="585708" y="827073"/>
                    </a:lnTo>
                    <a:cubicBezTo>
                      <a:pt x="587496" y="825285"/>
                      <a:pt x="589285" y="823497"/>
                      <a:pt x="591073" y="820814"/>
                    </a:cubicBezTo>
                    <a:cubicBezTo>
                      <a:pt x="591968" y="819920"/>
                      <a:pt x="591968" y="819026"/>
                      <a:pt x="592862" y="819026"/>
                    </a:cubicBezTo>
                    <a:cubicBezTo>
                      <a:pt x="593756" y="818132"/>
                      <a:pt x="594650" y="816343"/>
                      <a:pt x="595544" y="815449"/>
                    </a:cubicBezTo>
                    <a:cubicBezTo>
                      <a:pt x="595544" y="814555"/>
                      <a:pt x="596439" y="814555"/>
                      <a:pt x="596439" y="813661"/>
                    </a:cubicBezTo>
                    <a:cubicBezTo>
                      <a:pt x="598227" y="810979"/>
                      <a:pt x="600015" y="809190"/>
                      <a:pt x="601804" y="806508"/>
                    </a:cubicBezTo>
                    <a:lnTo>
                      <a:pt x="602698" y="805614"/>
                    </a:lnTo>
                    <a:cubicBezTo>
                      <a:pt x="603592" y="804720"/>
                      <a:pt x="604486" y="802931"/>
                      <a:pt x="605381" y="802037"/>
                    </a:cubicBezTo>
                    <a:cubicBezTo>
                      <a:pt x="606275" y="801143"/>
                      <a:pt x="606275" y="800249"/>
                      <a:pt x="607169" y="798461"/>
                    </a:cubicBezTo>
                    <a:lnTo>
                      <a:pt x="607169" y="797567"/>
                    </a:lnTo>
                    <a:cubicBezTo>
                      <a:pt x="608063" y="795778"/>
                      <a:pt x="608063" y="794884"/>
                      <a:pt x="608958" y="793990"/>
                    </a:cubicBezTo>
                    <a:lnTo>
                      <a:pt x="608958" y="793096"/>
                    </a:lnTo>
                    <a:cubicBezTo>
                      <a:pt x="608958" y="792202"/>
                      <a:pt x="608958" y="792202"/>
                      <a:pt x="609852" y="791308"/>
                    </a:cubicBezTo>
                    <a:cubicBezTo>
                      <a:pt x="609852" y="790414"/>
                      <a:pt x="609852" y="789519"/>
                      <a:pt x="610746" y="788625"/>
                    </a:cubicBezTo>
                    <a:lnTo>
                      <a:pt x="610746" y="787731"/>
                    </a:lnTo>
                    <a:cubicBezTo>
                      <a:pt x="612534" y="784155"/>
                      <a:pt x="615217" y="781472"/>
                      <a:pt x="617900" y="778790"/>
                    </a:cubicBezTo>
                    <a:lnTo>
                      <a:pt x="617005" y="778790"/>
                    </a:lnTo>
                    <a:cubicBezTo>
                      <a:pt x="614323" y="780578"/>
                      <a:pt x="612534" y="782366"/>
                      <a:pt x="610746" y="784155"/>
                    </a:cubicBezTo>
                    <a:cubicBezTo>
                      <a:pt x="608958" y="785943"/>
                      <a:pt x="605381" y="783261"/>
                      <a:pt x="608063" y="781472"/>
                    </a:cubicBezTo>
                    <a:cubicBezTo>
                      <a:pt x="609852" y="780578"/>
                      <a:pt x="610746" y="778790"/>
                      <a:pt x="611640" y="777896"/>
                    </a:cubicBezTo>
                    <a:cubicBezTo>
                      <a:pt x="614323" y="775213"/>
                      <a:pt x="617005" y="771637"/>
                      <a:pt x="620582" y="768954"/>
                    </a:cubicBezTo>
                    <a:cubicBezTo>
                      <a:pt x="622371" y="767166"/>
                      <a:pt x="624159" y="766272"/>
                      <a:pt x="625948" y="765378"/>
                    </a:cubicBezTo>
                    <a:lnTo>
                      <a:pt x="626842" y="764484"/>
                    </a:lnTo>
                    <a:cubicBezTo>
                      <a:pt x="627736" y="762695"/>
                      <a:pt x="629524" y="761801"/>
                      <a:pt x="630419" y="760013"/>
                    </a:cubicBezTo>
                    <a:cubicBezTo>
                      <a:pt x="646514" y="744813"/>
                      <a:pt x="674235" y="744813"/>
                      <a:pt x="694802" y="734977"/>
                    </a:cubicBezTo>
                    <a:cubicBezTo>
                      <a:pt x="702850" y="731401"/>
                      <a:pt x="713580" y="736766"/>
                      <a:pt x="721628" y="734977"/>
                    </a:cubicBezTo>
                    <a:cubicBezTo>
                      <a:pt x="726993" y="734977"/>
                      <a:pt x="731464" y="734977"/>
                      <a:pt x="736830" y="738554"/>
                    </a:cubicBezTo>
                    <a:cubicBezTo>
                      <a:pt x="721628" y="741236"/>
                      <a:pt x="708215" y="751072"/>
                      <a:pt x="693908" y="760013"/>
                    </a:cubicBezTo>
                    <a:moveTo>
                      <a:pt x="728782" y="641988"/>
                    </a:moveTo>
                    <a:cubicBezTo>
                      <a:pt x="726993" y="640199"/>
                      <a:pt x="734147" y="641988"/>
                      <a:pt x="735935" y="638411"/>
                    </a:cubicBezTo>
                    <a:lnTo>
                      <a:pt x="722522" y="638411"/>
                    </a:lnTo>
                    <a:cubicBezTo>
                      <a:pt x="720734" y="638411"/>
                      <a:pt x="720734" y="636623"/>
                      <a:pt x="720734" y="634834"/>
                    </a:cubicBezTo>
                    <a:cubicBezTo>
                      <a:pt x="712686" y="636623"/>
                      <a:pt x="701955" y="640199"/>
                      <a:pt x="693908" y="641988"/>
                    </a:cubicBezTo>
                    <a:cubicBezTo>
                      <a:pt x="682283" y="645564"/>
                      <a:pt x="671552" y="653611"/>
                      <a:pt x="658139" y="657188"/>
                    </a:cubicBezTo>
                    <a:cubicBezTo>
                      <a:pt x="639361" y="664341"/>
                      <a:pt x="624159" y="679541"/>
                      <a:pt x="604486" y="685800"/>
                    </a:cubicBezTo>
                    <a:cubicBezTo>
                      <a:pt x="602698" y="685800"/>
                      <a:pt x="602698" y="684012"/>
                      <a:pt x="602698" y="682223"/>
                    </a:cubicBezTo>
                    <a:cubicBezTo>
                      <a:pt x="604486" y="676859"/>
                      <a:pt x="610746" y="675070"/>
                      <a:pt x="614323" y="670600"/>
                    </a:cubicBezTo>
                    <a:cubicBezTo>
                      <a:pt x="614323" y="668812"/>
                      <a:pt x="614323" y="667023"/>
                      <a:pt x="612534" y="667023"/>
                    </a:cubicBezTo>
                    <a:cubicBezTo>
                      <a:pt x="625948" y="648246"/>
                      <a:pt x="644726" y="638411"/>
                      <a:pt x="661716" y="623211"/>
                    </a:cubicBezTo>
                    <a:lnTo>
                      <a:pt x="661716" y="617846"/>
                    </a:lnTo>
                    <a:cubicBezTo>
                      <a:pt x="667081" y="610693"/>
                      <a:pt x="675129" y="608010"/>
                      <a:pt x="678706" y="599069"/>
                    </a:cubicBezTo>
                    <a:cubicBezTo>
                      <a:pt x="680494" y="593704"/>
                      <a:pt x="687648" y="587445"/>
                      <a:pt x="695696" y="583869"/>
                    </a:cubicBezTo>
                    <a:cubicBezTo>
                      <a:pt x="693908" y="582081"/>
                      <a:pt x="690331" y="582081"/>
                      <a:pt x="690331" y="578504"/>
                    </a:cubicBezTo>
                    <a:cubicBezTo>
                      <a:pt x="683177" y="578504"/>
                      <a:pt x="676918" y="582081"/>
                      <a:pt x="669764" y="576716"/>
                    </a:cubicBezTo>
                    <a:cubicBezTo>
                      <a:pt x="673341" y="574033"/>
                      <a:pt x="676918" y="572245"/>
                      <a:pt x="680494" y="570457"/>
                    </a:cubicBezTo>
                    <a:cubicBezTo>
                      <a:pt x="678706" y="570457"/>
                      <a:pt x="677812" y="569563"/>
                      <a:pt x="676918" y="567774"/>
                    </a:cubicBezTo>
                    <a:cubicBezTo>
                      <a:pt x="675129" y="564198"/>
                      <a:pt x="680494" y="560621"/>
                      <a:pt x="684965" y="559727"/>
                    </a:cubicBezTo>
                    <a:cubicBezTo>
                      <a:pt x="692119" y="557939"/>
                      <a:pt x="700167" y="557939"/>
                      <a:pt x="705532" y="552574"/>
                    </a:cubicBezTo>
                    <a:cubicBezTo>
                      <a:pt x="693908" y="550786"/>
                      <a:pt x="680494" y="556151"/>
                      <a:pt x="667975" y="548998"/>
                    </a:cubicBezTo>
                    <a:cubicBezTo>
                      <a:pt x="676023" y="526644"/>
                      <a:pt x="690331" y="508762"/>
                      <a:pt x="710003" y="498032"/>
                    </a:cubicBezTo>
                    <a:cubicBezTo>
                      <a:pt x="711792" y="498032"/>
                      <a:pt x="715369" y="498032"/>
                      <a:pt x="715369" y="499820"/>
                    </a:cubicBezTo>
                    <a:cubicBezTo>
                      <a:pt x="715369" y="507868"/>
                      <a:pt x="710003" y="515021"/>
                      <a:pt x="701955" y="516809"/>
                    </a:cubicBezTo>
                    <a:cubicBezTo>
                      <a:pt x="715369" y="520385"/>
                      <a:pt x="728782" y="520385"/>
                      <a:pt x="742195" y="526644"/>
                    </a:cubicBezTo>
                    <a:cubicBezTo>
                      <a:pt x="740406" y="530221"/>
                      <a:pt x="736830" y="528433"/>
                      <a:pt x="735041" y="528433"/>
                    </a:cubicBezTo>
                    <a:cubicBezTo>
                      <a:pt x="743089" y="533797"/>
                      <a:pt x="753820" y="530221"/>
                      <a:pt x="761868" y="536480"/>
                    </a:cubicBezTo>
                    <a:cubicBezTo>
                      <a:pt x="756502" y="541845"/>
                      <a:pt x="752031" y="536480"/>
                      <a:pt x="746666" y="536480"/>
                    </a:cubicBezTo>
                    <a:cubicBezTo>
                      <a:pt x="799424" y="551680"/>
                      <a:pt x="854865" y="563304"/>
                      <a:pt x="898682" y="597281"/>
                    </a:cubicBezTo>
                    <a:cubicBezTo>
                      <a:pt x="861125" y="616058"/>
                      <a:pt x="822674" y="624105"/>
                      <a:pt x="782434" y="633046"/>
                    </a:cubicBezTo>
                    <a:cubicBezTo>
                      <a:pt x="777069" y="633046"/>
                      <a:pt x="774387" y="633046"/>
                      <a:pt x="769021" y="631258"/>
                    </a:cubicBezTo>
                    <a:cubicBezTo>
                      <a:pt x="769021" y="633046"/>
                      <a:pt x="769021" y="636623"/>
                      <a:pt x="767233" y="636623"/>
                    </a:cubicBezTo>
                    <a:cubicBezTo>
                      <a:pt x="760079" y="636623"/>
                      <a:pt x="755608" y="636623"/>
                      <a:pt x="750243" y="640199"/>
                    </a:cubicBezTo>
                    <a:cubicBezTo>
                      <a:pt x="743983" y="645564"/>
                      <a:pt x="734147" y="647352"/>
                      <a:pt x="728782" y="641988"/>
                    </a:cubicBezTo>
                  </a:path>
                </a:pathLst>
              </a:custGeom>
              <a:solidFill>
                <a:srgbClr val="000091"/>
              </a:solidFill>
              <a:ln w="893" cap="flat">
                <a:noFill/>
                <a:prstDash val="solid"/>
                <a:miter/>
              </a:ln>
            </p:spPr>
            <p:txBody>
              <a:bodyPr rtlCol="0" anchor="ctr"/>
              <a:lstStyle/>
              <a:p>
                <a:endParaRPr lang="fr-FR"/>
              </a:p>
            </p:txBody>
          </p:sp>
          <p:sp>
            <p:nvSpPr>
              <p:cNvPr id="63" name="Forme libre 62">
                <a:extLst>
                  <a:ext uri="{FF2B5EF4-FFF2-40B4-BE49-F238E27FC236}">
                    <a16:creationId xmlns:a16="http://schemas.microsoft.com/office/drawing/2014/main" id="{B4F883C2-212D-B627-13CB-8C849DE88486}"/>
                  </a:ext>
                </a:extLst>
              </p:cNvPr>
              <p:cNvSpPr/>
              <p:nvPr/>
            </p:nvSpPr>
            <p:spPr>
              <a:xfrm>
                <a:off x="4569124" y="894132"/>
                <a:ext cx="1085135" cy="894132"/>
              </a:xfrm>
              <a:custGeom>
                <a:avLst/>
                <a:gdLst>
                  <a:gd name="connsiteX0" fmla="*/ 1084241 w 1085135"/>
                  <a:gd name="connsiteY0" fmla="*/ 0 h 894132"/>
                  <a:gd name="connsiteX1" fmla="*/ 123859 w 1085135"/>
                  <a:gd name="connsiteY1" fmla="*/ 0 h 894132"/>
                  <a:gd name="connsiteX2" fmla="*/ 132801 w 1085135"/>
                  <a:gd name="connsiteY2" fmla="*/ 4471 h 894132"/>
                  <a:gd name="connsiteX3" fmla="*/ 156945 w 1085135"/>
                  <a:gd name="connsiteY3" fmla="*/ 16989 h 894132"/>
                  <a:gd name="connsiteX4" fmla="*/ 189136 w 1085135"/>
                  <a:gd name="connsiteY4" fmla="*/ 43813 h 894132"/>
                  <a:gd name="connsiteX5" fmla="*/ 194501 w 1085135"/>
                  <a:gd name="connsiteY5" fmla="*/ 66166 h 894132"/>
                  <a:gd name="connsiteX6" fmla="*/ 181088 w 1085135"/>
                  <a:gd name="connsiteY6" fmla="*/ 91202 h 894132"/>
                  <a:gd name="connsiteX7" fmla="*/ 145320 w 1085135"/>
                  <a:gd name="connsiteY7" fmla="*/ 94778 h 894132"/>
                  <a:gd name="connsiteX8" fmla="*/ 124753 w 1085135"/>
                  <a:gd name="connsiteY8" fmla="*/ 91202 h 894132"/>
                  <a:gd name="connsiteX9" fmla="*/ 190925 w 1085135"/>
                  <a:gd name="connsiteY9" fmla="*/ 136802 h 894132"/>
                  <a:gd name="connsiteX10" fmla="*/ 206126 w 1085135"/>
                  <a:gd name="connsiteY10" fmla="*/ 142167 h 894132"/>
                  <a:gd name="connsiteX11" fmla="*/ 207915 w 1085135"/>
                  <a:gd name="connsiteY11" fmla="*/ 147532 h 894132"/>
                  <a:gd name="connsiteX12" fmla="*/ 202549 w 1085135"/>
                  <a:gd name="connsiteY12" fmla="*/ 157367 h 894132"/>
                  <a:gd name="connsiteX13" fmla="*/ 207915 w 1085135"/>
                  <a:gd name="connsiteY13" fmla="*/ 157367 h 894132"/>
                  <a:gd name="connsiteX14" fmla="*/ 226693 w 1085135"/>
                  <a:gd name="connsiteY14" fmla="*/ 142167 h 894132"/>
                  <a:gd name="connsiteX15" fmla="*/ 233847 w 1085135"/>
                  <a:gd name="connsiteY15" fmla="*/ 167203 h 894132"/>
                  <a:gd name="connsiteX16" fmla="*/ 213280 w 1085135"/>
                  <a:gd name="connsiteY16" fmla="*/ 184191 h 894132"/>
                  <a:gd name="connsiteX17" fmla="*/ 213280 w 1085135"/>
                  <a:gd name="connsiteY17" fmla="*/ 195815 h 894132"/>
                  <a:gd name="connsiteX18" fmla="*/ 221328 w 1085135"/>
                  <a:gd name="connsiteY18" fmla="*/ 216380 h 894132"/>
                  <a:gd name="connsiteX19" fmla="*/ 232952 w 1085135"/>
                  <a:gd name="connsiteY19" fmla="*/ 253934 h 894132"/>
                  <a:gd name="connsiteX20" fmla="*/ 244577 w 1085135"/>
                  <a:gd name="connsiteY20" fmla="*/ 329935 h 894132"/>
                  <a:gd name="connsiteX21" fmla="*/ 242789 w 1085135"/>
                  <a:gd name="connsiteY21" fmla="*/ 368383 h 894132"/>
                  <a:gd name="connsiteX22" fmla="*/ 261567 w 1085135"/>
                  <a:gd name="connsiteY22" fmla="*/ 404148 h 894132"/>
                  <a:gd name="connsiteX23" fmla="*/ 280346 w 1085135"/>
                  <a:gd name="connsiteY23" fmla="*/ 430972 h 894132"/>
                  <a:gd name="connsiteX24" fmla="*/ 300912 w 1085135"/>
                  <a:gd name="connsiteY24" fmla="*/ 484620 h 894132"/>
                  <a:gd name="connsiteX25" fmla="*/ 265144 w 1085135"/>
                  <a:gd name="connsiteY25" fmla="*/ 501609 h 894132"/>
                  <a:gd name="connsiteX26" fmla="*/ 268721 w 1085135"/>
                  <a:gd name="connsiteY26" fmla="*/ 532009 h 894132"/>
                  <a:gd name="connsiteX27" fmla="*/ 246366 w 1085135"/>
                  <a:gd name="connsiteY27" fmla="*/ 561516 h 894132"/>
                  <a:gd name="connsiteX28" fmla="*/ 257990 w 1085135"/>
                  <a:gd name="connsiteY28" fmla="*/ 568669 h 894132"/>
                  <a:gd name="connsiteX29" fmla="*/ 263356 w 1085135"/>
                  <a:gd name="connsiteY29" fmla="*/ 591022 h 894132"/>
                  <a:gd name="connsiteX30" fmla="*/ 246366 w 1085135"/>
                  <a:gd name="connsiteY30" fmla="*/ 621422 h 894132"/>
                  <a:gd name="connsiteX31" fmla="*/ 244577 w 1085135"/>
                  <a:gd name="connsiteY31" fmla="*/ 658976 h 894132"/>
                  <a:gd name="connsiteX32" fmla="*/ 214174 w 1085135"/>
                  <a:gd name="connsiteY32" fmla="*/ 684012 h 894132"/>
                  <a:gd name="connsiteX33" fmla="*/ 181982 w 1085135"/>
                  <a:gd name="connsiteY33" fmla="*/ 685800 h 894132"/>
                  <a:gd name="connsiteX34" fmla="*/ 172146 w 1085135"/>
                  <a:gd name="connsiteY34" fmla="*/ 682223 h 894132"/>
                  <a:gd name="connsiteX35" fmla="*/ 86302 w 1085135"/>
                  <a:gd name="connsiteY35" fmla="*/ 670600 h 894132"/>
                  <a:gd name="connsiteX36" fmla="*/ 63052 w 1085135"/>
                  <a:gd name="connsiteY36" fmla="*/ 676859 h 894132"/>
                  <a:gd name="connsiteX37" fmla="*/ 42486 w 1085135"/>
                  <a:gd name="connsiteY37" fmla="*/ 694741 h 894132"/>
                  <a:gd name="connsiteX38" fmla="*/ 38909 w 1085135"/>
                  <a:gd name="connsiteY38" fmla="*/ 699212 h 894132"/>
                  <a:gd name="connsiteX39" fmla="*/ 37120 w 1085135"/>
                  <a:gd name="connsiteY39" fmla="*/ 701894 h 894132"/>
                  <a:gd name="connsiteX40" fmla="*/ 35332 w 1085135"/>
                  <a:gd name="connsiteY40" fmla="*/ 703683 h 894132"/>
                  <a:gd name="connsiteX41" fmla="*/ 21919 w 1085135"/>
                  <a:gd name="connsiteY41" fmla="*/ 723354 h 894132"/>
                  <a:gd name="connsiteX42" fmla="*/ 21024 w 1085135"/>
                  <a:gd name="connsiteY42" fmla="*/ 724248 h 894132"/>
                  <a:gd name="connsiteX43" fmla="*/ 19236 w 1085135"/>
                  <a:gd name="connsiteY43" fmla="*/ 726930 h 894132"/>
                  <a:gd name="connsiteX44" fmla="*/ 6717 w 1085135"/>
                  <a:gd name="connsiteY44" fmla="*/ 758225 h 894132"/>
                  <a:gd name="connsiteX45" fmla="*/ 8506 w 1085135"/>
                  <a:gd name="connsiteY45" fmla="*/ 837803 h 894132"/>
                  <a:gd name="connsiteX46" fmla="*/ 101503 w 1085135"/>
                  <a:gd name="connsiteY46" fmla="*/ 873568 h 894132"/>
                  <a:gd name="connsiteX47" fmla="*/ 141743 w 1085135"/>
                  <a:gd name="connsiteY47" fmla="*/ 894133 h 894132"/>
                  <a:gd name="connsiteX48" fmla="*/ 1085135 w 1085135"/>
                  <a:gd name="connsiteY48" fmla="*/ 894133 h 894132"/>
                  <a:gd name="connsiteX49" fmla="*/ 1085135 w 1085135"/>
                  <a:gd name="connsiteY49" fmla="*/ 0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135" h="894132">
                    <a:moveTo>
                      <a:pt x="1084241" y="0"/>
                    </a:moveTo>
                    <a:lnTo>
                      <a:pt x="123859" y="0"/>
                    </a:lnTo>
                    <a:cubicBezTo>
                      <a:pt x="123859" y="0"/>
                      <a:pt x="125647" y="0"/>
                      <a:pt x="132801" y="4471"/>
                    </a:cubicBezTo>
                    <a:cubicBezTo>
                      <a:pt x="140849" y="8941"/>
                      <a:pt x="150685" y="14306"/>
                      <a:pt x="156945" y="16989"/>
                    </a:cubicBezTo>
                    <a:cubicBezTo>
                      <a:pt x="169463" y="23247"/>
                      <a:pt x="181088" y="31295"/>
                      <a:pt x="189136" y="43813"/>
                    </a:cubicBezTo>
                    <a:cubicBezTo>
                      <a:pt x="192713" y="49177"/>
                      <a:pt x="197184" y="59013"/>
                      <a:pt x="194501" y="66166"/>
                    </a:cubicBezTo>
                    <a:cubicBezTo>
                      <a:pt x="190925" y="74213"/>
                      <a:pt x="189136" y="88519"/>
                      <a:pt x="181088" y="91202"/>
                    </a:cubicBezTo>
                    <a:cubicBezTo>
                      <a:pt x="171252" y="96566"/>
                      <a:pt x="157839" y="96566"/>
                      <a:pt x="145320" y="94778"/>
                    </a:cubicBezTo>
                    <a:cubicBezTo>
                      <a:pt x="138166" y="94778"/>
                      <a:pt x="131907" y="92990"/>
                      <a:pt x="124753" y="91202"/>
                    </a:cubicBezTo>
                    <a:cubicBezTo>
                      <a:pt x="149791" y="101037"/>
                      <a:pt x="173935" y="113555"/>
                      <a:pt x="190925" y="136802"/>
                    </a:cubicBezTo>
                    <a:cubicBezTo>
                      <a:pt x="192713" y="140379"/>
                      <a:pt x="198972" y="142167"/>
                      <a:pt x="206126" y="142167"/>
                    </a:cubicBezTo>
                    <a:cubicBezTo>
                      <a:pt x="207915" y="142167"/>
                      <a:pt x="207915" y="145744"/>
                      <a:pt x="207915" y="147532"/>
                    </a:cubicBezTo>
                    <a:cubicBezTo>
                      <a:pt x="204338" y="151108"/>
                      <a:pt x="200761" y="152897"/>
                      <a:pt x="202549" y="157367"/>
                    </a:cubicBezTo>
                    <a:lnTo>
                      <a:pt x="207915" y="157367"/>
                    </a:lnTo>
                    <a:cubicBezTo>
                      <a:pt x="215962" y="153791"/>
                      <a:pt x="215068" y="136802"/>
                      <a:pt x="226693" y="142167"/>
                    </a:cubicBezTo>
                    <a:cubicBezTo>
                      <a:pt x="234741" y="147532"/>
                      <a:pt x="238318" y="159156"/>
                      <a:pt x="233847" y="167203"/>
                    </a:cubicBezTo>
                    <a:cubicBezTo>
                      <a:pt x="226693" y="174356"/>
                      <a:pt x="220433" y="178827"/>
                      <a:pt x="213280" y="184191"/>
                    </a:cubicBezTo>
                    <a:cubicBezTo>
                      <a:pt x="211491" y="187768"/>
                      <a:pt x="211491" y="192239"/>
                      <a:pt x="213280" y="195815"/>
                    </a:cubicBezTo>
                    <a:cubicBezTo>
                      <a:pt x="218645" y="202968"/>
                      <a:pt x="220433" y="209227"/>
                      <a:pt x="221328" y="216380"/>
                    </a:cubicBezTo>
                    <a:cubicBezTo>
                      <a:pt x="226693" y="228004"/>
                      <a:pt x="228481" y="241416"/>
                      <a:pt x="232952" y="253934"/>
                    </a:cubicBezTo>
                    <a:cubicBezTo>
                      <a:pt x="240106" y="278970"/>
                      <a:pt x="246366" y="304899"/>
                      <a:pt x="244577" y="329935"/>
                    </a:cubicBezTo>
                    <a:cubicBezTo>
                      <a:pt x="244577" y="343347"/>
                      <a:pt x="237423" y="354971"/>
                      <a:pt x="242789" y="368383"/>
                    </a:cubicBezTo>
                    <a:cubicBezTo>
                      <a:pt x="246366" y="381795"/>
                      <a:pt x="254413" y="391630"/>
                      <a:pt x="261567" y="404148"/>
                    </a:cubicBezTo>
                    <a:cubicBezTo>
                      <a:pt x="268721" y="413984"/>
                      <a:pt x="274980" y="421137"/>
                      <a:pt x="280346" y="430972"/>
                    </a:cubicBezTo>
                    <a:cubicBezTo>
                      <a:pt x="290182" y="447961"/>
                      <a:pt x="308960" y="464949"/>
                      <a:pt x="300912" y="484620"/>
                    </a:cubicBezTo>
                    <a:cubicBezTo>
                      <a:pt x="295547" y="496244"/>
                      <a:pt x="277663" y="494456"/>
                      <a:pt x="265144" y="501609"/>
                    </a:cubicBezTo>
                    <a:cubicBezTo>
                      <a:pt x="255308" y="509656"/>
                      <a:pt x="263356" y="523962"/>
                      <a:pt x="268721" y="532009"/>
                    </a:cubicBezTo>
                    <a:cubicBezTo>
                      <a:pt x="276769" y="547209"/>
                      <a:pt x="258885" y="557045"/>
                      <a:pt x="246366" y="561516"/>
                    </a:cubicBezTo>
                    <a:cubicBezTo>
                      <a:pt x="249942" y="566880"/>
                      <a:pt x="256202" y="565092"/>
                      <a:pt x="257990" y="568669"/>
                    </a:cubicBezTo>
                    <a:cubicBezTo>
                      <a:pt x="259779" y="576716"/>
                      <a:pt x="267827" y="582081"/>
                      <a:pt x="263356" y="591022"/>
                    </a:cubicBezTo>
                    <a:cubicBezTo>
                      <a:pt x="256202" y="600857"/>
                      <a:pt x="236529" y="606222"/>
                      <a:pt x="246366" y="621422"/>
                    </a:cubicBezTo>
                    <a:cubicBezTo>
                      <a:pt x="253519" y="633046"/>
                      <a:pt x="249048" y="646458"/>
                      <a:pt x="244577" y="658976"/>
                    </a:cubicBezTo>
                    <a:cubicBezTo>
                      <a:pt x="239212" y="672388"/>
                      <a:pt x="227587" y="681329"/>
                      <a:pt x="214174" y="684012"/>
                    </a:cubicBezTo>
                    <a:cubicBezTo>
                      <a:pt x="204338" y="687588"/>
                      <a:pt x="191819" y="687588"/>
                      <a:pt x="181982" y="685800"/>
                    </a:cubicBezTo>
                    <a:cubicBezTo>
                      <a:pt x="178406" y="684012"/>
                      <a:pt x="174829" y="682223"/>
                      <a:pt x="172146" y="682223"/>
                    </a:cubicBezTo>
                    <a:cubicBezTo>
                      <a:pt x="143531" y="678647"/>
                      <a:pt x="114917" y="670600"/>
                      <a:pt x="86302" y="670600"/>
                    </a:cubicBezTo>
                    <a:cubicBezTo>
                      <a:pt x="78254" y="672388"/>
                      <a:pt x="69312" y="674176"/>
                      <a:pt x="63052" y="676859"/>
                    </a:cubicBezTo>
                    <a:cubicBezTo>
                      <a:pt x="55899" y="682223"/>
                      <a:pt x="48745" y="688482"/>
                      <a:pt x="42486" y="694741"/>
                    </a:cubicBezTo>
                    <a:cubicBezTo>
                      <a:pt x="41591" y="696530"/>
                      <a:pt x="39803" y="697424"/>
                      <a:pt x="38909" y="699212"/>
                    </a:cubicBezTo>
                    <a:cubicBezTo>
                      <a:pt x="38014" y="700106"/>
                      <a:pt x="37120" y="701000"/>
                      <a:pt x="37120" y="701894"/>
                    </a:cubicBezTo>
                    <a:lnTo>
                      <a:pt x="35332" y="703683"/>
                    </a:lnTo>
                    <a:cubicBezTo>
                      <a:pt x="29967" y="709942"/>
                      <a:pt x="26390" y="716201"/>
                      <a:pt x="21919" y="723354"/>
                    </a:cubicBezTo>
                    <a:cubicBezTo>
                      <a:pt x="21919" y="724248"/>
                      <a:pt x="21024" y="724248"/>
                      <a:pt x="21024" y="724248"/>
                    </a:cubicBezTo>
                    <a:cubicBezTo>
                      <a:pt x="21024" y="725142"/>
                      <a:pt x="20130" y="726036"/>
                      <a:pt x="19236" y="726930"/>
                    </a:cubicBezTo>
                    <a:cubicBezTo>
                      <a:pt x="13871" y="736766"/>
                      <a:pt x="9400" y="747495"/>
                      <a:pt x="6717" y="758225"/>
                    </a:cubicBezTo>
                    <a:cubicBezTo>
                      <a:pt x="-4908" y="796673"/>
                      <a:pt x="458" y="829755"/>
                      <a:pt x="8506" y="837803"/>
                    </a:cubicBezTo>
                    <a:cubicBezTo>
                      <a:pt x="10294" y="839591"/>
                      <a:pt x="63947" y="856579"/>
                      <a:pt x="101503" y="873568"/>
                    </a:cubicBezTo>
                    <a:cubicBezTo>
                      <a:pt x="119388" y="881615"/>
                      <a:pt x="131012" y="886980"/>
                      <a:pt x="141743" y="894133"/>
                    </a:cubicBezTo>
                    <a:lnTo>
                      <a:pt x="1085135" y="894133"/>
                    </a:lnTo>
                    <a:lnTo>
                      <a:pt x="1085135" y="0"/>
                    </a:lnTo>
                    <a:close/>
                  </a:path>
                </a:pathLst>
              </a:custGeom>
              <a:solidFill>
                <a:srgbClr val="E1000F"/>
              </a:solidFill>
              <a:ln w="893" cap="flat">
                <a:noFill/>
                <a:prstDash val="solid"/>
                <a:miter/>
              </a:ln>
            </p:spPr>
            <p:txBody>
              <a:bodyPr rtlCol="0" anchor="ctr"/>
              <a:lstStyle/>
              <a:p>
                <a:endParaRPr lang="fr-FR"/>
              </a:p>
            </p:txBody>
          </p:sp>
          <p:sp>
            <p:nvSpPr>
              <p:cNvPr id="64" name="Forme libre 63">
                <a:extLst>
                  <a:ext uri="{FF2B5EF4-FFF2-40B4-BE49-F238E27FC236}">
                    <a16:creationId xmlns:a16="http://schemas.microsoft.com/office/drawing/2014/main" id="{1882FA65-38E4-B7CC-52E0-5F8A2C7AD656}"/>
                  </a:ext>
                </a:extLst>
              </p:cNvPr>
              <p:cNvSpPr/>
              <p:nvPr/>
            </p:nvSpPr>
            <p:spPr>
              <a:xfrm>
                <a:off x="4684935" y="1205549"/>
                <a:ext cx="109897" cy="97202"/>
              </a:xfrm>
              <a:custGeom>
                <a:avLst/>
                <a:gdLst>
                  <a:gd name="connsiteX0" fmla="*/ 65277 w 109897"/>
                  <a:gd name="connsiteY0" fmla="*/ 15836 h 97202"/>
                  <a:gd name="connsiteX1" fmla="*/ 82267 w 109897"/>
                  <a:gd name="connsiteY1" fmla="*/ 21201 h 97202"/>
                  <a:gd name="connsiteX2" fmla="*/ 48287 w 109897"/>
                  <a:gd name="connsiteY2" fmla="*/ 51602 h 97202"/>
                  <a:gd name="connsiteX3" fmla="*/ 42922 w 109897"/>
                  <a:gd name="connsiteY3" fmla="*/ 51602 h 97202"/>
                  <a:gd name="connsiteX4" fmla="*/ 34874 w 109897"/>
                  <a:gd name="connsiteY4" fmla="*/ 63225 h 97202"/>
                  <a:gd name="connsiteX5" fmla="*/ 19673 w 109897"/>
                  <a:gd name="connsiteY5" fmla="*/ 65014 h 97202"/>
                  <a:gd name="connsiteX6" fmla="*/ 44711 w 109897"/>
                  <a:gd name="connsiteY6" fmla="*/ 74849 h 97202"/>
                  <a:gd name="connsiteX7" fmla="*/ 50076 w 109897"/>
                  <a:gd name="connsiteY7" fmla="*/ 82002 h 97202"/>
                  <a:gd name="connsiteX8" fmla="*/ 53653 w 109897"/>
                  <a:gd name="connsiteY8" fmla="*/ 80214 h 97202"/>
                  <a:gd name="connsiteX9" fmla="*/ 57229 w 109897"/>
                  <a:gd name="connsiteY9" fmla="*/ 82002 h 97202"/>
                  <a:gd name="connsiteX10" fmla="*/ 57229 w 109897"/>
                  <a:gd name="connsiteY10" fmla="*/ 89155 h 97202"/>
                  <a:gd name="connsiteX11" fmla="*/ 36663 w 109897"/>
                  <a:gd name="connsiteY11" fmla="*/ 94520 h 97202"/>
                  <a:gd name="connsiteX12" fmla="*/ 76008 w 109897"/>
                  <a:gd name="connsiteY12" fmla="*/ 94520 h 97202"/>
                  <a:gd name="connsiteX13" fmla="*/ 83162 w 109897"/>
                  <a:gd name="connsiteY13" fmla="*/ 65908 h 97202"/>
                  <a:gd name="connsiteX14" fmla="*/ 79585 w 109897"/>
                  <a:gd name="connsiteY14" fmla="*/ 60543 h 97202"/>
                  <a:gd name="connsiteX15" fmla="*/ 89421 w 109897"/>
                  <a:gd name="connsiteY15" fmla="*/ 50708 h 97202"/>
                  <a:gd name="connsiteX16" fmla="*/ 99257 w 109897"/>
                  <a:gd name="connsiteY16" fmla="*/ 45343 h 97202"/>
                  <a:gd name="connsiteX17" fmla="*/ 93892 w 109897"/>
                  <a:gd name="connsiteY17" fmla="*/ 37296 h 97202"/>
                  <a:gd name="connsiteX18" fmla="*/ 109094 w 109897"/>
                  <a:gd name="connsiteY18" fmla="*/ 10472 h 97202"/>
                  <a:gd name="connsiteX19" fmla="*/ 85844 w 109897"/>
                  <a:gd name="connsiteY19" fmla="*/ 1530 h 97202"/>
                  <a:gd name="connsiteX20" fmla="*/ 57229 w 109897"/>
                  <a:gd name="connsiteY20" fmla="*/ 3319 h 97202"/>
                  <a:gd name="connsiteX21" fmla="*/ 32192 w 109897"/>
                  <a:gd name="connsiteY21" fmla="*/ 10472 h 97202"/>
                  <a:gd name="connsiteX22" fmla="*/ 0 w 109897"/>
                  <a:gd name="connsiteY22" fmla="*/ 27460 h 97202"/>
                  <a:gd name="connsiteX23" fmla="*/ 36663 w 109897"/>
                  <a:gd name="connsiteY23" fmla="*/ 17625 h 97202"/>
                  <a:gd name="connsiteX24" fmla="*/ 65277 w 109897"/>
                  <a:gd name="connsiteY24" fmla="*/ 15836 h 9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897" h="97202">
                    <a:moveTo>
                      <a:pt x="65277" y="15836"/>
                    </a:moveTo>
                    <a:cubicBezTo>
                      <a:pt x="72431" y="17625"/>
                      <a:pt x="82267" y="17625"/>
                      <a:pt x="82267" y="21201"/>
                    </a:cubicBezTo>
                    <a:cubicBezTo>
                      <a:pt x="78691" y="34613"/>
                      <a:pt x="59018" y="38190"/>
                      <a:pt x="48287" y="51602"/>
                    </a:cubicBezTo>
                    <a:lnTo>
                      <a:pt x="42922" y="51602"/>
                    </a:lnTo>
                    <a:cubicBezTo>
                      <a:pt x="37557" y="55178"/>
                      <a:pt x="39345" y="63225"/>
                      <a:pt x="34874" y="63225"/>
                    </a:cubicBezTo>
                    <a:cubicBezTo>
                      <a:pt x="29509" y="61437"/>
                      <a:pt x="25038" y="63225"/>
                      <a:pt x="19673" y="65014"/>
                    </a:cubicBezTo>
                    <a:cubicBezTo>
                      <a:pt x="26826" y="72167"/>
                      <a:pt x="34874" y="76637"/>
                      <a:pt x="44711" y="74849"/>
                    </a:cubicBezTo>
                    <a:cubicBezTo>
                      <a:pt x="46499" y="74849"/>
                      <a:pt x="50076" y="78426"/>
                      <a:pt x="50076" y="82002"/>
                    </a:cubicBezTo>
                    <a:cubicBezTo>
                      <a:pt x="50076" y="82002"/>
                      <a:pt x="51864" y="82002"/>
                      <a:pt x="53653" y="80214"/>
                    </a:cubicBezTo>
                    <a:cubicBezTo>
                      <a:pt x="55441" y="80214"/>
                      <a:pt x="57229" y="80214"/>
                      <a:pt x="57229" y="82002"/>
                    </a:cubicBezTo>
                    <a:lnTo>
                      <a:pt x="57229" y="89155"/>
                    </a:lnTo>
                    <a:cubicBezTo>
                      <a:pt x="51864" y="96308"/>
                      <a:pt x="43816" y="92732"/>
                      <a:pt x="36663" y="94520"/>
                    </a:cubicBezTo>
                    <a:cubicBezTo>
                      <a:pt x="50076" y="98097"/>
                      <a:pt x="63489" y="98097"/>
                      <a:pt x="76008" y="94520"/>
                    </a:cubicBezTo>
                    <a:cubicBezTo>
                      <a:pt x="85844" y="90944"/>
                      <a:pt x="76008" y="73955"/>
                      <a:pt x="83162" y="65908"/>
                    </a:cubicBezTo>
                    <a:cubicBezTo>
                      <a:pt x="79585" y="65908"/>
                      <a:pt x="83162" y="60543"/>
                      <a:pt x="79585" y="60543"/>
                    </a:cubicBezTo>
                    <a:cubicBezTo>
                      <a:pt x="83162" y="56967"/>
                      <a:pt x="86738" y="52496"/>
                      <a:pt x="89421" y="50708"/>
                    </a:cubicBezTo>
                    <a:cubicBezTo>
                      <a:pt x="92998" y="50708"/>
                      <a:pt x="97469" y="48919"/>
                      <a:pt x="99257" y="45343"/>
                    </a:cubicBezTo>
                    <a:cubicBezTo>
                      <a:pt x="99257" y="41766"/>
                      <a:pt x="92104" y="39978"/>
                      <a:pt x="93892" y="37296"/>
                    </a:cubicBezTo>
                    <a:cubicBezTo>
                      <a:pt x="103728" y="30143"/>
                      <a:pt x="112671" y="20307"/>
                      <a:pt x="109094" y="10472"/>
                    </a:cubicBezTo>
                    <a:cubicBezTo>
                      <a:pt x="107305" y="5107"/>
                      <a:pt x="93892" y="5107"/>
                      <a:pt x="85844" y="1530"/>
                    </a:cubicBezTo>
                    <a:cubicBezTo>
                      <a:pt x="77796" y="-2046"/>
                      <a:pt x="67066" y="1530"/>
                      <a:pt x="57229" y="3319"/>
                    </a:cubicBezTo>
                    <a:cubicBezTo>
                      <a:pt x="49182" y="3319"/>
                      <a:pt x="40239" y="8683"/>
                      <a:pt x="32192" y="10472"/>
                    </a:cubicBezTo>
                    <a:cubicBezTo>
                      <a:pt x="20567" y="14048"/>
                      <a:pt x="9836" y="20307"/>
                      <a:pt x="0" y="27460"/>
                    </a:cubicBezTo>
                    <a:cubicBezTo>
                      <a:pt x="11625" y="22095"/>
                      <a:pt x="23249" y="20307"/>
                      <a:pt x="36663" y="17625"/>
                    </a:cubicBezTo>
                    <a:cubicBezTo>
                      <a:pt x="46499" y="15836"/>
                      <a:pt x="54547" y="14048"/>
                      <a:pt x="65277" y="15836"/>
                    </a:cubicBezTo>
                  </a:path>
                </a:pathLst>
              </a:custGeom>
              <a:solidFill>
                <a:srgbClr val="808080"/>
              </a:solidFill>
              <a:ln w="893" cap="flat">
                <a:noFill/>
                <a:prstDash val="solid"/>
                <a:miter/>
              </a:ln>
            </p:spPr>
            <p:txBody>
              <a:bodyPr rtlCol="0" anchor="ctr"/>
              <a:lstStyle/>
              <a:p>
                <a:endParaRPr lang="fr-FR"/>
              </a:p>
            </p:txBody>
          </p:sp>
        </p:grpSp>
        <p:sp>
          <p:nvSpPr>
            <p:cNvPr id="60" name="Forme libre 59">
              <a:extLst>
                <a:ext uri="{FF2B5EF4-FFF2-40B4-BE49-F238E27FC236}">
                  <a16:creationId xmlns:a16="http://schemas.microsoft.com/office/drawing/2014/main" id="{B664CACB-77F3-F987-1723-74C2CAFF7160}"/>
                </a:ext>
              </a:extLst>
            </p:cNvPr>
            <p:cNvSpPr/>
            <p:nvPr/>
          </p:nvSpPr>
          <p:spPr>
            <a:xfrm>
              <a:off x="3189814" y="2048458"/>
              <a:ext cx="5812369" cy="1982292"/>
            </a:xfrm>
            <a:custGeom>
              <a:avLst/>
              <a:gdLst>
                <a:gd name="connsiteX0" fmla="*/ 0 w 5812369"/>
                <a:gd name="connsiteY0" fmla="*/ 857474 h 1982292"/>
                <a:gd name="connsiteX1" fmla="*/ 0 w 5812369"/>
                <a:gd name="connsiteY1" fmla="*/ 186874 h 1982292"/>
                <a:gd name="connsiteX2" fmla="*/ 203880 w 5812369"/>
                <a:gd name="connsiteY2" fmla="*/ 186874 h 1982292"/>
                <a:gd name="connsiteX3" fmla="*/ 377357 w 5812369"/>
                <a:gd name="connsiteY3" fmla="*/ 240522 h 1982292"/>
                <a:gd name="connsiteX4" fmla="*/ 441740 w 5812369"/>
                <a:gd name="connsiteY4" fmla="*/ 387160 h 1982292"/>
                <a:gd name="connsiteX5" fmla="*/ 414020 w 5812369"/>
                <a:gd name="connsiteY5" fmla="*/ 490879 h 1982292"/>
                <a:gd name="connsiteX6" fmla="*/ 335329 w 5812369"/>
                <a:gd name="connsiteY6" fmla="*/ 560621 h 1982292"/>
                <a:gd name="connsiteX7" fmla="*/ 544574 w 5812369"/>
                <a:gd name="connsiteY7" fmla="*/ 857474 h 1982292"/>
                <a:gd name="connsiteX8" fmla="*/ 382722 w 5812369"/>
                <a:gd name="connsiteY8" fmla="*/ 857474 h 1982292"/>
                <a:gd name="connsiteX9" fmla="*/ 204774 w 5812369"/>
                <a:gd name="connsiteY9" fmla="*/ 586551 h 1982292"/>
                <a:gd name="connsiteX10" fmla="*/ 135920 w 5812369"/>
                <a:gd name="connsiteY10" fmla="*/ 586551 h 1982292"/>
                <a:gd name="connsiteX11" fmla="*/ 135920 w 5812369"/>
                <a:gd name="connsiteY11" fmla="*/ 857474 h 1982292"/>
                <a:gd name="connsiteX12" fmla="*/ 135920 w 5812369"/>
                <a:gd name="connsiteY12" fmla="*/ 471208 h 1982292"/>
                <a:gd name="connsiteX13" fmla="*/ 211928 w 5812369"/>
                <a:gd name="connsiteY13" fmla="*/ 471208 h 1982292"/>
                <a:gd name="connsiteX14" fmla="*/ 278100 w 5812369"/>
                <a:gd name="connsiteY14" fmla="*/ 448855 h 1982292"/>
                <a:gd name="connsiteX15" fmla="*/ 302243 w 5812369"/>
                <a:gd name="connsiteY15" fmla="*/ 385371 h 1982292"/>
                <a:gd name="connsiteX16" fmla="*/ 278100 w 5812369"/>
                <a:gd name="connsiteY16" fmla="*/ 324570 h 1982292"/>
                <a:gd name="connsiteX17" fmla="*/ 211928 w 5812369"/>
                <a:gd name="connsiteY17" fmla="*/ 303111 h 1982292"/>
                <a:gd name="connsiteX18" fmla="*/ 135920 w 5812369"/>
                <a:gd name="connsiteY18" fmla="*/ 303111 h 1982292"/>
                <a:gd name="connsiteX19" fmla="*/ 639361 w 5812369"/>
                <a:gd name="connsiteY19" fmla="*/ 857474 h 1982292"/>
                <a:gd name="connsiteX20" fmla="*/ 639361 w 5812369"/>
                <a:gd name="connsiteY20" fmla="*/ 186874 h 1982292"/>
                <a:gd name="connsiteX21" fmla="*/ 1028342 w 5812369"/>
                <a:gd name="connsiteY21" fmla="*/ 186874 h 1982292"/>
                <a:gd name="connsiteX22" fmla="*/ 1028342 w 5812369"/>
                <a:gd name="connsiteY22" fmla="*/ 303111 h 1982292"/>
                <a:gd name="connsiteX23" fmla="*/ 774387 w 5812369"/>
                <a:gd name="connsiteY23" fmla="*/ 303111 h 1982292"/>
                <a:gd name="connsiteX24" fmla="*/ 774387 w 5812369"/>
                <a:gd name="connsiteY24" fmla="*/ 457796 h 1982292"/>
                <a:gd name="connsiteX25" fmla="*/ 989891 w 5812369"/>
                <a:gd name="connsiteY25" fmla="*/ 457796 h 1982292"/>
                <a:gd name="connsiteX26" fmla="*/ 989891 w 5812369"/>
                <a:gd name="connsiteY26" fmla="*/ 574033 h 1982292"/>
                <a:gd name="connsiteX27" fmla="*/ 774387 w 5812369"/>
                <a:gd name="connsiteY27" fmla="*/ 574033 h 1982292"/>
                <a:gd name="connsiteX28" fmla="*/ 774387 w 5812369"/>
                <a:gd name="connsiteY28" fmla="*/ 741236 h 1982292"/>
                <a:gd name="connsiteX29" fmla="*/ 1028342 w 5812369"/>
                <a:gd name="connsiteY29" fmla="*/ 741236 h 1982292"/>
                <a:gd name="connsiteX30" fmla="*/ 1028342 w 5812369"/>
                <a:gd name="connsiteY30" fmla="*/ 857474 h 1982292"/>
                <a:gd name="connsiteX31" fmla="*/ 770810 w 5812369"/>
                <a:gd name="connsiteY31" fmla="*/ 129649 h 1982292"/>
                <a:gd name="connsiteX32" fmla="*/ 878115 w 5812369"/>
                <a:gd name="connsiteY32" fmla="*/ 0 h 1982292"/>
                <a:gd name="connsiteX33" fmla="*/ 1017612 w 5812369"/>
                <a:gd name="connsiteY33" fmla="*/ 0 h 1982292"/>
                <a:gd name="connsiteX34" fmla="*/ 894211 w 5812369"/>
                <a:gd name="connsiteY34" fmla="*/ 129649 h 1982292"/>
                <a:gd name="connsiteX35" fmla="*/ 1193771 w 5812369"/>
                <a:gd name="connsiteY35" fmla="*/ 857474 h 1982292"/>
                <a:gd name="connsiteX36" fmla="*/ 1193771 w 5812369"/>
                <a:gd name="connsiteY36" fmla="*/ 186874 h 1982292"/>
                <a:gd name="connsiteX37" fmla="*/ 1414641 w 5812369"/>
                <a:gd name="connsiteY37" fmla="*/ 186874 h 1982292"/>
                <a:gd name="connsiteX38" fmla="*/ 1587224 w 5812369"/>
                <a:gd name="connsiteY38" fmla="*/ 240522 h 1982292"/>
                <a:gd name="connsiteX39" fmla="*/ 1650713 w 5812369"/>
                <a:gd name="connsiteY39" fmla="*/ 387160 h 1982292"/>
                <a:gd name="connsiteX40" fmla="*/ 1587224 w 5812369"/>
                <a:gd name="connsiteY40" fmla="*/ 532903 h 1982292"/>
                <a:gd name="connsiteX41" fmla="*/ 1414641 w 5812369"/>
                <a:gd name="connsiteY41" fmla="*/ 586551 h 1982292"/>
                <a:gd name="connsiteX42" fmla="*/ 1329691 w 5812369"/>
                <a:gd name="connsiteY42" fmla="*/ 586551 h 1982292"/>
                <a:gd name="connsiteX43" fmla="*/ 1329691 w 5812369"/>
                <a:gd name="connsiteY43" fmla="*/ 857474 h 1982292"/>
                <a:gd name="connsiteX44" fmla="*/ 1329691 w 5812369"/>
                <a:gd name="connsiteY44" fmla="*/ 471208 h 1982292"/>
                <a:gd name="connsiteX45" fmla="*/ 1420007 w 5812369"/>
                <a:gd name="connsiteY45" fmla="*/ 471208 h 1982292"/>
                <a:gd name="connsiteX46" fmla="*/ 1487967 w 5812369"/>
                <a:gd name="connsiteY46" fmla="*/ 447961 h 1982292"/>
                <a:gd name="connsiteX47" fmla="*/ 1512110 w 5812369"/>
                <a:gd name="connsiteY47" fmla="*/ 385371 h 1982292"/>
                <a:gd name="connsiteX48" fmla="*/ 1487072 w 5812369"/>
                <a:gd name="connsiteY48" fmla="*/ 324570 h 1982292"/>
                <a:gd name="connsiteX49" fmla="*/ 1420007 w 5812369"/>
                <a:gd name="connsiteY49" fmla="*/ 303111 h 1982292"/>
                <a:gd name="connsiteX50" fmla="*/ 1329691 w 5812369"/>
                <a:gd name="connsiteY50" fmla="*/ 303111 h 1982292"/>
                <a:gd name="connsiteX51" fmla="*/ 1759807 w 5812369"/>
                <a:gd name="connsiteY51" fmla="*/ 595493 h 1982292"/>
                <a:gd name="connsiteX52" fmla="*/ 1759807 w 5812369"/>
                <a:gd name="connsiteY52" fmla="*/ 186874 h 1982292"/>
                <a:gd name="connsiteX53" fmla="*/ 1895727 w 5812369"/>
                <a:gd name="connsiteY53" fmla="*/ 186874 h 1982292"/>
                <a:gd name="connsiteX54" fmla="*/ 1895727 w 5812369"/>
                <a:gd name="connsiteY54" fmla="*/ 606222 h 1982292"/>
                <a:gd name="connsiteX55" fmla="*/ 1931495 w 5812369"/>
                <a:gd name="connsiteY55" fmla="*/ 711730 h 1982292"/>
                <a:gd name="connsiteX56" fmla="*/ 2030753 w 5812369"/>
                <a:gd name="connsiteY56" fmla="*/ 749283 h 1982292"/>
                <a:gd name="connsiteX57" fmla="*/ 2129116 w 5812369"/>
                <a:gd name="connsiteY57" fmla="*/ 711730 h 1982292"/>
                <a:gd name="connsiteX58" fmla="*/ 2164884 w 5812369"/>
                <a:gd name="connsiteY58" fmla="*/ 606222 h 1982292"/>
                <a:gd name="connsiteX59" fmla="*/ 2164884 w 5812369"/>
                <a:gd name="connsiteY59" fmla="*/ 186874 h 1982292"/>
                <a:gd name="connsiteX60" fmla="*/ 2300804 w 5812369"/>
                <a:gd name="connsiteY60" fmla="*/ 186874 h 1982292"/>
                <a:gd name="connsiteX61" fmla="*/ 2300804 w 5812369"/>
                <a:gd name="connsiteY61" fmla="*/ 595493 h 1982292"/>
                <a:gd name="connsiteX62" fmla="*/ 2228373 w 5812369"/>
                <a:gd name="connsiteY62" fmla="*/ 802037 h 1982292"/>
                <a:gd name="connsiteX63" fmla="*/ 2029858 w 5812369"/>
                <a:gd name="connsiteY63" fmla="*/ 876250 h 1982292"/>
                <a:gd name="connsiteX64" fmla="*/ 1832238 w 5812369"/>
                <a:gd name="connsiteY64" fmla="*/ 802037 h 1982292"/>
                <a:gd name="connsiteX65" fmla="*/ 1759807 w 5812369"/>
                <a:gd name="connsiteY65" fmla="*/ 595493 h 1982292"/>
                <a:gd name="connsiteX66" fmla="*/ 2477858 w 5812369"/>
                <a:gd name="connsiteY66" fmla="*/ 857474 h 1982292"/>
                <a:gd name="connsiteX67" fmla="*/ 2477858 w 5812369"/>
                <a:gd name="connsiteY67" fmla="*/ 186874 h 1982292"/>
                <a:gd name="connsiteX68" fmla="*/ 2667431 w 5812369"/>
                <a:gd name="connsiteY68" fmla="*/ 186874 h 1982292"/>
                <a:gd name="connsiteX69" fmla="*/ 2831071 w 5812369"/>
                <a:gd name="connsiteY69" fmla="*/ 235157 h 1982292"/>
                <a:gd name="connsiteX70" fmla="*/ 2890983 w 5812369"/>
                <a:gd name="connsiteY70" fmla="*/ 369277 h 1982292"/>
                <a:gd name="connsiteX71" fmla="*/ 2820341 w 5812369"/>
                <a:gd name="connsiteY71" fmla="*/ 501609 h 1982292"/>
                <a:gd name="connsiteX72" fmla="*/ 2901714 w 5812369"/>
                <a:gd name="connsiteY72" fmla="*/ 565986 h 1982292"/>
                <a:gd name="connsiteX73" fmla="*/ 2930329 w 5812369"/>
                <a:gd name="connsiteY73" fmla="*/ 659870 h 1982292"/>
                <a:gd name="connsiteX74" fmla="*/ 2863263 w 5812369"/>
                <a:gd name="connsiteY74" fmla="*/ 804720 h 1982292"/>
                <a:gd name="connsiteX75" fmla="*/ 2681738 w 5812369"/>
                <a:gd name="connsiteY75" fmla="*/ 857474 h 1982292"/>
                <a:gd name="connsiteX76" fmla="*/ 2612884 w 5812369"/>
                <a:gd name="connsiteY76" fmla="*/ 741236 h 1982292"/>
                <a:gd name="connsiteX77" fmla="*/ 2689786 w 5812369"/>
                <a:gd name="connsiteY77" fmla="*/ 741236 h 1982292"/>
                <a:gd name="connsiteX78" fmla="*/ 2764005 w 5812369"/>
                <a:gd name="connsiteY78" fmla="*/ 717989 h 1982292"/>
                <a:gd name="connsiteX79" fmla="*/ 2790832 w 5812369"/>
                <a:gd name="connsiteY79" fmla="*/ 652717 h 1982292"/>
                <a:gd name="connsiteX80" fmla="*/ 2764005 w 5812369"/>
                <a:gd name="connsiteY80" fmla="*/ 588340 h 1982292"/>
                <a:gd name="connsiteX81" fmla="*/ 2689786 w 5812369"/>
                <a:gd name="connsiteY81" fmla="*/ 565986 h 1982292"/>
                <a:gd name="connsiteX82" fmla="*/ 2612884 w 5812369"/>
                <a:gd name="connsiteY82" fmla="*/ 565986 h 1982292"/>
                <a:gd name="connsiteX83" fmla="*/ 2612884 w 5812369"/>
                <a:gd name="connsiteY83" fmla="*/ 449749 h 1982292"/>
                <a:gd name="connsiteX84" fmla="*/ 2670113 w 5812369"/>
                <a:gd name="connsiteY84" fmla="*/ 449749 h 1982292"/>
                <a:gd name="connsiteX85" fmla="*/ 2730025 w 5812369"/>
                <a:gd name="connsiteY85" fmla="*/ 430078 h 1982292"/>
                <a:gd name="connsiteX86" fmla="*/ 2751486 w 5812369"/>
                <a:gd name="connsiteY86" fmla="*/ 375536 h 1982292"/>
                <a:gd name="connsiteX87" fmla="*/ 2730025 w 5812369"/>
                <a:gd name="connsiteY87" fmla="*/ 322782 h 1982292"/>
                <a:gd name="connsiteX88" fmla="*/ 2670113 w 5812369"/>
                <a:gd name="connsiteY88" fmla="*/ 303111 h 1982292"/>
                <a:gd name="connsiteX89" fmla="*/ 2612884 w 5812369"/>
                <a:gd name="connsiteY89" fmla="*/ 303111 h 1982292"/>
                <a:gd name="connsiteX90" fmla="*/ 3077873 w 5812369"/>
                <a:gd name="connsiteY90" fmla="*/ 857474 h 1982292"/>
                <a:gd name="connsiteX91" fmla="*/ 3077873 w 5812369"/>
                <a:gd name="connsiteY91" fmla="*/ 186874 h 1982292"/>
                <a:gd name="connsiteX92" fmla="*/ 3212899 w 5812369"/>
                <a:gd name="connsiteY92" fmla="*/ 186874 h 1982292"/>
                <a:gd name="connsiteX93" fmla="*/ 3212899 w 5812369"/>
                <a:gd name="connsiteY93" fmla="*/ 734083 h 1982292"/>
                <a:gd name="connsiteX94" fmla="*/ 3466855 w 5812369"/>
                <a:gd name="connsiteY94" fmla="*/ 734083 h 1982292"/>
                <a:gd name="connsiteX95" fmla="*/ 3466855 w 5812369"/>
                <a:gd name="connsiteY95" fmla="*/ 857474 h 1982292"/>
                <a:gd name="connsiteX96" fmla="*/ 3595621 w 5812369"/>
                <a:gd name="connsiteY96" fmla="*/ 857474 h 1982292"/>
                <a:gd name="connsiteX97" fmla="*/ 3595621 w 5812369"/>
                <a:gd name="connsiteY97" fmla="*/ 186874 h 1982292"/>
                <a:gd name="connsiteX98" fmla="*/ 3730647 w 5812369"/>
                <a:gd name="connsiteY98" fmla="*/ 186874 h 1982292"/>
                <a:gd name="connsiteX99" fmla="*/ 3730647 w 5812369"/>
                <a:gd name="connsiteY99" fmla="*/ 857474 h 1982292"/>
                <a:gd name="connsiteX100" fmla="*/ 3896076 w 5812369"/>
                <a:gd name="connsiteY100" fmla="*/ 658976 h 1982292"/>
                <a:gd name="connsiteX101" fmla="*/ 3870144 w 5812369"/>
                <a:gd name="connsiteY101" fmla="*/ 522174 h 1982292"/>
                <a:gd name="connsiteX102" fmla="*/ 3896076 w 5812369"/>
                <a:gd name="connsiteY102" fmla="*/ 386265 h 1982292"/>
                <a:gd name="connsiteX103" fmla="*/ 3967613 w 5812369"/>
                <a:gd name="connsiteY103" fmla="*/ 272711 h 1982292"/>
                <a:gd name="connsiteX104" fmla="*/ 4080284 w 5812369"/>
                <a:gd name="connsiteY104" fmla="*/ 195815 h 1982292"/>
                <a:gd name="connsiteX105" fmla="*/ 4224252 w 5812369"/>
                <a:gd name="connsiteY105" fmla="*/ 167203 h 1982292"/>
                <a:gd name="connsiteX106" fmla="*/ 4368220 w 5812369"/>
                <a:gd name="connsiteY106" fmla="*/ 195815 h 1982292"/>
                <a:gd name="connsiteX107" fmla="*/ 4480890 w 5812369"/>
                <a:gd name="connsiteY107" fmla="*/ 272711 h 1982292"/>
                <a:gd name="connsiteX108" fmla="*/ 4552427 w 5812369"/>
                <a:gd name="connsiteY108" fmla="*/ 386265 h 1982292"/>
                <a:gd name="connsiteX109" fmla="*/ 4578359 w 5812369"/>
                <a:gd name="connsiteY109" fmla="*/ 522174 h 1982292"/>
                <a:gd name="connsiteX110" fmla="*/ 4543485 w 5812369"/>
                <a:gd name="connsiteY110" fmla="*/ 679541 h 1982292"/>
                <a:gd name="connsiteX111" fmla="*/ 4446910 w 5812369"/>
                <a:gd name="connsiteY111" fmla="*/ 802037 h 1982292"/>
                <a:gd name="connsiteX112" fmla="*/ 4487150 w 5812369"/>
                <a:gd name="connsiteY112" fmla="*/ 840485 h 1982292"/>
                <a:gd name="connsiteX113" fmla="*/ 4626646 w 5812369"/>
                <a:gd name="connsiteY113" fmla="*/ 903968 h 1982292"/>
                <a:gd name="connsiteX114" fmla="*/ 4674934 w 5812369"/>
                <a:gd name="connsiteY114" fmla="*/ 896815 h 1982292"/>
                <a:gd name="connsiteX115" fmla="*/ 4674934 w 5812369"/>
                <a:gd name="connsiteY115" fmla="*/ 1012159 h 1982292"/>
                <a:gd name="connsiteX116" fmla="*/ 4604291 w 5812369"/>
                <a:gd name="connsiteY116" fmla="*/ 1023782 h 1982292"/>
                <a:gd name="connsiteX117" fmla="*/ 4395940 w 5812369"/>
                <a:gd name="connsiteY117" fmla="*/ 936157 h 1982292"/>
                <a:gd name="connsiteX118" fmla="*/ 4316355 w 5812369"/>
                <a:gd name="connsiteY118" fmla="*/ 864627 h 1982292"/>
                <a:gd name="connsiteX119" fmla="*/ 4224252 w 5812369"/>
                <a:gd name="connsiteY119" fmla="*/ 876250 h 1982292"/>
                <a:gd name="connsiteX120" fmla="*/ 4080284 w 5812369"/>
                <a:gd name="connsiteY120" fmla="*/ 847638 h 1982292"/>
                <a:gd name="connsiteX121" fmla="*/ 3967613 w 5812369"/>
                <a:gd name="connsiteY121" fmla="*/ 771637 h 1982292"/>
                <a:gd name="connsiteX122" fmla="*/ 3896076 w 5812369"/>
                <a:gd name="connsiteY122" fmla="*/ 658976 h 1982292"/>
                <a:gd name="connsiteX123" fmla="*/ 4070447 w 5812369"/>
                <a:gd name="connsiteY123" fmla="*/ 360336 h 1982292"/>
                <a:gd name="connsiteX124" fmla="*/ 4008747 w 5812369"/>
                <a:gd name="connsiteY124" fmla="*/ 522174 h 1982292"/>
                <a:gd name="connsiteX125" fmla="*/ 4070447 w 5812369"/>
                <a:gd name="connsiteY125" fmla="*/ 684012 h 1982292"/>
                <a:gd name="connsiteX126" fmla="*/ 4225146 w 5812369"/>
                <a:gd name="connsiteY126" fmla="*/ 749283 h 1982292"/>
                <a:gd name="connsiteX127" fmla="*/ 4335134 w 5812369"/>
                <a:gd name="connsiteY127" fmla="*/ 719777 h 1982292"/>
                <a:gd name="connsiteX128" fmla="*/ 4412036 w 5812369"/>
                <a:gd name="connsiteY128" fmla="*/ 637517 h 1982292"/>
                <a:gd name="connsiteX129" fmla="*/ 4439756 w 5812369"/>
                <a:gd name="connsiteY129" fmla="*/ 522174 h 1982292"/>
                <a:gd name="connsiteX130" fmla="*/ 4378056 w 5812369"/>
                <a:gd name="connsiteY130" fmla="*/ 360336 h 1982292"/>
                <a:gd name="connsiteX131" fmla="*/ 4224252 w 5812369"/>
                <a:gd name="connsiteY131" fmla="*/ 295064 h 1982292"/>
                <a:gd name="connsiteX132" fmla="*/ 4069553 w 5812369"/>
                <a:gd name="connsiteY132" fmla="*/ 360336 h 1982292"/>
                <a:gd name="connsiteX133" fmla="*/ 4705337 w 5812369"/>
                <a:gd name="connsiteY133" fmla="*/ 595493 h 1982292"/>
                <a:gd name="connsiteX134" fmla="*/ 4705337 w 5812369"/>
                <a:gd name="connsiteY134" fmla="*/ 186874 h 1982292"/>
                <a:gd name="connsiteX135" fmla="*/ 4841257 w 5812369"/>
                <a:gd name="connsiteY135" fmla="*/ 186874 h 1982292"/>
                <a:gd name="connsiteX136" fmla="*/ 4841257 w 5812369"/>
                <a:gd name="connsiteY136" fmla="*/ 606222 h 1982292"/>
                <a:gd name="connsiteX137" fmla="*/ 4877025 w 5812369"/>
                <a:gd name="connsiteY137" fmla="*/ 711730 h 1982292"/>
                <a:gd name="connsiteX138" fmla="*/ 4976283 w 5812369"/>
                <a:gd name="connsiteY138" fmla="*/ 749283 h 1982292"/>
                <a:gd name="connsiteX139" fmla="*/ 5074646 w 5812369"/>
                <a:gd name="connsiteY139" fmla="*/ 711730 h 1982292"/>
                <a:gd name="connsiteX140" fmla="*/ 5110414 w 5812369"/>
                <a:gd name="connsiteY140" fmla="*/ 606222 h 1982292"/>
                <a:gd name="connsiteX141" fmla="*/ 5110414 w 5812369"/>
                <a:gd name="connsiteY141" fmla="*/ 186874 h 1982292"/>
                <a:gd name="connsiteX142" fmla="*/ 5246334 w 5812369"/>
                <a:gd name="connsiteY142" fmla="*/ 186874 h 1982292"/>
                <a:gd name="connsiteX143" fmla="*/ 5246334 w 5812369"/>
                <a:gd name="connsiteY143" fmla="*/ 595493 h 1982292"/>
                <a:gd name="connsiteX144" fmla="*/ 5173903 w 5812369"/>
                <a:gd name="connsiteY144" fmla="*/ 802037 h 1982292"/>
                <a:gd name="connsiteX145" fmla="*/ 4975389 w 5812369"/>
                <a:gd name="connsiteY145" fmla="*/ 876250 h 1982292"/>
                <a:gd name="connsiteX146" fmla="*/ 4777768 w 5812369"/>
                <a:gd name="connsiteY146" fmla="*/ 802037 h 1982292"/>
                <a:gd name="connsiteX147" fmla="*/ 4705337 w 5812369"/>
                <a:gd name="connsiteY147" fmla="*/ 595493 h 1982292"/>
                <a:gd name="connsiteX148" fmla="*/ 5423388 w 5812369"/>
                <a:gd name="connsiteY148" fmla="*/ 857474 h 1982292"/>
                <a:gd name="connsiteX149" fmla="*/ 5423388 w 5812369"/>
                <a:gd name="connsiteY149" fmla="*/ 186874 h 1982292"/>
                <a:gd name="connsiteX150" fmla="*/ 5812370 w 5812369"/>
                <a:gd name="connsiteY150" fmla="*/ 186874 h 1982292"/>
                <a:gd name="connsiteX151" fmla="*/ 5812370 w 5812369"/>
                <a:gd name="connsiteY151" fmla="*/ 303111 h 1982292"/>
                <a:gd name="connsiteX152" fmla="*/ 5558414 w 5812369"/>
                <a:gd name="connsiteY152" fmla="*/ 303111 h 1982292"/>
                <a:gd name="connsiteX153" fmla="*/ 5558414 w 5812369"/>
                <a:gd name="connsiteY153" fmla="*/ 457796 h 1982292"/>
                <a:gd name="connsiteX154" fmla="*/ 5773919 w 5812369"/>
                <a:gd name="connsiteY154" fmla="*/ 457796 h 1982292"/>
                <a:gd name="connsiteX155" fmla="*/ 5773919 w 5812369"/>
                <a:gd name="connsiteY155" fmla="*/ 574033 h 1982292"/>
                <a:gd name="connsiteX156" fmla="*/ 5558414 w 5812369"/>
                <a:gd name="connsiteY156" fmla="*/ 574033 h 1982292"/>
                <a:gd name="connsiteX157" fmla="*/ 5558414 w 5812369"/>
                <a:gd name="connsiteY157" fmla="*/ 741236 h 1982292"/>
                <a:gd name="connsiteX158" fmla="*/ 5812370 w 5812369"/>
                <a:gd name="connsiteY158" fmla="*/ 741236 h 1982292"/>
                <a:gd name="connsiteX159" fmla="*/ 5812370 w 5812369"/>
                <a:gd name="connsiteY159" fmla="*/ 857474 h 1982292"/>
                <a:gd name="connsiteX160" fmla="*/ 0 w 5812369"/>
                <a:gd name="connsiteY160" fmla="*/ 1827608 h 1982292"/>
                <a:gd name="connsiteX161" fmla="*/ 0 w 5812369"/>
                <a:gd name="connsiteY161" fmla="*/ 1157008 h 1982292"/>
                <a:gd name="connsiteX162" fmla="*/ 388982 w 5812369"/>
                <a:gd name="connsiteY162" fmla="*/ 1157008 h 1982292"/>
                <a:gd name="connsiteX163" fmla="*/ 388982 w 5812369"/>
                <a:gd name="connsiteY163" fmla="*/ 1273245 h 1982292"/>
                <a:gd name="connsiteX164" fmla="*/ 135920 w 5812369"/>
                <a:gd name="connsiteY164" fmla="*/ 1273245 h 1982292"/>
                <a:gd name="connsiteX165" fmla="*/ 135920 w 5812369"/>
                <a:gd name="connsiteY165" fmla="*/ 1427930 h 1982292"/>
                <a:gd name="connsiteX166" fmla="*/ 351425 w 5812369"/>
                <a:gd name="connsiteY166" fmla="*/ 1427930 h 1982292"/>
                <a:gd name="connsiteX167" fmla="*/ 351425 w 5812369"/>
                <a:gd name="connsiteY167" fmla="*/ 1544168 h 1982292"/>
                <a:gd name="connsiteX168" fmla="*/ 135920 w 5812369"/>
                <a:gd name="connsiteY168" fmla="*/ 1544168 h 1982292"/>
                <a:gd name="connsiteX169" fmla="*/ 135920 w 5812369"/>
                <a:gd name="connsiteY169" fmla="*/ 1827608 h 1982292"/>
                <a:gd name="connsiteX170" fmla="*/ 517748 w 5812369"/>
                <a:gd name="connsiteY170" fmla="*/ 1827608 h 1982292"/>
                <a:gd name="connsiteX171" fmla="*/ 517748 w 5812369"/>
                <a:gd name="connsiteY171" fmla="*/ 1157008 h 1982292"/>
                <a:gd name="connsiteX172" fmla="*/ 721628 w 5812369"/>
                <a:gd name="connsiteY172" fmla="*/ 1157008 h 1982292"/>
                <a:gd name="connsiteX173" fmla="*/ 895999 w 5812369"/>
                <a:gd name="connsiteY173" fmla="*/ 1210656 h 1982292"/>
                <a:gd name="connsiteX174" fmla="*/ 959488 w 5812369"/>
                <a:gd name="connsiteY174" fmla="*/ 1357294 h 1982292"/>
                <a:gd name="connsiteX175" fmla="*/ 931768 w 5812369"/>
                <a:gd name="connsiteY175" fmla="*/ 1461907 h 1982292"/>
                <a:gd name="connsiteX176" fmla="*/ 853077 w 5812369"/>
                <a:gd name="connsiteY176" fmla="*/ 1530756 h 1982292"/>
                <a:gd name="connsiteX177" fmla="*/ 1062322 w 5812369"/>
                <a:gd name="connsiteY177" fmla="*/ 1827608 h 1982292"/>
                <a:gd name="connsiteX178" fmla="*/ 900470 w 5812369"/>
                <a:gd name="connsiteY178" fmla="*/ 1827608 h 1982292"/>
                <a:gd name="connsiteX179" fmla="*/ 722522 w 5812369"/>
                <a:gd name="connsiteY179" fmla="*/ 1556686 h 1982292"/>
                <a:gd name="connsiteX180" fmla="*/ 653668 w 5812369"/>
                <a:gd name="connsiteY180" fmla="*/ 1556686 h 1982292"/>
                <a:gd name="connsiteX181" fmla="*/ 653668 w 5812369"/>
                <a:gd name="connsiteY181" fmla="*/ 1827608 h 1982292"/>
                <a:gd name="connsiteX182" fmla="*/ 653668 w 5812369"/>
                <a:gd name="connsiteY182" fmla="*/ 1441342 h 1982292"/>
                <a:gd name="connsiteX183" fmla="*/ 729676 w 5812369"/>
                <a:gd name="connsiteY183" fmla="*/ 1441342 h 1982292"/>
                <a:gd name="connsiteX184" fmla="*/ 796742 w 5812369"/>
                <a:gd name="connsiteY184" fmla="*/ 1418989 h 1982292"/>
                <a:gd name="connsiteX185" fmla="*/ 819991 w 5812369"/>
                <a:gd name="connsiteY185" fmla="*/ 1355506 h 1982292"/>
                <a:gd name="connsiteX186" fmla="*/ 796742 w 5812369"/>
                <a:gd name="connsiteY186" fmla="*/ 1294705 h 1982292"/>
                <a:gd name="connsiteX187" fmla="*/ 729676 w 5812369"/>
                <a:gd name="connsiteY187" fmla="*/ 1273245 h 1982292"/>
                <a:gd name="connsiteX188" fmla="*/ 653668 w 5812369"/>
                <a:gd name="connsiteY188" fmla="*/ 1273245 h 1982292"/>
                <a:gd name="connsiteX189" fmla="*/ 1100773 w 5812369"/>
                <a:gd name="connsiteY189" fmla="*/ 1827608 h 1982292"/>
                <a:gd name="connsiteX190" fmla="*/ 1353835 w 5812369"/>
                <a:gd name="connsiteY190" fmla="*/ 1157008 h 1982292"/>
                <a:gd name="connsiteX191" fmla="*/ 1530889 w 5812369"/>
                <a:gd name="connsiteY191" fmla="*/ 1157008 h 1982292"/>
                <a:gd name="connsiteX192" fmla="*/ 1783950 w 5812369"/>
                <a:gd name="connsiteY192" fmla="*/ 1827608 h 1982292"/>
                <a:gd name="connsiteX193" fmla="*/ 1639982 w 5812369"/>
                <a:gd name="connsiteY193" fmla="*/ 1827608 h 1982292"/>
                <a:gd name="connsiteX194" fmla="*/ 1575599 w 5812369"/>
                <a:gd name="connsiteY194" fmla="*/ 1653252 h 1982292"/>
                <a:gd name="connsiteX195" fmla="*/ 1308230 w 5812369"/>
                <a:gd name="connsiteY195" fmla="*/ 1653252 h 1982292"/>
                <a:gd name="connsiteX196" fmla="*/ 1244741 w 5812369"/>
                <a:gd name="connsiteY196" fmla="*/ 1827608 h 1982292"/>
                <a:gd name="connsiteX197" fmla="*/ 1350258 w 5812369"/>
                <a:gd name="connsiteY197" fmla="*/ 1537015 h 1982292"/>
                <a:gd name="connsiteX198" fmla="*/ 1534466 w 5812369"/>
                <a:gd name="connsiteY198" fmla="*/ 1537015 h 1982292"/>
                <a:gd name="connsiteX199" fmla="*/ 1442362 w 5812369"/>
                <a:gd name="connsiteY199" fmla="*/ 1285763 h 1982292"/>
                <a:gd name="connsiteX200" fmla="*/ 1896621 w 5812369"/>
                <a:gd name="connsiteY200" fmla="*/ 1827608 h 1982292"/>
                <a:gd name="connsiteX201" fmla="*/ 1896621 w 5812369"/>
                <a:gd name="connsiteY201" fmla="*/ 1157008 h 1982292"/>
                <a:gd name="connsiteX202" fmla="*/ 2070098 w 5812369"/>
                <a:gd name="connsiteY202" fmla="*/ 1157008 h 1982292"/>
                <a:gd name="connsiteX203" fmla="*/ 2368764 w 5812369"/>
                <a:gd name="connsiteY203" fmla="*/ 1637158 h 1982292"/>
                <a:gd name="connsiteX204" fmla="*/ 2368764 w 5812369"/>
                <a:gd name="connsiteY204" fmla="*/ 1157008 h 1982292"/>
                <a:gd name="connsiteX205" fmla="*/ 2503790 w 5812369"/>
                <a:gd name="connsiteY205" fmla="*/ 1157008 h 1982292"/>
                <a:gd name="connsiteX206" fmla="*/ 2503790 w 5812369"/>
                <a:gd name="connsiteY206" fmla="*/ 1827608 h 1982292"/>
                <a:gd name="connsiteX207" fmla="*/ 2330313 w 5812369"/>
                <a:gd name="connsiteY207" fmla="*/ 1827608 h 1982292"/>
                <a:gd name="connsiteX208" fmla="*/ 2031647 w 5812369"/>
                <a:gd name="connsiteY208" fmla="*/ 1345670 h 1982292"/>
                <a:gd name="connsiteX209" fmla="*/ 2031647 w 5812369"/>
                <a:gd name="connsiteY209" fmla="*/ 1827608 h 1982292"/>
                <a:gd name="connsiteX210" fmla="*/ 2644181 w 5812369"/>
                <a:gd name="connsiteY210" fmla="*/ 1492308 h 1982292"/>
                <a:gd name="connsiteX211" fmla="*/ 2670113 w 5812369"/>
                <a:gd name="connsiteY211" fmla="*/ 1356400 h 1982292"/>
                <a:gd name="connsiteX212" fmla="*/ 2741650 w 5812369"/>
                <a:gd name="connsiteY212" fmla="*/ 1242845 h 1982292"/>
                <a:gd name="connsiteX213" fmla="*/ 2854321 w 5812369"/>
                <a:gd name="connsiteY213" fmla="*/ 1166844 h 1982292"/>
                <a:gd name="connsiteX214" fmla="*/ 2999183 w 5812369"/>
                <a:gd name="connsiteY214" fmla="*/ 1138231 h 1982292"/>
                <a:gd name="connsiteX215" fmla="*/ 3160141 w 5812369"/>
                <a:gd name="connsiteY215" fmla="*/ 1173997 h 1982292"/>
                <a:gd name="connsiteX216" fmla="*/ 3279965 w 5812369"/>
                <a:gd name="connsiteY216" fmla="*/ 1274140 h 1982292"/>
                <a:gd name="connsiteX217" fmla="*/ 3173554 w 5812369"/>
                <a:gd name="connsiteY217" fmla="*/ 1357294 h 1982292"/>
                <a:gd name="connsiteX218" fmla="*/ 3099334 w 5812369"/>
                <a:gd name="connsiteY218" fmla="*/ 1290234 h 1982292"/>
                <a:gd name="connsiteX219" fmla="*/ 2999183 w 5812369"/>
                <a:gd name="connsiteY219" fmla="*/ 1265198 h 1982292"/>
                <a:gd name="connsiteX220" fmla="*/ 2844484 w 5812369"/>
                <a:gd name="connsiteY220" fmla="*/ 1330470 h 1982292"/>
                <a:gd name="connsiteX221" fmla="*/ 2782784 w 5812369"/>
                <a:gd name="connsiteY221" fmla="*/ 1492308 h 1982292"/>
                <a:gd name="connsiteX222" fmla="*/ 2844484 w 5812369"/>
                <a:gd name="connsiteY222" fmla="*/ 1655040 h 1982292"/>
                <a:gd name="connsiteX223" fmla="*/ 2999183 w 5812369"/>
                <a:gd name="connsiteY223" fmla="*/ 1719418 h 1982292"/>
                <a:gd name="connsiteX224" fmla="*/ 3099334 w 5812369"/>
                <a:gd name="connsiteY224" fmla="*/ 1695276 h 1982292"/>
                <a:gd name="connsiteX225" fmla="*/ 3173554 w 5812369"/>
                <a:gd name="connsiteY225" fmla="*/ 1627322 h 1982292"/>
                <a:gd name="connsiteX226" fmla="*/ 3279965 w 5812369"/>
                <a:gd name="connsiteY226" fmla="*/ 1709582 h 1982292"/>
                <a:gd name="connsiteX227" fmla="*/ 3181602 w 5812369"/>
                <a:gd name="connsiteY227" fmla="*/ 1798996 h 1982292"/>
                <a:gd name="connsiteX228" fmla="*/ 3051047 w 5812369"/>
                <a:gd name="connsiteY228" fmla="*/ 1842808 h 1982292"/>
                <a:gd name="connsiteX229" fmla="*/ 2967885 w 5812369"/>
                <a:gd name="connsiteY229" fmla="*/ 1982293 h 1982292"/>
                <a:gd name="connsiteX230" fmla="*/ 2848061 w 5812369"/>
                <a:gd name="connsiteY230" fmla="*/ 1982293 h 1982292"/>
                <a:gd name="connsiteX231" fmla="*/ 2932117 w 5812369"/>
                <a:gd name="connsiteY231" fmla="*/ 1841020 h 1982292"/>
                <a:gd name="connsiteX232" fmla="*/ 2780995 w 5812369"/>
                <a:gd name="connsiteY232" fmla="*/ 1775748 h 1982292"/>
                <a:gd name="connsiteX233" fmla="*/ 2679055 w 5812369"/>
                <a:gd name="connsiteY233" fmla="*/ 1651464 h 1982292"/>
                <a:gd name="connsiteX234" fmla="*/ 2644181 w 5812369"/>
                <a:gd name="connsiteY234" fmla="*/ 1492308 h 1982292"/>
                <a:gd name="connsiteX235" fmla="*/ 3319310 w 5812369"/>
                <a:gd name="connsiteY235" fmla="*/ 1827608 h 1982292"/>
                <a:gd name="connsiteX236" fmla="*/ 3572372 w 5812369"/>
                <a:gd name="connsiteY236" fmla="*/ 1157008 h 1982292"/>
                <a:gd name="connsiteX237" fmla="*/ 3749426 w 5812369"/>
                <a:gd name="connsiteY237" fmla="*/ 1157008 h 1982292"/>
                <a:gd name="connsiteX238" fmla="*/ 4002487 w 5812369"/>
                <a:gd name="connsiteY238" fmla="*/ 1827608 h 1982292"/>
                <a:gd name="connsiteX239" fmla="*/ 3858519 w 5812369"/>
                <a:gd name="connsiteY239" fmla="*/ 1827608 h 1982292"/>
                <a:gd name="connsiteX240" fmla="*/ 3795030 w 5812369"/>
                <a:gd name="connsiteY240" fmla="*/ 1653252 h 1982292"/>
                <a:gd name="connsiteX241" fmla="*/ 3527661 w 5812369"/>
                <a:gd name="connsiteY241" fmla="*/ 1653252 h 1982292"/>
                <a:gd name="connsiteX242" fmla="*/ 3463278 w 5812369"/>
                <a:gd name="connsiteY242" fmla="*/ 1827608 h 1982292"/>
                <a:gd name="connsiteX243" fmla="*/ 3569689 w 5812369"/>
                <a:gd name="connsiteY243" fmla="*/ 1537015 h 1982292"/>
                <a:gd name="connsiteX244" fmla="*/ 3753002 w 5812369"/>
                <a:gd name="connsiteY244" fmla="*/ 1537015 h 1982292"/>
                <a:gd name="connsiteX245" fmla="*/ 3660899 w 5812369"/>
                <a:gd name="connsiteY245" fmla="*/ 1285763 h 1982292"/>
                <a:gd name="connsiteX246" fmla="*/ 4115158 w 5812369"/>
                <a:gd name="connsiteY246" fmla="*/ 1827608 h 1982292"/>
                <a:gd name="connsiteX247" fmla="*/ 4115158 w 5812369"/>
                <a:gd name="connsiteY247" fmla="*/ 1157008 h 1982292"/>
                <a:gd name="connsiteX248" fmla="*/ 4251078 w 5812369"/>
                <a:gd name="connsiteY248" fmla="*/ 1157008 h 1982292"/>
                <a:gd name="connsiteX249" fmla="*/ 4251078 w 5812369"/>
                <a:gd name="connsiteY249" fmla="*/ 1827608 h 1982292"/>
                <a:gd name="connsiteX250" fmla="*/ 4386998 w 5812369"/>
                <a:gd name="connsiteY250" fmla="*/ 1734618 h 1982292"/>
                <a:gd name="connsiteX251" fmla="*/ 4485361 w 5812369"/>
                <a:gd name="connsiteY251" fmla="*/ 1644311 h 1982292"/>
                <a:gd name="connsiteX252" fmla="*/ 4553321 w 5812369"/>
                <a:gd name="connsiteY252" fmla="*/ 1705112 h 1982292"/>
                <a:gd name="connsiteX253" fmla="*/ 4632906 w 5812369"/>
                <a:gd name="connsiteY253" fmla="*/ 1726571 h 1982292"/>
                <a:gd name="connsiteX254" fmla="*/ 4695501 w 5812369"/>
                <a:gd name="connsiteY254" fmla="*/ 1706006 h 1982292"/>
                <a:gd name="connsiteX255" fmla="*/ 4718750 w 5812369"/>
                <a:gd name="connsiteY255" fmla="*/ 1648781 h 1982292"/>
                <a:gd name="connsiteX256" fmla="*/ 4706231 w 5812369"/>
                <a:gd name="connsiteY256" fmla="*/ 1609439 h 1982292"/>
                <a:gd name="connsiteX257" fmla="*/ 4671357 w 5812369"/>
                <a:gd name="connsiteY257" fmla="*/ 1579933 h 1982292"/>
                <a:gd name="connsiteX258" fmla="*/ 4622175 w 5812369"/>
                <a:gd name="connsiteY258" fmla="*/ 1554897 h 1982292"/>
                <a:gd name="connsiteX259" fmla="*/ 4565840 w 5812369"/>
                <a:gd name="connsiteY259" fmla="*/ 1528967 h 1982292"/>
                <a:gd name="connsiteX260" fmla="*/ 4510399 w 5812369"/>
                <a:gd name="connsiteY260" fmla="*/ 1498567 h 1982292"/>
                <a:gd name="connsiteX261" fmla="*/ 4461217 w 5812369"/>
                <a:gd name="connsiteY261" fmla="*/ 1459225 h 1982292"/>
                <a:gd name="connsiteX262" fmla="*/ 4426343 w 5812369"/>
                <a:gd name="connsiteY262" fmla="*/ 1404683 h 1982292"/>
                <a:gd name="connsiteX263" fmla="*/ 4412930 w 5812369"/>
                <a:gd name="connsiteY263" fmla="*/ 1332258 h 1982292"/>
                <a:gd name="connsiteX264" fmla="*/ 4473736 w 5812369"/>
                <a:gd name="connsiteY264" fmla="*/ 1194562 h 1982292"/>
                <a:gd name="connsiteX265" fmla="*/ 4627541 w 5812369"/>
                <a:gd name="connsiteY265" fmla="*/ 1138231 h 1982292"/>
                <a:gd name="connsiteX266" fmla="*/ 4860930 w 5812369"/>
                <a:gd name="connsiteY266" fmla="*/ 1250892 h 1982292"/>
                <a:gd name="connsiteX267" fmla="*/ 4761672 w 5812369"/>
                <a:gd name="connsiteY267" fmla="*/ 1340305 h 1982292"/>
                <a:gd name="connsiteX268" fmla="*/ 4628435 w 5812369"/>
                <a:gd name="connsiteY268" fmla="*/ 1256257 h 1982292"/>
                <a:gd name="connsiteX269" fmla="*/ 4572100 w 5812369"/>
                <a:gd name="connsiteY269" fmla="*/ 1276822 h 1982292"/>
                <a:gd name="connsiteX270" fmla="*/ 4550639 w 5812369"/>
                <a:gd name="connsiteY270" fmla="*/ 1326893 h 1982292"/>
                <a:gd name="connsiteX271" fmla="*/ 4561369 w 5812369"/>
                <a:gd name="connsiteY271" fmla="*/ 1361765 h 1982292"/>
                <a:gd name="connsiteX272" fmla="*/ 4589090 w 5812369"/>
                <a:gd name="connsiteY272" fmla="*/ 1389483 h 1982292"/>
                <a:gd name="connsiteX273" fmla="*/ 4630223 w 5812369"/>
                <a:gd name="connsiteY273" fmla="*/ 1412730 h 1982292"/>
                <a:gd name="connsiteX274" fmla="*/ 4677616 w 5812369"/>
                <a:gd name="connsiteY274" fmla="*/ 1435084 h 1982292"/>
                <a:gd name="connsiteX275" fmla="*/ 4728586 w 5812369"/>
                <a:gd name="connsiteY275" fmla="*/ 1458331 h 1982292"/>
                <a:gd name="connsiteX276" fmla="*/ 4776874 w 5812369"/>
                <a:gd name="connsiteY276" fmla="*/ 1488731 h 1982292"/>
                <a:gd name="connsiteX277" fmla="*/ 4818008 w 5812369"/>
                <a:gd name="connsiteY277" fmla="*/ 1528073 h 1982292"/>
                <a:gd name="connsiteX278" fmla="*/ 4845728 w 5812369"/>
                <a:gd name="connsiteY278" fmla="*/ 1579039 h 1982292"/>
                <a:gd name="connsiteX279" fmla="*/ 4856459 w 5812369"/>
                <a:gd name="connsiteY279" fmla="*/ 1646099 h 1982292"/>
                <a:gd name="connsiteX280" fmla="*/ 4791181 w 5812369"/>
                <a:gd name="connsiteY280" fmla="*/ 1791843 h 1982292"/>
                <a:gd name="connsiteX281" fmla="*/ 4634694 w 5812369"/>
                <a:gd name="connsiteY281" fmla="*/ 1846385 h 1982292"/>
                <a:gd name="connsiteX282" fmla="*/ 4492515 w 5812369"/>
                <a:gd name="connsiteY282" fmla="*/ 1818667 h 1982292"/>
                <a:gd name="connsiteX283" fmla="*/ 4386998 w 5812369"/>
                <a:gd name="connsiteY283" fmla="*/ 1734618 h 1982292"/>
                <a:gd name="connsiteX284" fmla="*/ 5007580 w 5812369"/>
                <a:gd name="connsiteY284" fmla="*/ 1827608 h 1982292"/>
                <a:gd name="connsiteX285" fmla="*/ 5007580 w 5812369"/>
                <a:gd name="connsiteY285" fmla="*/ 1157008 h 1982292"/>
                <a:gd name="connsiteX286" fmla="*/ 5396562 w 5812369"/>
                <a:gd name="connsiteY286" fmla="*/ 1157008 h 1982292"/>
                <a:gd name="connsiteX287" fmla="*/ 5396562 w 5812369"/>
                <a:gd name="connsiteY287" fmla="*/ 1273245 h 1982292"/>
                <a:gd name="connsiteX288" fmla="*/ 5143500 w 5812369"/>
                <a:gd name="connsiteY288" fmla="*/ 1273245 h 1982292"/>
                <a:gd name="connsiteX289" fmla="*/ 5143500 w 5812369"/>
                <a:gd name="connsiteY289" fmla="*/ 1427930 h 1982292"/>
                <a:gd name="connsiteX290" fmla="*/ 5359005 w 5812369"/>
                <a:gd name="connsiteY290" fmla="*/ 1427930 h 1982292"/>
                <a:gd name="connsiteX291" fmla="*/ 5359005 w 5812369"/>
                <a:gd name="connsiteY291" fmla="*/ 1544168 h 1982292"/>
                <a:gd name="connsiteX292" fmla="*/ 5143500 w 5812369"/>
                <a:gd name="connsiteY292" fmla="*/ 1544168 h 1982292"/>
                <a:gd name="connsiteX293" fmla="*/ 5143500 w 5812369"/>
                <a:gd name="connsiteY293" fmla="*/ 1711371 h 1982292"/>
                <a:gd name="connsiteX294" fmla="*/ 5396562 w 5812369"/>
                <a:gd name="connsiteY294" fmla="*/ 1711371 h 1982292"/>
                <a:gd name="connsiteX295" fmla="*/ 5396562 w 5812369"/>
                <a:gd name="connsiteY295" fmla="*/ 1827608 h 198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812369" h="1982292">
                  <a:moveTo>
                    <a:pt x="0" y="857474"/>
                  </a:moveTo>
                  <a:lnTo>
                    <a:pt x="0" y="186874"/>
                  </a:lnTo>
                  <a:lnTo>
                    <a:pt x="203880" y="186874"/>
                  </a:lnTo>
                  <a:cubicBezTo>
                    <a:pt x="277804" y="186874"/>
                    <a:pt x="335624" y="204756"/>
                    <a:pt x="377357" y="240522"/>
                  </a:cubicBezTo>
                  <a:cubicBezTo>
                    <a:pt x="419680" y="276287"/>
                    <a:pt x="441141" y="325169"/>
                    <a:pt x="441740" y="387160"/>
                  </a:cubicBezTo>
                  <a:cubicBezTo>
                    <a:pt x="441740" y="427100"/>
                    <a:pt x="432503" y="461668"/>
                    <a:pt x="414020" y="490879"/>
                  </a:cubicBezTo>
                  <a:cubicBezTo>
                    <a:pt x="395536" y="520681"/>
                    <a:pt x="369309" y="543928"/>
                    <a:pt x="335329" y="560621"/>
                  </a:cubicBezTo>
                  <a:lnTo>
                    <a:pt x="544574" y="857474"/>
                  </a:lnTo>
                  <a:lnTo>
                    <a:pt x="382722" y="857474"/>
                  </a:lnTo>
                  <a:lnTo>
                    <a:pt x="204774" y="586551"/>
                  </a:lnTo>
                  <a:lnTo>
                    <a:pt x="135920" y="586551"/>
                  </a:lnTo>
                  <a:lnTo>
                    <a:pt x="135920" y="857474"/>
                  </a:lnTo>
                  <a:close/>
                  <a:moveTo>
                    <a:pt x="135920" y="471208"/>
                  </a:moveTo>
                  <a:lnTo>
                    <a:pt x="211928" y="471208"/>
                  </a:lnTo>
                  <a:cubicBezTo>
                    <a:pt x="240543" y="471208"/>
                    <a:pt x="262603" y="463760"/>
                    <a:pt x="278100" y="448855"/>
                  </a:cubicBezTo>
                  <a:cubicBezTo>
                    <a:pt x="294195" y="433950"/>
                    <a:pt x="302243" y="412794"/>
                    <a:pt x="302243" y="385371"/>
                  </a:cubicBezTo>
                  <a:cubicBezTo>
                    <a:pt x="302243" y="359737"/>
                    <a:pt x="294195" y="339475"/>
                    <a:pt x="278100" y="324570"/>
                  </a:cubicBezTo>
                  <a:cubicBezTo>
                    <a:pt x="262004" y="309665"/>
                    <a:pt x="239944" y="302512"/>
                    <a:pt x="211928" y="303111"/>
                  </a:cubicBezTo>
                  <a:lnTo>
                    <a:pt x="135920" y="303111"/>
                  </a:lnTo>
                  <a:close/>
                  <a:moveTo>
                    <a:pt x="639361" y="857474"/>
                  </a:moveTo>
                  <a:lnTo>
                    <a:pt x="639361" y="186874"/>
                  </a:lnTo>
                  <a:lnTo>
                    <a:pt x="1028342" y="186874"/>
                  </a:lnTo>
                  <a:lnTo>
                    <a:pt x="1028342" y="303111"/>
                  </a:lnTo>
                  <a:lnTo>
                    <a:pt x="774387" y="303111"/>
                  </a:lnTo>
                  <a:lnTo>
                    <a:pt x="774387" y="457796"/>
                  </a:lnTo>
                  <a:lnTo>
                    <a:pt x="989891" y="457796"/>
                  </a:lnTo>
                  <a:lnTo>
                    <a:pt x="989891" y="574033"/>
                  </a:lnTo>
                  <a:lnTo>
                    <a:pt x="774387" y="574033"/>
                  </a:lnTo>
                  <a:lnTo>
                    <a:pt x="774387" y="741236"/>
                  </a:lnTo>
                  <a:lnTo>
                    <a:pt x="1028342" y="741236"/>
                  </a:lnTo>
                  <a:lnTo>
                    <a:pt x="1028342" y="857474"/>
                  </a:lnTo>
                  <a:close/>
                  <a:moveTo>
                    <a:pt x="770810" y="129649"/>
                  </a:moveTo>
                  <a:lnTo>
                    <a:pt x="878115" y="0"/>
                  </a:lnTo>
                  <a:lnTo>
                    <a:pt x="1017612" y="0"/>
                  </a:lnTo>
                  <a:lnTo>
                    <a:pt x="894211" y="129649"/>
                  </a:lnTo>
                  <a:close/>
                  <a:moveTo>
                    <a:pt x="1193771" y="857474"/>
                  </a:moveTo>
                  <a:lnTo>
                    <a:pt x="1193771" y="186874"/>
                  </a:lnTo>
                  <a:lnTo>
                    <a:pt x="1414641" y="186874"/>
                  </a:lnTo>
                  <a:cubicBezTo>
                    <a:pt x="1487967" y="186874"/>
                    <a:pt x="1545491" y="204756"/>
                    <a:pt x="1587224" y="240522"/>
                  </a:cubicBezTo>
                  <a:cubicBezTo>
                    <a:pt x="1629547" y="276287"/>
                    <a:pt x="1650713" y="325169"/>
                    <a:pt x="1650713" y="387160"/>
                  </a:cubicBezTo>
                  <a:cubicBezTo>
                    <a:pt x="1650713" y="449150"/>
                    <a:pt x="1629547" y="497737"/>
                    <a:pt x="1587224" y="532903"/>
                  </a:cubicBezTo>
                  <a:cubicBezTo>
                    <a:pt x="1544901" y="568669"/>
                    <a:pt x="1487368" y="586551"/>
                    <a:pt x="1414641" y="586551"/>
                  </a:cubicBezTo>
                  <a:lnTo>
                    <a:pt x="1329691" y="586551"/>
                  </a:lnTo>
                  <a:lnTo>
                    <a:pt x="1329691" y="857474"/>
                  </a:lnTo>
                  <a:close/>
                  <a:moveTo>
                    <a:pt x="1329691" y="471208"/>
                  </a:moveTo>
                  <a:lnTo>
                    <a:pt x="1420007" y="471208"/>
                  </a:lnTo>
                  <a:cubicBezTo>
                    <a:pt x="1449220" y="471208"/>
                    <a:pt x="1471871" y="463456"/>
                    <a:pt x="1487967" y="447961"/>
                  </a:cubicBezTo>
                  <a:cubicBezTo>
                    <a:pt x="1504062" y="433056"/>
                    <a:pt x="1512110" y="412195"/>
                    <a:pt x="1512110" y="385371"/>
                  </a:cubicBezTo>
                  <a:cubicBezTo>
                    <a:pt x="1512110" y="359737"/>
                    <a:pt x="1503767" y="339475"/>
                    <a:pt x="1487072" y="324570"/>
                  </a:cubicBezTo>
                  <a:cubicBezTo>
                    <a:pt x="1470977" y="309665"/>
                    <a:pt x="1448621" y="302512"/>
                    <a:pt x="1420007" y="303111"/>
                  </a:cubicBezTo>
                  <a:lnTo>
                    <a:pt x="1329691" y="303111"/>
                  </a:lnTo>
                  <a:close/>
                  <a:moveTo>
                    <a:pt x="1759807" y="595493"/>
                  </a:moveTo>
                  <a:lnTo>
                    <a:pt x="1759807" y="186874"/>
                  </a:lnTo>
                  <a:lnTo>
                    <a:pt x="1895727" y="186874"/>
                  </a:lnTo>
                  <a:lnTo>
                    <a:pt x="1895727" y="606222"/>
                  </a:lnTo>
                  <a:cubicBezTo>
                    <a:pt x="1895727" y="650929"/>
                    <a:pt x="1907647" y="686095"/>
                    <a:pt x="1931495" y="711730"/>
                  </a:cubicBezTo>
                  <a:cubicBezTo>
                    <a:pt x="1955344" y="736766"/>
                    <a:pt x="1988430" y="749283"/>
                    <a:pt x="2030753" y="749283"/>
                  </a:cubicBezTo>
                  <a:cubicBezTo>
                    <a:pt x="2072485" y="749283"/>
                    <a:pt x="2105267" y="736766"/>
                    <a:pt x="2129116" y="711730"/>
                  </a:cubicBezTo>
                  <a:cubicBezTo>
                    <a:pt x="2152964" y="686694"/>
                    <a:pt x="2164884" y="651528"/>
                    <a:pt x="2164884" y="606222"/>
                  </a:cubicBezTo>
                  <a:lnTo>
                    <a:pt x="2164884" y="186874"/>
                  </a:lnTo>
                  <a:lnTo>
                    <a:pt x="2300804" y="186874"/>
                  </a:lnTo>
                  <a:lnTo>
                    <a:pt x="2300804" y="595493"/>
                  </a:lnTo>
                  <a:cubicBezTo>
                    <a:pt x="2300804" y="683717"/>
                    <a:pt x="2276661" y="752565"/>
                    <a:pt x="2228373" y="802037"/>
                  </a:cubicBezTo>
                  <a:cubicBezTo>
                    <a:pt x="2180086" y="851510"/>
                    <a:pt x="2113914" y="876250"/>
                    <a:pt x="2029858" y="876250"/>
                  </a:cubicBezTo>
                  <a:cubicBezTo>
                    <a:pt x="1946402" y="876250"/>
                    <a:pt x="1880525" y="851510"/>
                    <a:pt x="1832238" y="802037"/>
                  </a:cubicBezTo>
                  <a:cubicBezTo>
                    <a:pt x="1783950" y="751966"/>
                    <a:pt x="1759807" y="683118"/>
                    <a:pt x="1759807" y="595493"/>
                  </a:cubicBezTo>
                  <a:close/>
                  <a:moveTo>
                    <a:pt x="2477858" y="857474"/>
                  </a:moveTo>
                  <a:lnTo>
                    <a:pt x="2477858" y="186874"/>
                  </a:lnTo>
                  <a:lnTo>
                    <a:pt x="2667431" y="186874"/>
                  </a:lnTo>
                  <a:cubicBezTo>
                    <a:pt x="2737179" y="186874"/>
                    <a:pt x="2791726" y="202968"/>
                    <a:pt x="2831071" y="235157"/>
                  </a:cubicBezTo>
                  <a:cubicBezTo>
                    <a:pt x="2871016" y="267346"/>
                    <a:pt x="2890983" y="312052"/>
                    <a:pt x="2890983" y="369277"/>
                  </a:cubicBezTo>
                  <a:cubicBezTo>
                    <a:pt x="2890983" y="424713"/>
                    <a:pt x="2867439" y="468821"/>
                    <a:pt x="2820341" y="501609"/>
                  </a:cubicBezTo>
                  <a:cubicBezTo>
                    <a:pt x="2855510" y="517703"/>
                    <a:pt x="2882640" y="539162"/>
                    <a:pt x="2901714" y="565986"/>
                  </a:cubicBezTo>
                  <a:cubicBezTo>
                    <a:pt x="2920787" y="593409"/>
                    <a:pt x="2930329" y="624704"/>
                    <a:pt x="2930329" y="659870"/>
                  </a:cubicBezTo>
                  <a:cubicBezTo>
                    <a:pt x="2930329" y="721270"/>
                    <a:pt x="2907973" y="769553"/>
                    <a:pt x="2863263" y="804720"/>
                  </a:cubicBezTo>
                  <a:cubicBezTo>
                    <a:pt x="2819151" y="839886"/>
                    <a:pt x="2758640" y="857474"/>
                    <a:pt x="2681738" y="857474"/>
                  </a:cubicBezTo>
                  <a:close/>
                  <a:moveTo>
                    <a:pt x="2612884" y="741236"/>
                  </a:moveTo>
                  <a:lnTo>
                    <a:pt x="2689786" y="741236"/>
                  </a:lnTo>
                  <a:cubicBezTo>
                    <a:pt x="2721378" y="741236"/>
                    <a:pt x="2746121" y="733484"/>
                    <a:pt x="2764005" y="717989"/>
                  </a:cubicBezTo>
                  <a:cubicBezTo>
                    <a:pt x="2781890" y="701894"/>
                    <a:pt x="2790832" y="680140"/>
                    <a:pt x="2790832" y="652717"/>
                  </a:cubicBezTo>
                  <a:cubicBezTo>
                    <a:pt x="2790832" y="625294"/>
                    <a:pt x="2781890" y="603835"/>
                    <a:pt x="2764005" y="588340"/>
                  </a:cubicBezTo>
                  <a:cubicBezTo>
                    <a:pt x="2746121" y="573434"/>
                    <a:pt x="2721378" y="565986"/>
                    <a:pt x="2689786" y="565986"/>
                  </a:cubicBezTo>
                  <a:lnTo>
                    <a:pt x="2612884" y="565986"/>
                  </a:lnTo>
                  <a:close/>
                  <a:moveTo>
                    <a:pt x="2612884" y="449749"/>
                  </a:moveTo>
                  <a:lnTo>
                    <a:pt x="2670113" y="449749"/>
                  </a:lnTo>
                  <a:cubicBezTo>
                    <a:pt x="2695750" y="449749"/>
                    <a:pt x="2715718" y="443195"/>
                    <a:pt x="2730025" y="430078"/>
                  </a:cubicBezTo>
                  <a:cubicBezTo>
                    <a:pt x="2744333" y="417560"/>
                    <a:pt x="2751486" y="399382"/>
                    <a:pt x="2751486" y="375536"/>
                  </a:cubicBezTo>
                  <a:cubicBezTo>
                    <a:pt x="2751486" y="352887"/>
                    <a:pt x="2744333" y="335300"/>
                    <a:pt x="2730025" y="322782"/>
                  </a:cubicBezTo>
                  <a:cubicBezTo>
                    <a:pt x="2716317" y="309665"/>
                    <a:pt x="2696341" y="303111"/>
                    <a:pt x="2670113" y="303111"/>
                  </a:cubicBezTo>
                  <a:lnTo>
                    <a:pt x="2612884" y="303111"/>
                  </a:lnTo>
                  <a:close/>
                  <a:moveTo>
                    <a:pt x="3077873" y="857474"/>
                  </a:moveTo>
                  <a:lnTo>
                    <a:pt x="3077873" y="186874"/>
                  </a:lnTo>
                  <a:lnTo>
                    <a:pt x="3212899" y="186874"/>
                  </a:lnTo>
                  <a:lnTo>
                    <a:pt x="3212899" y="734083"/>
                  </a:lnTo>
                  <a:lnTo>
                    <a:pt x="3466855" y="734083"/>
                  </a:lnTo>
                  <a:lnTo>
                    <a:pt x="3466855" y="857474"/>
                  </a:lnTo>
                  <a:close/>
                  <a:moveTo>
                    <a:pt x="3595621" y="857474"/>
                  </a:moveTo>
                  <a:lnTo>
                    <a:pt x="3595621" y="186874"/>
                  </a:lnTo>
                  <a:lnTo>
                    <a:pt x="3730647" y="186874"/>
                  </a:lnTo>
                  <a:lnTo>
                    <a:pt x="3730647" y="857474"/>
                  </a:lnTo>
                  <a:close/>
                  <a:moveTo>
                    <a:pt x="3896076" y="658976"/>
                  </a:moveTo>
                  <a:cubicBezTo>
                    <a:pt x="3878791" y="615459"/>
                    <a:pt x="3870144" y="569858"/>
                    <a:pt x="3870144" y="522174"/>
                  </a:cubicBezTo>
                  <a:cubicBezTo>
                    <a:pt x="3870144" y="474489"/>
                    <a:pt x="3878791" y="429184"/>
                    <a:pt x="3896076" y="386265"/>
                  </a:cubicBezTo>
                  <a:cubicBezTo>
                    <a:pt x="3913361" y="342748"/>
                    <a:pt x="3937210" y="304899"/>
                    <a:pt x="3967613" y="272711"/>
                  </a:cubicBezTo>
                  <a:cubicBezTo>
                    <a:pt x="3998615" y="240522"/>
                    <a:pt x="4036172" y="214887"/>
                    <a:pt x="4080284" y="195815"/>
                  </a:cubicBezTo>
                  <a:cubicBezTo>
                    <a:pt x="4124994" y="176743"/>
                    <a:pt x="4172986" y="167203"/>
                    <a:pt x="4224252" y="167203"/>
                  </a:cubicBezTo>
                  <a:cubicBezTo>
                    <a:pt x="4275517" y="167203"/>
                    <a:pt x="4323509" y="176743"/>
                    <a:pt x="4368220" y="195815"/>
                  </a:cubicBezTo>
                  <a:cubicBezTo>
                    <a:pt x="4412930" y="214887"/>
                    <a:pt x="4450487" y="240522"/>
                    <a:pt x="4480890" y="272711"/>
                  </a:cubicBezTo>
                  <a:cubicBezTo>
                    <a:pt x="4511293" y="304899"/>
                    <a:pt x="4535142" y="342748"/>
                    <a:pt x="4552427" y="386265"/>
                  </a:cubicBezTo>
                  <a:cubicBezTo>
                    <a:pt x="4569712" y="429184"/>
                    <a:pt x="4578359" y="474489"/>
                    <a:pt x="4578359" y="522174"/>
                  </a:cubicBezTo>
                  <a:cubicBezTo>
                    <a:pt x="4578359" y="578209"/>
                    <a:pt x="4566734" y="630659"/>
                    <a:pt x="4543485" y="679541"/>
                  </a:cubicBezTo>
                  <a:cubicBezTo>
                    <a:pt x="4520235" y="728423"/>
                    <a:pt x="4488044" y="769250"/>
                    <a:pt x="4446910" y="802037"/>
                  </a:cubicBezTo>
                  <a:lnTo>
                    <a:pt x="4487150" y="840485"/>
                  </a:lnTo>
                  <a:cubicBezTo>
                    <a:pt x="4534248" y="883403"/>
                    <a:pt x="4580747" y="904567"/>
                    <a:pt x="4626646" y="903968"/>
                  </a:cubicBezTo>
                  <a:cubicBezTo>
                    <a:pt x="4645720" y="903968"/>
                    <a:pt x="4661816" y="901581"/>
                    <a:pt x="4674934" y="896815"/>
                  </a:cubicBezTo>
                  <a:lnTo>
                    <a:pt x="4674934" y="1012159"/>
                  </a:lnTo>
                  <a:cubicBezTo>
                    <a:pt x="4654072" y="1020501"/>
                    <a:pt x="4630518" y="1024381"/>
                    <a:pt x="4604291" y="1023782"/>
                  </a:cubicBezTo>
                  <a:cubicBezTo>
                    <a:pt x="4532155" y="1023782"/>
                    <a:pt x="4462711" y="994571"/>
                    <a:pt x="4395940" y="936157"/>
                  </a:cubicBezTo>
                  <a:lnTo>
                    <a:pt x="4316355" y="864627"/>
                  </a:lnTo>
                  <a:cubicBezTo>
                    <a:pt x="4287142" y="872379"/>
                    <a:pt x="4256443" y="876250"/>
                    <a:pt x="4224252" y="876250"/>
                  </a:cubicBezTo>
                  <a:cubicBezTo>
                    <a:pt x="4172986" y="876250"/>
                    <a:pt x="4124994" y="866710"/>
                    <a:pt x="4080284" y="847638"/>
                  </a:cubicBezTo>
                  <a:cubicBezTo>
                    <a:pt x="4036172" y="828566"/>
                    <a:pt x="3998615" y="803227"/>
                    <a:pt x="3967613" y="771637"/>
                  </a:cubicBezTo>
                  <a:cubicBezTo>
                    <a:pt x="3937210" y="739448"/>
                    <a:pt x="3913361" y="701894"/>
                    <a:pt x="3896076" y="658976"/>
                  </a:cubicBezTo>
                  <a:close/>
                  <a:moveTo>
                    <a:pt x="4070447" y="360336"/>
                  </a:moveTo>
                  <a:cubicBezTo>
                    <a:pt x="4029913" y="403853"/>
                    <a:pt x="4009346" y="457796"/>
                    <a:pt x="4008747" y="522174"/>
                  </a:cubicBezTo>
                  <a:cubicBezTo>
                    <a:pt x="4008747" y="586551"/>
                    <a:pt x="4029314" y="640494"/>
                    <a:pt x="4070447" y="684012"/>
                  </a:cubicBezTo>
                  <a:cubicBezTo>
                    <a:pt x="4110982" y="727529"/>
                    <a:pt x="4162551" y="749283"/>
                    <a:pt x="4225146" y="749283"/>
                  </a:cubicBezTo>
                  <a:cubicBezTo>
                    <a:pt x="4266280" y="749283"/>
                    <a:pt x="4302942" y="739448"/>
                    <a:pt x="4335134" y="719777"/>
                  </a:cubicBezTo>
                  <a:cubicBezTo>
                    <a:pt x="4367924" y="700106"/>
                    <a:pt x="4393553" y="672683"/>
                    <a:pt x="4412036" y="637517"/>
                  </a:cubicBezTo>
                  <a:cubicBezTo>
                    <a:pt x="4430519" y="602941"/>
                    <a:pt x="4439756" y="564493"/>
                    <a:pt x="4439756" y="522174"/>
                  </a:cubicBezTo>
                  <a:cubicBezTo>
                    <a:pt x="4439756" y="457796"/>
                    <a:pt x="4419190" y="403853"/>
                    <a:pt x="4378056" y="360336"/>
                  </a:cubicBezTo>
                  <a:cubicBezTo>
                    <a:pt x="4337521" y="316818"/>
                    <a:pt x="4286247" y="295064"/>
                    <a:pt x="4224252" y="295064"/>
                  </a:cubicBezTo>
                  <a:cubicBezTo>
                    <a:pt x="4161657" y="295064"/>
                    <a:pt x="4110088" y="316818"/>
                    <a:pt x="4069553" y="360336"/>
                  </a:cubicBezTo>
                  <a:close/>
                  <a:moveTo>
                    <a:pt x="4705337" y="595493"/>
                  </a:moveTo>
                  <a:lnTo>
                    <a:pt x="4705337" y="186874"/>
                  </a:lnTo>
                  <a:lnTo>
                    <a:pt x="4841257" y="186874"/>
                  </a:lnTo>
                  <a:lnTo>
                    <a:pt x="4841257" y="606222"/>
                  </a:lnTo>
                  <a:cubicBezTo>
                    <a:pt x="4841257" y="650929"/>
                    <a:pt x="4853177" y="686095"/>
                    <a:pt x="4877025" y="711730"/>
                  </a:cubicBezTo>
                  <a:cubicBezTo>
                    <a:pt x="4900874" y="736766"/>
                    <a:pt x="4933960" y="749283"/>
                    <a:pt x="4976283" y="749283"/>
                  </a:cubicBezTo>
                  <a:cubicBezTo>
                    <a:pt x="5018016" y="749283"/>
                    <a:pt x="5050797" y="736766"/>
                    <a:pt x="5074646" y="711730"/>
                  </a:cubicBezTo>
                  <a:cubicBezTo>
                    <a:pt x="5098495" y="686694"/>
                    <a:pt x="5110414" y="651528"/>
                    <a:pt x="5110414" y="606222"/>
                  </a:cubicBezTo>
                  <a:lnTo>
                    <a:pt x="5110414" y="186874"/>
                  </a:lnTo>
                  <a:lnTo>
                    <a:pt x="5246334" y="186874"/>
                  </a:lnTo>
                  <a:lnTo>
                    <a:pt x="5246334" y="595493"/>
                  </a:lnTo>
                  <a:cubicBezTo>
                    <a:pt x="5246334" y="683717"/>
                    <a:pt x="5222191" y="752565"/>
                    <a:pt x="5173903" y="802037"/>
                  </a:cubicBezTo>
                  <a:cubicBezTo>
                    <a:pt x="5125616" y="852109"/>
                    <a:pt x="5059444" y="876849"/>
                    <a:pt x="4975389" y="876250"/>
                  </a:cubicBezTo>
                  <a:cubicBezTo>
                    <a:pt x="4891932" y="876250"/>
                    <a:pt x="4826055" y="851510"/>
                    <a:pt x="4777768" y="802037"/>
                  </a:cubicBezTo>
                  <a:cubicBezTo>
                    <a:pt x="4729481" y="751966"/>
                    <a:pt x="4705337" y="683118"/>
                    <a:pt x="4705337" y="595493"/>
                  </a:cubicBezTo>
                  <a:close/>
                  <a:moveTo>
                    <a:pt x="5423388" y="857474"/>
                  </a:moveTo>
                  <a:lnTo>
                    <a:pt x="5423388" y="186874"/>
                  </a:lnTo>
                  <a:lnTo>
                    <a:pt x="5812370" y="186874"/>
                  </a:lnTo>
                  <a:lnTo>
                    <a:pt x="5812370" y="303111"/>
                  </a:lnTo>
                  <a:lnTo>
                    <a:pt x="5558414" y="303111"/>
                  </a:lnTo>
                  <a:lnTo>
                    <a:pt x="5558414" y="457796"/>
                  </a:lnTo>
                  <a:lnTo>
                    <a:pt x="5773919" y="457796"/>
                  </a:lnTo>
                  <a:lnTo>
                    <a:pt x="5773919" y="574033"/>
                  </a:lnTo>
                  <a:lnTo>
                    <a:pt x="5558414" y="574033"/>
                  </a:lnTo>
                  <a:lnTo>
                    <a:pt x="5558414" y="741236"/>
                  </a:lnTo>
                  <a:lnTo>
                    <a:pt x="5812370" y="741236"/>
                  </a:lnTo>
                  <a:lnTo>
                    <a:pt x="5812370" y="857474"/>
                  </a:lnTo>
                  <a:close/>
                  <a:moveTo>
                    <a:pt x="0" y="1827608"/>
                  </a:moveTo>
                  <a:lnTo>
                    <a:pt x="0" y="1157008"/>
                  </a:lnTo>
                  <a:lnTo>
                    <a:pt x="388982" y="1157008"/>
                  </a:lnTo>
                  <a:lnTo>
                    <a:pt x="388982" y="1273245"/>
                  </a:lnTo>
                  <a:lnTo>
                    <a:pt x="135920" y="1273245"/>
                  </a:lnTo>
                  <a:lnTo>
                    <a:pt x="135920" y="1427930"/>
                  </a:lnTo>
                  <a:lnTo>
                    <a:pt x="351425" y="1427930"/>
                  </a:lnTo>
                  <a:lnTo>
                    <a:pt x="351425" y="1544168"/>
                  </a:lnTo>
                  <a:lnTo>
                    <a:pt x="135920" y="1544168"/>
                  </a:lnTo>
                  <a:lnTo>
                    <a:pt x="135920" y="1827608"/>
                  </a:lnTo>
                  <a:close/>
                  <a:moveTo>
                    <a:pt x="517748" y="1827608"/>
                  </a:moveTo>
                  <a:lnTo>
                    <a:pt x="517748" y="1157008"/>
                  </a:lnTo>
                  <a:lnTo>
                    <a:pt x="721628" y="1157008"/>
                  </a:lnTo>
                  <a:cubicBezTo>
                    <a:pt x="794953" y="1157008"/>
                    <a:pt x="853077" y="1174891"/>
                    <a:pt x="895999" y="1210656"/>
                  </a:cubicBezTo>
                  <a:cubicBezTo>
                    <a:pt x="938322" y="1246421"/>
                    <a:pt x="959488" y="1295304"/>
                    <a:pt x="959488" y="1357294"/>
                  </a:cubicBezTo>
                  <a:cubicBezTo>
                    <a:pt x="959488" y="1397235"/>
                    <a:pt x="950251" y="1432106"/>
                    <a:pt x="931768" y="1461907"/>
                  </a:cubicBezTo>
                  <a:cubicBezTo>
                    <a:pt x="913284" y="1491709"/>
                    <a:pt x="887057" y="1514661"/>
                    <a:pt x="853077" y="1530756"/>
                  </a:cubicBezTo>
                  <a:lnTo>
                    <a:pt x="1062322" y="1827608"/>
                  </a:lnTo>
                  <a:lnTo>
                    <a:pt x="900470" y="1827608"/>
                  </a:lnTo>
                  <a:lnTo>
                    <a:pt x="722522" y="1556686"/>
                  </a:lnTo>
                  <a:lnTo>
                    <a:pt x="653668" y="1556686"/>
                  </a:lnTo>
                  <a:lnTo>
                    <a:pt x="653668" y="1827608"/>
                  </a:lnTo>
                  <a:close/>
                  <a:moveTo>
                    <a:pt x="653668" y="1441342"/>
                  </a:moveTo>
                  <a:lnTo>
                    <a:pt x="729676" y="1441342"/>
                  </a:lnTo>
                  <a:cubicBezTo>
                    <a:pt x="758291" y="1441342"/>
                    <a:pt x="780646" y="1433894"/>
                    <a:pt x="796742" y="1418989"/>
                  </a:cubicBezTo>
                  <a:cubicBezTo>
                    <a:pt x="812838" y="1404084"/>
                    <a:pt x="820590" y="1382929"/>
                    <a:pt x="819991" y="1355506"/>
                  </a:cubicBezTo>
                  <a:cubicBezTo>
                    <a:pt x="819991" y="1329871"/>
                    <a:pt x="812238" y="1309610"/>
                    <a:pt x="796742" y="1294705"/>
                  </a:cubicBezTo>
                  <a:cubicBezTo>
                    <a:pt x="781245" y="1279799"/>
                    <a:pt x="758890" y="1272646"/>
                    <a:pt x="729676" y="1273245"/>
                  </a:cubicBezTo>
                  <a:lnTo>
                    <a:pt x="653668" y="1273245"/>
                  </a:lnTo>
                  <a:close/>
                  <a:moveTo>
                    <a:pt x="1100773" y="1827608"/>
                  </a:moveTo>
                  <a:lnTo>
                    <a:pt x="1353835" y="1157008"/>
                  </a:lnTo>
                  <a:lnTo>
                    <a:pt x="1530889" y="1157008"/>
                  </a:lnTo>
                  <a:lnTo>
                    <a:pt x="1783950" y="1827608"/>
                  </a:lnTo>
                  <a:lnTo>
                    <a:pt x="1639982" y="1827608"/>
                  </a:lnTo>
                  <a:lnTo>
                    <a:pt x="1575599" y="1653252"/>
                  </a:lnTo>
                  <a:lnTo>
                    <a:pt x="1308230" y="1653252"/>
                  </a:lnTo>
                  <a:lnTo>
                    <a:pt x="1244741" y="1827608"/>
                  </a:lnTo>
                  <a:close/>
                  <a:moveTo>
                    <a:pt x="1350258" y="1537015"/>
                  </a:moveTo>
                  <a:lnTo>
                    <a:pt x="1534466" y="1537015"/>
                  </a:lnTo>
                  <a:lnTo>
                    <a:pt x="1442362" y="1285763"/>
                  </a:lnTo>
                  <a:close/>
                  <a:moveTo>
                    <a:pt x="1896621" y="1827608"/>
                  </a:moveTo>
                  <a:lnTo>
                    <a:pt x="1896621" y="1157008"/>
                  </a:lnTo>
                  <a:lnTo>
                    <a:pt x="2070098" y="1157008"/>
                  </a:lnTo>
                  <a:lnTo>
                    <a:pt x="2368764" y="1637158"/>
                  </a:lnTo>
                  <a:lnTo>
                    <a:pt x="2368764" y="1157008"/>
                  </a:lnTo>
                  <a:lnTo>
                    <a:pt x="2503790" y="1157008"/>
                  </a:lnTo>
                  <a:lnTo>
                    <a:pt x="2503790" y="1827608"/>
                  </a:lnTo>
                  <a:lnTo>
                    <a:pt x="2330313" y="1827608"/>
                  </a:lnTo>
                  <a:lnTo>
                    <a:pt x="2031647" y="1345670"/>
                  </a:lnTo>
                  <a:lnTo>
                    <a:pt x="2031647" y="1827608"/>
                  </a:lnTo>
                  <a:close/>
                  <a:moveTo>
                    <a:pt x="2644181" y="1492308"/>
                  </a:moveTo>
                  <a:cubicBezTo>
                    <a:pt x="2644181" y="1444624"/>
                    <a:pt x="2652828" y="1399318"/>
                    <a:pt x="2670113" y="1356400"/>
                  </a:cubicBezTo>
                  <a:cubicBezTo>
                    <a:pt x="2687398" y="1312882"/>
                    <a:pt x="2711247" y="1275034"/>
                    <a:pt x="2741650" y="1242845"/>
                  </a:cubicBezTo>
                  <a:cubicBezTo>
                    <a:pt x="2772652" y="1210656"/>
                    <a:pt x="2810209" y="1185325"/>
                    <a:pt x="2854321" y="1166844"/>
                  </a:cubicBezTo>
                  <a:cubicBezTo>
                    <a:pt x="2899031" y="1147772"/>
                    <a:pt x="2947319" y="1138231"/>
                    <a:pt x="2999183" y="1138231"/>
                  </a:cubicBezTo>
                  <a:cubicBezTo>
                    <a:pt x="3058201" y="1138231"/>
                    <a:pt x="3111853" y="1150150"/>
                    <a:pt x="3160141" y="1173997"/>
                  </a:cubicBezTo>
                  <a:cubicBezTo>
                    <a:pt x="3209027" y="1198433"/>
                    <a:pt x="3248963" y="1231820"/>
                    <a:pt x="3279965" y="1274140"/>
                  </a:cubicBezTo>
                  <a:lnTo>
                    <a:pt x="3173554" y="1357294"/>
                  </a:lnTo>
                  <a:cubicBezTo>
                    <a:pt x="3153881" y="1329281"/>
                    <a:pt x="3129139" y="1306927"/>
                    <a:pt x="3099334" y="1290234"/>
                  </a:cubicBezTo>
                  <a:cubicBezTo>
                    <a:pt x="3069530" y="1273541"/>
                    <a:pt x="3036141" y="1265198"/>
                    <a:pt x="2999183" y="1265198"/>
                  </a:cubicBezTo>
                  <a:cubicBezTo>
                    <a:pt x="2936588" y="1265198"/>
                    <a:pt x="2885019" y="1286953"/>
                    <a:pt x="2844484" y="1330470"/>
                  </a:cubicBezTo>
                  <a:cubicBezTo>
                    <a:pt x="2803950" y="1373987"/>
                    <a:pt x="2783383" y="1427930"/>
                    <a:pt x="2782784" y="1492308"/>
                  </a:cubicBezTo>
                  <a:cubicBezTo>
                    <a:pt x="2782784" y="1556686"/>
                    <a:pt x="2803351" y="1610933"/>
                    <a:pt x="2844484" y="1655040"/>
                  </a:cubicBezTo>
                  <a:cubicBezTo>
                    <a:pt x="2885019" y="1698558"/>
                    <a:pt x="2936588" y="1720017"/>
                    <a:pt x="2999183" y="1719418"/>
                  </a:cubicBezTo>
                  <a:cubicBezTo>
                    <a:pt x="3036141" y="1719418"/>
                    <a:pt x="3069530" y="1711371"/>
                    <a:pt x="3099334" y="1695276"/>
                  </a:cubicBezTo>
                  <a:cubicBezTo>
                    <a:pt x="3129139" y="1678583"/>
                    <a:pt x="3153881" y="1655934"/>
                    <a:pt x="3173554" y="1627322"/>
                  </a:cubicBezTo>
                  <a:lnTo>
                    <a:pt x="3279965" y="1709582"/>
                  </a:lnTo>
                  <a:cubicBezTo>
                    <a:pt x="3253738" y="1745947"/>
                    <a:pt x="3220947" y="1775748"/>
                    <a:pt x="3181602" y="1798996"/>
                  </a:cubicBezTo>
                  <a:cubicBezTo>
                    <a:pt x="3142257" y="1822243"/>
                    <a:pt x="3098735" y="1836844"/>
                    <a:pt x="3051047" y="1842808"/>
                  </a:cubicBezTo>
                  <a:lnTo>
                    <a:pt x="2967885" y="1982293"/>
                  </a:lnTo>
                  <a:lnTo>
                    <a:pt x="2848061" y="1982293"/>
                  </a:lnTo>
                  <a:lnTo>
                    <a:pt x="2932117" y="1841020"/>
                  </a:lnTo>
                  <a:cubicBezTo>
                    <a:pt x="2875487" y="1830889"/>
                    <a:pt x="2825107" y="1809126"/>
                    <a:pt x="2780995" y="1775748"/>
                  </a:cubicBezTo>
                  <a:cubicBezTo>
                    <a:pt x="2736884" y="1742370"/>
                    <a:pt x="2702904" y="1700936"/>
                    <a:pt x="2679055" y="1651464"/>
                  </a:cubicBezTo>
                  <a:cubicBezTo>
                    <a:pt x="2655207" y="1601991"/>
                    <a:pt x="2643582" y="1548934"/>
                    <a:pt x="2644181" y="1492308"/>
                  </a:cubicBezTo>
                  <a:close/>
                  <a:moveTo>
                    <a:pt x="3319310" y="1827608"/>
                  </a:moveTo>
                  <a:lnTo>
                    <a:pt x="3572372" y="1157008"/>
                  </a:lnTo>
                  <a:lnTo>
                    <a:pt x="3749426" y="1157008"/>
                  </a:lnTo>
                  <a:lnTo>
                    <a:pt x="4002487" y="1827608"/>
                  </a:lnTo>
                  <a:lnTo>
                    <a:pt x="3858519" y="1827608"/>
                  </a:lnTo>
                  <a:lnTo>
                    <a:pt x="3795030" y="1653252"/>
                  </a:lnTo>
                  <a:lnTo>
                    <a:pt x="3527661" y="1653252"/>
                  </a:lnTo>
                  <a:lnTo>
                    <a:pt x="3463278" y="1827608"/>
                  </a:lnTo>
                  <a:close/>
                  <a:moveTo>
                    <a:pt x="3569689" y="1537015"/>
                  </a:moveTo>
                  <a:lnTo>
                    <a:pt x="3753002" y="1537015"/>
                  </a:lnTo>
                  <a:lnTo>
                    <a:pt x="3660899" y="1285763"/>
                  </a:lnTo>
                  <a:close/>
                  <a:moveTo>
                    <a:pt x="4115158" y="1827608"/>
                  </a:moveTo>
                  <a:lnTo>
                    <a:pt x="4115158" y="1157008"/>
                  </a:lnTo>
                  <a:lnTo>
                    <a:pt x="4251078" y="1157008"/>
                  </a:lnTo>
                  <a:lnTo>
                    <a:pt x="4251078" y="1827608"/>
                  </a:lnTo>
                  <a:close/>
                  <a:moveTo>
                    <a:pt x="4386998" y="1734618"/>
                  </a:moveTo>
                  <a:lnTo>
                    <a:pt x="4485361" y="1644311"/>
                  </a:lnTo>
                  <a:cubicBezTo>
                    <a:pt x="4505633" y="1670536"/>
                    <a:pt x="4528283" y="1690806"/>
                    <a:pt x="4553321" y="1705112"/>
                  </a:cubicBezTo>
                  <a:cubicBezTo>
                    <a:pt x="4578958" y="1719418"/>
                    <a:pt x="4605481" y="1726571"/>
                    <a:pt x="4632906" y="1726571"/>
                  </a:cubicBezTo>
                  <a:cubicBezTo>
                    <a:pt x="4659732" y="1726571"/>
                    <a:pt x="4680594" y="1719713"/>
                    <a:pt x="4695501" y="1706006"/>
                  </a:cubicBezTo>
                  <a:cubicBezTo>
                    <a:pt x="4710997" y="1692299"/>
                    <a:pt x="4718750" y="1673218"/>
                    <a:pt x="4718750" y="1648781"/>
                  </a:cubicBezTo>
                  <a:cubicBezTo>
                    <a:pt x="4718750" y="1634475"/>
                    <a:pt x="4714574" y="1621358"/>
                    <a:pt x="4706231" y="1609439"/>
                  </a:cubicBezTo>
                  <a:cubicBezTo>
                    <a:pt x="4697289" y="1597521"/>
                    <a:pt x="4685664" y="1587685"/>
                    <a:pt x="4671357" y="1579933"/>
                  </a:cubicBezTo>
                  <a:cubicBezTo>
                    <a:pt x="4657050" y="1571591"/>
                    <a:pt x="4640659" y="1563240"/>
                    <a:pt x="4622175" y="1554897"/>
                  </a:cubicBezTo>
                  <a:cubicBezTo>
                    <a:pt x="4603692" y="1545956"/>
                    <a:pt x="4584914" y="1537310"/>
                    <a:pt x="4565840" y="1528967"/>
                  </a:cubicBezTo>
                  <a:cubicBezTo>
                    <a:pt x="4546767" y="1520625"/>
                    <a:pt x="4528283" y="1510486"/>
                    <a:pt x="4510399" y="1498567"/>
                  </a:cubicBezTo>
                  <a:cubicBezTo>
                    <a:pt x="4491916" y="1486648"/>
                    <a:pt x="4475525" y="1473531"/>
                    <a:pt x="4461217" y="1459225"/>
                  </a:cubicBezTo>
                  <a:cubicBezTo>
                    <a:pt x="4446910" y="1444919"/>
                    <a:pt x="4435285" y="1426741"/>
                    <a:pt x="4426343" y="1404683"/>
                  </a:cubicBezTo>
                  <a:cubicBezTo>
                    <a:pt x="4417401" y="1382625"/>
                    <a:pt x="4412930" y="1358483"/>
                    <a:pt x="4412930" y="1332258"/>
                  </a:cubicBezTo>
                  <a:cubicBezTo>
                    <a:pt x="4412930" y="1278011"/>
                    <a:pt x="4433202" y="1232115"/>
                    <a:pt x="4473736" y="1194562"/>
                  </a:cubicBezTo>
                  <a:cubicBezTo>
                    <a:pt x="4514271" y="1157008"/>
                    <a:pt x="4565545" y="1138231"/>
                    <a:pt x="4627541" y="1138231"/>
                  </a:cubicBezTo>
                  <a:cubicBezTo>
                    <a:pt x="4720539" y="1138231"/>
                    <a:pt x="4798335" y="1175785"/>
                    <a:pt x="4860930" y="1250892"/>
                  </a:cubicBezTo>
                  <a:lnTo>
                    <a:pt x="4761672" y="1340305"/>
                  </a:lnTo>
                  <a:cubicBezTo>
                    <a:pt x="4718750" y="1284270"/>
                    <a:pt x="4674335" y="1256257"/>
                    <a:pt x="4628435" y="1256257"/>
                  </a:cubicBezTo>
                  <a:cubicBezTo>
                    <a:pt x="4605784" y="1256257"/>
                    <a:pt x="4587006" y="1263115"/>
                    <a:pt x="4572100" y="1276822"/>
                  </a:cubicBezTo>
                  <a:cubicBezTo>
                    <a:pt x="4557193" y="1290529"/>
                    <a:pt x="4550039" y="1307222"/>
                    <a:pt x="4550639" y="1326893"/>
                  </a:cubicBezTo>
                  <a:cubicBezTo>
                    <a:pt x="4550639" y="1339411"/>
                    <a:pt x="4554215" y="1351035"/>
                    <a:pt x="4561369" y="1361765"/>
                  </a:cubicBezTo>
                  <a:cubicBezTo>
                    <a:pt x="4568523" y="1371895"/>
                    <a:pt x="4577760" y="1381140"/>
                    <a:pt x="4589090" y="1389483"/>
                  </a:cubicBezTo>
                  <a:cubicBezTo>
                    <a:pt x="4601009" y="1397235"/>
                    <a:pt x="4614727" y="1404978"/>
                    <a:pt x="4630223" y="1412730"/>
                  </a:cubicBezTo>
                  <a:lnTo>
                    <a:pt x="4677616" y="1435084"/>
                  </a:lnTo>
                  <a:cubicBezTo>
                    <a:pt x="4694902" y="1442836"/>
                    <a:pt x="4711892" y="1450579"/>
                    <a:pt x="4728586" y="1458331"/>
                  </a:cubicBezTo>
                  <a:cubicBezTo>
                    <a:pt x="4745872" y="1466673"/>
                    <a:pt x="4761967" y="1476813"/>
                    <a:pt x="4776874" y="1488731"/>
                  </a:cubicBezTo>
                  <a:cubicBezTo>
                    <a:pt x="4792371" y="1500060"/>
                    <a:pt x="4806088" y="1513168"/>
                    <a:pt x="4818008" y="1528073"/>
                  </a:cubicBezTo>
                  <a:cubicBezTo>
                    <a:pt x="4829927" y="1542379"/>
                    <a:pt x="4839173" y="1559368"/>
                    <a:pt x="4845728" y="1579039"/>
                  </a:cubicBezTo>
                  <a:cubicBezTo>
                    <a:pt x="4852882" y="1599309"/>
                    <a:pt x="4856459" y="1621662"/>
                    <a:pt x="4856459" y="1646099"/>
                  </a:cubicBezTo>
                  <a:cubicBezTo>
                    <a:pt x="4855269" y="1706900"/>
                    <a:pt x="4833504" y="1755478"/>
                    <a:pt x="4791181" y="1791843"/>
                  </a:cubicBezTo>
                  <a:cubicBezTo>
                    <a:pt x="4749448" y="1828207"/>
                    <a:pt x="4697289" y="1846385"/>
                    <a:pt x="4634694" y="1846385"/>
                  </a:cubicBezTo>
                  <a:cubicBezTo>
                    <a:pt x="4579852" y="1846385"/>
                    <a:pt x="4532459" y="1837148"/>
                    <a:pt x="4492515" y="1818667"/>
                  </a:cubicBezTo>
                  <a:cubicBezTo>
                    <a:pt x="4452571" y="1799595"/>
                    <a:pt x="4417401" y="1771573"/>
                    <a:pt x="4386998" y="1734618"/>
                  </a:cubicBezTo>
                  <a:close/>
                  <a:moveTo>
                    <a:pt x="5007580" y="1827608"/>
                  </a:moveTo>
                  <a:lnTo>
                    <a:pt x="5007580" y="1157008"/>
                  </a:lnTo>
                  <a:lnTo>
                    <a:pt x="5396562" y="1157008"/>
                  </a:lnTo>
                  <a:lnTo>
                    <a:pt x="5396562" y="1273245"/>
                  </a:lnTo>
                  <a:lnTo>
                    <a:pt x="5143500" y="1273245"/>
                  </a:lnTo>
                  <a:lnTo>
                    <a:pt x="5143500" y="1427930"/>
                  </a:lnTo>
                  <a:lnTo>
                    <a:pt x="5359005" y="1427930"/>
                  </a:lnTo>
                  <a:lnTo>
                    <a:pt x="5359005" y="1544168"/>
                  </a:lnTo>
                  <a:lnTo>
                    <a:pt x="5143500" y="1544168"/>
                  </a:lnTo>
                  <a:lnTo>
                    <a:pt x="5143500" y="1711371"/>
                  </a:lnTo>
                  <a:lnTo>
                    <a:pt x="5396562" y="1711371"/>
                  </a:lnTo>
                  <a:lnTo>
                    <a:pt x="5396562" y="1827608"/>
                  </a:lnTo>
                  <a:close/>
                </a:path>
              </a:pathLst>
            </a:custGeom>
            <a:solidFill>
              <a:srgbClr val="000000"/>
            </a:solidFill>
            <a:ln w="893" cap="flat">
              <a:noFill/>
              <a:prstDash val="solid"/>
              <a:miter/>
            </a:ln>
          </p:spPr>
          <p:txBody>
            <a:bodyPr rtlCol="0" anchor="ctr"/>
            <a:lstStyle/>
            <a:p>
              <a:endParaRPr lang="fr-FR"/>
            </a:p>
          </p:txBody>
        </p:sp>
        <p:sp>
          <p:nvSpPr>
            <p:cNvPr id="61" name="Forme libre 60">
              <a:extLst>
                <a:ext uri="{FF2B5EF4-FFF2-40B4-BE49-F238E27FC236}">
                  <a16:creationId xmlns:a16="http://schemas.microsoft.com/office/drawing/2014/main" id="{C6E10063-98BC-DBF7-D81D-6019CB375F06}"/>
                </a:ext>
              </a:extLst>
            </p:cNvPr>
            <p:cNvSpPr/>
            <p:nvPr/>
          </p:nvSpPr>
          <p:spPr>
            <a:xfrm>
              <a:off x="3189814" y="4323132"/>
              <a:ext cx="2331207" cy="1640734"/>
            </a:xfrm>
            <a:custGeom>
              <a:avLst/>
              <a:gdLst>
                <a:gd name="connsiteX0" fmla="*/ 2221220 w 2331207"/>
                <a:gd name="connsiteY0" fmla="*/ 1391271 h 1640734"/>
                <a:gd name="connsiteX1" fmla="*/ 2248940 w 2331207"/>
                <a:gd name="connsiteY1" fmla="*/ 1441342 h 1640734"/>
                <a:gd name="connsiteX2" fmla="*/ 2158625 w 2331207"/>
                <a:gd name="connsiteY2" fmla="*/ 1465484 h 1640734"/>
                <a:gd name="connsiteX3" fmla="*/ 2221220 w 2331207"/>
                <a:gd name="connsiteY3" fmla="*/ 1391271 h 1640734"/>
                <a:gd name="connsiteX4" fmla="*/ 2271295 w 2331207"/>
                <a:gd name="connsiteY4" fmla="*/ 1537909 h 1640734"/>
                <a:gd name="connsiteX5" fmla="*/ 2253411 w 2331207"/>
                <a:gd name="connsiteY5" fmla="*/ 1537909 h 1640734"/>
                <a:gd name="connsiteX6" fmla="*/ 2181874 w 2331207"/>
                <a:gd name="connsiteY6" fmla="*/ 1586192 h 1640734"/>
                <a:gd name="connsiteX7" fmla="*/ 2144317 w 2331207"/>
                <a:gd name="connsiteY7" fmla="*/ 1537909 h 1640734"/>
                <a:gd name="connsiteX8" fmla="*/ 2148788 w 2331207"/>
                <a:gd name="connsiteY8" fmla="*/ 1497673 h 1640734"/>
                <a:gd name="connsiteX9" fmla="*/ 2295439 w 2331207"/>
                <a:gd name="connsiteY9" fmla="*/ 1449390 h 1640734"/>
                <a:gd name="connsiteX10" fmla="*/ 2248940 w 2331207"/>
                <a:gd name="connsiteY10" fmla="*/ 1351929 h 1640734"/>
                <a:gd name="connsiteX11" fmla="*/ 2100501 w 2331207"/>
                <a:gd name="connsiteY11" fmla="*/ 1569203 h 1640734"/>
                <a:gd name="connsiteX12" fmla="*/ 2155942 w 2331207"/>
                <a:gd name="connsiteY12" fmla="*/ 1639840 h 1640734"/>
                <a:gd name="connsiteX13" fmla="*/ 2271295 w 2331207"/>
                <a:gd name="connsiteY13" fmla="*/ 1537909 h 1640734"/>
                <a:gd name="connsiteX14" fmla="*/ 2248046 w 2331207"/>
                <a:gd name="connsiteY14" fmla="*/ 1319740 h 1640734"/>
                <a:gd name="connsiteX15" fmla="*/ 2331207 w 2331207"/>
                <a:gd name="connsiteY15" fmla="*/ 1243739 h 1640734"/>
                <a:gd name="connsiteX16" fmla="*/ 2331207 w 2331207"/>
                <a:gd name="connsiteY16" fmla="*/ 1233009 h 1640734"/>
                <a:gd name="connsiteX17" fmla="*/ 2275766 w 2331207"/>
                <a:gd name="connsiteY17" fmla="*/ 1233009 h 1640734"/>
                <a:gd name="connsiteX18" fmla="*/ 2226585 w 2331207"/>
                <a:gd name="connsiteY18" fmla="*/ 1320634 h 1640734"/>
                <a:gd name="connsiteX19" fmla="*/ 2248046 w 2331207"/>
                <a:gd name="connsiteY19" fmla="*/ 1320634 h 1640734"/>
                <a:gd name="connsiteX20" fmla="*/ 1935966 w 2331207"/>
                <a:gd name="connsiteY20" fmla="*/ 1393059 h 1640734"/>
                <a:gd name="connsiteX21" fmla="*/ 1984254 w 2331207"/>
                <a:gd name="connsiteY21" fmla="*/ 1393059 h 1640734"/>
                <a:gd name="connsiteX22" fmla="*/ 1907351 w 2331207"/>
                <a:gd name="connsiteY22" fmla="*/ 1604075 h 1640734"/>
                <a:gd name="connsiteX23" fmla="*/ 1928813 w 2331207"/>
                <a:gd name="connsiteY23" fmla="*/ 1639840 h 1640734"/>
                <a:gd name="connsiteX24" fmla="*/ 2073675 w 2331207"/>
                <a:gd name="connsiteY24" fmla="*/ 1527179 h 1640734"/>
                <a:gd name="connsiteX25" fmla="*/ 2060262 w 2331207"/>
                <a:gd name="connsiteY25" fmla="*/ 1527179 h 1640734"/>
                <a:gd name="connsiteX26" fmla="*/ 1965475 w 2331207"/>
                <a:gd name="connsiteY26" fmla="*/ 1591557 h 1640734"/>
                <a:gd name="connsiteX27" fmla="*/ 2036118 w 2331207"/>
                <a:gd name="connsiteY27" fmla="*/ 1393059 h 1640734"/>
                <a:gd name="connsiteX28" fmla="*/ 2108549 w 2331207"/>
                <a:gd name="connsiteY28" fmla="*/ 1393059 h 1640734"/>
                <a:gd name="connsiteX29" fmla="*/ 2117491 w 2331207"/>
                <a:gd name="connsiteY29" fmla="*/ 1362659 h 1640734"/>
                <a:gd name="connsiteX30" fmla="*/ 2046848 w 2331207"/>
                <a:gd name="connsiteY30" fmla="*/ 1362659 h 1640734"/>
                <a:gd name="connsiteX31" fmla="*/ 2073675 w 2331207"/>
                <a:gd name="connsiteY31" fmla="*/ 1286657 h 1640734"/>
                <a:gd name="connsiteX32" fmla="*/ 2045954 w 2331207"/>
                <a:gd name="connsiteY32" fmla="*/ 1286657 h 1640734"/>
                <a:gd name="connsiteX33" fmla="*/ 1995878 w 2331207"/>
                <a:gd name="connsiteY33" fmla="*/ 1362659 h 1640734"/>
                <a:gd name="connsiteX34" fmla="*/ 1935966 w 2331207"/>
                <a:gd name="connsiteY34" fmla="*/ 1370706 h 1640734"/>
                <a:gd name="connsiteX35" fmla="*/ 1885890 w 2331207"/>
                <a:gd name="connsiteY35" fmla="*/ 1382330 h 1640734"/>
                <a:gd name="connsiteX36" fmla="*/ 1868900 w 2331207"/>
                <a:gd name="connsiteY36" fmla="*/ 1351929 h 1640734"/>
                <a:gd name="connsiteX37" fmla="*/ 1756230 w 2331207"/>
                <a:gd name="connsiteY37" fmla="*/ 1443131 h 1640734"/>
                <a:gd name="connsiteX38" fmla="*/ 1769643 w 2331207"/>
                <a:gd name="connsiteY38" fmla="*/ 1443131 h 1640734"/>
                <a:gd name="connsiteX39" fmla="*/ 1828661 w 2331207"/>
                <a:gd name="connsiteY39" fmla="*/ 1398424 h 1640734"/>
                <a:gd name="connsiteX40" fmla="*/ 1747288 w 2331207"/>
                <a:gd name="connsiteY40" fmla="*/ 1609439 h 1640734"/>
                <a:gd name="connsiteX41" fmla="*/ 1765172 w 2331207"/>
                <a:gd name="connsiteY41" fmla="*/ 1639840 h 1640734"/>
                <a:gd name="connsiteX42" fmla="*/ 1872477 w 2331207"/>
                <a:gd name="connsiteY42" fmla="*/ 1548638 h 1640734"/>
                <a:gd name="connsiteX43" fmla="*/ 1859064 w 2331207"/>
                <a:gd name="connsiteY43" fmla="*/ 1548638 h 1640734"/>
                <a:gd name="connsiteX44" fmla="*/ 1800046 w 2331207"/>
                <a:gd name="connsiteY44" fmla="*/ 1593345 h 1640734"/>
                <a:gd name="connsiteX45" fmla="*/ 1893938 w 2331207"/>
                <a:gd name="connsiteY45" fmla="*/ 1298281 h 1640734"/>
                <a:gd name="connsiteX46" fmla="*/ 1927024 w 2331207"/>
                <a:gd name="connsiteY46" fmla="*/ 1265198 h 1640734"/>
                <a:gd name="connsiteX47" fmla="*/ 1893938 w 2331207"/>
                <a:gd name="connsiteY47" fmla="*/ 1232115 h 1640734"/>
                <a:gd name="connsiteX48" fmla="*/ 1870689 w 2331207"/>
                <a:gd name="connsiteY48" fmla="*/ 1241951 h 1640734"/>
                <a:gd name="connsiteX49" fmla="*/ 1860853 w 2331207"/>
                <a:gd name="connsiteY49" fmla="*/ 1265198 h 1640734"/>
                <a:gd name="connsiteX50" fmla="*/ 1893938 w 2331207"/>
                <a:gd name="connsiteY50" fmla="*/ 1298281 h 1640734"/>
                <a:gd name="connsiteX51" fmla="*/ 1501380 w 2331207"/>
                <a:gd name="connsiteY51" fmla="*/ 1410942 h 1640734"/>
                <a:gd name="connsiteX52" fmla="*/ 1501380 w 2331207"/>
                <a:gd name="connsiteY52" fmla="*/ 1474425 h 1640734"/>
                <a:gd name="connsiteX53" fmla="*/ 1444150 w 2331207"/>
                <a:gd name="connsiteY53" fmla="*/ 1601392 h 1640734"/>
                <a:gd name="connsiteX54" fmla="*/ 1468294 w 2331207"/>
                <a:gd name="connsiteY54" fmla="*/ 1640734 h 1640734"/>
                <a:gd name="connsiteX55" fmla="*/ 1495120 w 2331207"/>
                <a:gd name="connsiteY55" fmla="*/ 1621957 h 1640734"/>
                <a:gd name="connsiteX56" fmla="*/ 1551456 w 2331207"/>
                <a:gd name="connsiteY56" fmla="*/ 1473531 h 1640734"/>
                <a:gd name="connsiteX57" fmla="*/ 1647136 w 2331207"/>
                <a:gd name="connsiteY57" fmla="*/ 1407365 h 1640734"/>
                <a:gd name="connsiteX58" fmla="*/ 1650713 w 2331207"/>
                <a:gd name="connsiteY58" fmla="*/ 1439554 h 1640734"/>
                <a:gd name="connsiteX59" fmla="*/ 1563975 w 2331207"/>
                <a:gd name="connsiteY59" fmla="*/ 1604969 h 1640734"/>
                <a:gd name="connsiteX60" fmla="*/ 1585436 w 2331207"/>
                <a:gd name="connsiteY60" fmla="*/ 1640734 h 1640734"/>
                <a:gd name="connsiteX61" fmla="*/ 1698106 w 2331207"/>
                <a:gd name="connsiteY61" fmla="*/ 1549533 h 1640734"/>
                <a:gd name="connsiteX62" fmla="*/ 1682905 w 2331207"/>
                <a:gd name="connsiteY62" fmla="*/ 1549533 h 1640734"/>
                <a:gd name="connsiteX63" fmla="*/ 1623887 w 2331207"/>
                <a:gd name="connsiteY63" fmla="*/ 1594239 h 1640734"/>
                <a:gd name="connsiteX64" fmla="*/ 1698106 w 2331207"/>
                <a:gd name="connsiteY64" fmla="*/ 1444025 h 1640734"/>
                <a:gd name="connsiteX65" fmla="*/ 1712414 w 2331207"/>
                <a:gd name="connsiteY65" fmla="*/ 1393059 h 1640734"/>
                <a:gd name="connsiteX66" fmla="*/ 1673068 w 2331207"/>
                <a:gd name="connsiteY66" fmla="*/ 1352823 h 1640734"/>
                <a:gd name="connsiteX67" fmla="*/ 1560398 w 2331207"/>
                <a:gd name="connsiteY67" fmla="*/ 1444919 h 1640734"/>
                <a:gd name="connsiteX68" fmla="*/ 1560398 w 2331207"/>
                <a:gd name="connsiteY68" fmla="*/ 1405577 h 1640734"/>
                <a:gd name="connsiteX69" fmla="*/ 1526418 w 2331207"/>
                <a:gd name="connsiteY69" fmla="*/ 1352823 h 1640734"/>
                <a:gd name="connsiteX70" fmla="*/ 1448621 w 2331207"/>
                <a:gd name="connsiteY70" fmla="*/ 1444025 h 1640734"/>
                <a:gd name="connsiteX71" fmla="*/ 1462035 w 2331207"/>
                <a:gd name="connsiteY71" fmla="*/ 1444025 h 1640734"/>
                <a:gd name="connsiteX72" fmla="*/ 1501380 w 2331207"/>
                <a:gd name="connsiteY72" fmla="*/ 1410942 h 1640734"/>
                <a:gd name="connsiteX73" fmla="*/ 1443256 w 2331207"/>
                <a:gd name="connsiteY73" fmla="*/ 1416307 h 1640734"/>
                <a:gd name="connsiteX74" fmla="*/ 1421795 w 2331207"/>
                <a:gd name="connsiteY74" fmla="*/ 1351929 h 1640734"/>
                <a:gd name="connsiteX75" fmla="*/ 1345787 w 2331207"/>
                <a:gd name="connsiteY75" fmla="*/ 1444025 h 1640734"/>
                <a:gd name="connsiteX76" fmla="*/ 1345787 w 2331207"/>
                <a:gd name="connsiteY76" fmla="*/ 1404683 h 1640734"/>
                <a:gd name="connsiteX77" fmla="*/ 1311807 w 2331207"/>
                <a:gd name="connsiteY77" fmla="*/ 1351929 h 1640734"/>
                <a:gd name="connsiteX78" fmla="*/ 1234011 w 2331207"/>
                <a:gd name="connsiteY78" fmla="*/ 1443131 h 1640734"/>
                <a:gd name="connsiteX79" fmla="*/ 1247424 w 2331207"/>
                <a:gd name="connsiteY79" fmla="*/ 1443131 h 1640734"/>
                <a:gd name="connsiteX80" fmla="*/ 1285875 w 2331207"/>
                <a:gd name="connsiteY80" fmla="*/ 1410048 h 1640734"/>
                <a:gd name="connsiteX81" fmla="*/ 1285875 w 2331207"/>
                <a:gd name="connsiteY81" fmla="*/ 1473531 h 1640734"/>
                <a:gd name="connsiteX82" fmla="*/ 1228646 w 2331207"/>
                <a:gd name="connsiteY82" fmla="*/ 1600498 h 1640734"/>
                <a:gd name="connsiteX83" fmla="*/ 1252789 w 2331207"/>
                <a:gd name="connsiteY83" fmla="*/ 1639840 h 1640734"/>
                <a:gd name="connsiteX84" fmla="*/ 1279616 w 2331207"/>
                <a:gd name="connsiteY84" fmla="*/ 1621063 h 1640734"/>
                <a:gd name="connsiteX85" fmla="*/ 1334162 w 2331207"/>
                <a:gd name="connsiteY85" fmla="*/ 1472637 h 1640734"/>
                <a:gd name="connsiteX86" fmla="*/ 1382450 w 2331207"/>
                <a:gd name="connsiteY86" fmla="*/ 1417201 h 1640734"/>
                <a:gd name="connsiteX87" fmla="*/ 1443256 w 2331207"/>
                <a:gd name="connsiteY87" fmla="*/ 1417201 h 1640734"/>
                <a:gd name="connsiteX88" fmla="*/ 1131177 w 2331207"/>
                <a:gd name="connsiteY88" fmla="*/ 1391271 h 1640734"/>
                <a:gd name="connsiteX89" fmla="*/ 1158897 w 2331207"/>
                <a:gd name="connsiteY89" fmla="*/ 1441342 h 1640734"/>
                <a:gd name="connsiteX90" fmla="*/ 1068582 w 2331207"/>
                <a:gd name="connsiteY90" fmla="*/ 1465484 h 1640734"/>
                <a:gd name="connsiteX91" fmla="*/ 1131177 w 2331207"/>
                <a:gd name="connsiteY91" fmla="*/ 1391271 h 1640734"/>
                <a:gd name="connsiteX92" fmla="*/ 1181252 w 2331207"/>
                <a:gd name="connsiteY92" fmla="*/ 1537909 h 1640734"/>
                <a:gd name="connsiteX93" fmla="*/ 1163368 w 2331207"/>
                <a:gd name="connsiteY93" fmla="*/ 1537909 h 1640734"/>
                <a:gd name="connsiteX94" fmla="*/ 1091831 w 2331207"/>
                <a:gd name="connsiteY94" fmla="*/ 1586192 h 1640734"/>
                <a:gd name="connsiteX95" fmla="*/ 1054274 w 2331207"/>
                <a:gd name="connsiteY95" fmla="*/ 1537909 h 1640734"/>
                <a:gd name="connsiteX96" fmla="*/ 1058746 w 2331207"/>
                <a:gd name="connsiteY96" fmla="*/ 1497673 h 1640734"/>
                <a:gd name="connsiteX97" fmla="*/ 1205396 w 2331207"/>
                <a:gd name="connsiteY97" fmla="*/ 1449390 h 1640734"/>
                <a:gd name="connsiteX98" fmla="*/ 1158897 w 2331207"/>
                <a:gd name="connsiteY98" fmla="*/ 1351929 h 1640734"/>
                <a:gd name="connsiteX99" fmla="*/ 1010458 w 2331207"/>
                <a:gd name="connsiteY99" fmla="*/ 1569203 h 1640734"/>
                <a:gd name="connsiteX100" fmla="*/ 1065899 w 2331207"/>
                <a:gd name="connsiteY100" fmla="*/ 1639840 h 1640734"/>
                <a:gd name="connsiteX101" fmla="*/ 1181252 w 2331207"/>
                <a:gd name="connsiteY101" fmla="*/ 1537909 h 1640734"/>
                <a:gd name="connsiteX102" fmla="*/ 845923 w 2331207"/>
                <a:gd name="connsiteY102" fmla="*/ 1393059 h 1640734"/>
                <a:gd name="connsiteX103" fmla="*/ 894211 w 2331207"/>
                <a:gd name="connsiteY103" fmla="*/ 1393059 h 1640734"/>
                <a:gd name="connsiteX104" fmla="*/ 817309 w 2331207"/>
                <a:gd name="connsiteY104" fmla="*/ 1604075 h 1640734"/>
                <a:gd name="connsiteX105" fmla="*/ 838770 w 2331207"/>
                <a:gd name="connsiteY105" fmla="*/ 1639840 h 1640734"/>
                <a:gd name="connsiteX106" fmla="*/ 983632 w 2331207"/>
                <a:gd name="connsiteY106" fmla="*/ 1527179 h 1640734"/>
                <a:gd name="connsiteX107" fmla="*/ 970219 w 2331207"/>
                <a:gd name="connsiteY107" fmla="*/ 1527179 h 1640734"/>
                <a:gd name="connsiteX108" fmla="*/ 875432 w 2331207"/>
                <a:gd name="connsiteY108" fmla="*/ 1591557 h 1640734"/>
                <a:gd name="connsiteX109" fmla="*/ 946075 w 2331207"/>
                <a:gd name="connsiteY109" fmla="*/ 1393059 h 1640734"/>
                <a:gd name="connsiteX110" fmla="*/ 1018506 w 2331207"/>
                <a:gd name="connsiteY110" fmla="*/ 1393059 h 1640734"/>
                <a:gd name="connsiteX111" fmla="*/ 1027448 w 2331207"/>
                <a:gd name="connsiteY111" fmla="*/ 1362659 h 1640734"/>
                <a:gd name="connsiteX112" fmla="*/ 956805 w 2331207"/>
                <a:gd name="connsiteY112" fmla="*/ 1362659 h 1640734"/>
                <a:gd name="connsiteX113" fmla="*/ 983632 w 2331207"/>
                <a:gd name="connsiteY113" fmla="*/ 1286657 h 1640734"/>
                <a:gd name="connsiteX114" fmla="*/ 955911 w 2331207"/>
                <a:gd name="connsiteY114" fmla="*/ 1286657 h 1640734"/>
                <a:gd name="connsiteX115" fmla="*/ 905835 w 2331207"/>
                <a:gd name="connsiteY115" fmla="*/ 1362659 h 1640734"/>
                <a:gd name="connsiteX116" fmla="*/ 845923 w 2331207"/>
                <a:gd name="connsiteY116" fmla="*/ 1370706 h 1640734"/>
                <a:gd name="connsiteX117" fmla="*/ 589285 w 2331207"/>
                <a:gd name="connsiteY117" fmla="*/ 1557580 h 1640734"/>
                <a:gd name="connsiteX118" fmla="*/ 702850 w 2331207"/>
                <a:gd name="connsiteY118" fmla="*/ 1403789 h 1640734"/>
                <a:gd name="connsiteX119" fmla="*/ 727888 w 2331207"/>
                <a:gd name="connsiteY119" fmla="*/ 1407365 h 1640734"/>
                <a:gd name="connsiteX120" fmla="*/ 685860 w 2331207"/>
                <a:gd name="connsiteY120" fmla="*/ 1520026 h 1640734"/>
                <a:gd name="connsiteX121" fmla="*/ 606275 w 2331207"/>
                <a:gd name="connsiteY121" fmla="*/ 1585298 h 1640734"/>
                <a:gd name="connsiteX122" fmla="*/ 589285 w 2331207"/>
                <a:gd name="connsiteY122" fmla="*/ 1557580 h 1640734"/>
                <a:gd name="connsiteX123" fmla="*/ 811943 w 2331207"/>
                <a:gd name="connsiteY123" fmla="*/ 1339411 h 1640734"/>
                <a:gd name="connsiteX124" fmla="*/ 789588 w 2331207"/>
                <a:gd name="connsiteY124" fmla="*/ 1337623 h 1640734"/>
                <a:gd name="connsiteX125" fmla="*/ 764550 w 2331207"/>
                <a:gd name="connsiteY125" fmla="*/ 1362659 h 1640734"/>
                <a:gd name="connsiteX126" fmla="*/ 760079 w 2331207"/>
                <a:gd name="connsiteY126" fmla="*/ 1362659 h 1640734"/>
                <a:gd name="connsiteX127" fmla="*/ 539209 w 2331207"/>
                <a:gd name="connsiteY127" fmla="*/ 1599604 h 1640734"/>
                <a:gd name="connsiteX128" fmla="*/ 578554 w 2331207"/>
                <a:gd name="connsiteY128" fmla="*/ 1639840 h 1640734"/>
                <a:gd name="connsiteX129" fmla="*/ 675129 w 2331207"/>
                <a:gd name="connsiteY129" fmla="*/ 1547744 h 1640734"/>
                <a:gd name="connsiteX130" fmla="*/ 673341 w 2331207"/>
                <a:gd name="connsiteY130" fmla="*/ 1564733 h 1640734"/>
                <a:gd name="connsiteX131" fmla="*/ 709109 w 2331207"/>
                <a:gd name="connsiteY131" fmla="*/ 1639840 h 1640734"/>
                <a:gd name="connsiteX132" fmla="*/ 786011 w 2331207"/>
                <a:gd name="connsiteY132" fmla="*/ 1548638 h 1640734"/>
                <a:gd name="connsiteX133" fmla="*/ 772598 w 2331207"/>
                <a:gd name="connsiteY133" fmla="*/ 1548638 h 1640734"/>
                <a:gd name="connsiteX134" fmla="*/ 734147 w 2331207"/>
                <a:gd name="connsiteY134" fmla="*/ 1581721 h 1640734"/>
                <a:gd name="connsiteX135" fmla="*/ 734147 w 2331207"/>
                <a:gd name="connsiteY135" fmla="*/ 1518238 h 1640734"/>
                <a:gd name="connsiteX136" fmla="*/ 583920 w 2331207"/>
                <a:gd name="connsiteY136" fmla="*/ 1416307 h 1640734"/>
                <a:gd name="connsiteX137" fmla="*/ 562459 w 2331207"/>
                <a:gd name="connsiteY137" fmla="*/ 1351929 h 1640734"/>
                <a:gd name="connsiteX138" fmla="*/ 486451 w 2331207"/>
                <a:gd name="connsiteY138" fmla="*/ 1444025 h 1640734"/>
                <a:gd name="connsiteX139" fmla="*/ 486451 w 2331207"/>
                <a:gd name="connsiteY139" fmla="*/ 1404683 h 1640734"/>
                <a:gd name="connsiteX140" fmla="*/ 451576 w 2331207"/>
                <a:gd name="connsiteY140" fmla="*/ 1351929 h 1640734"/>
                <a:gd name="connsiteX141" fmla="*/ 374674 w 2331207"/>
                <a:gd name="connsiteY141" fmla="*/ 1443131 h 1640734"/>
                <a:gd name="connsiteX142" fmla="*/ 388087 w 2331207"/>
                <a:gd name="connsiteY142" fmla="*/ 1443131 h 1640734"/>
                <a:gd name="connsiteX143" fmla="*/ 426539 w 2331207"/>
                <a:gd name="connsiteY143" fmla="*/ 1410048 h 1640734"/>
                <a:gd name="connsiteX144" fmla="*/ 426539 w 2331207"/>
                <a:gd name="connsiteY144" fmla="*/ 1473531 h 1640734"/>
                <a:gd name="connsiteX145" fmla="*/ 368415 w 2331207"/>
                <a:gd name="connsiteY145" fmla="*/ 1601392 h 1640734"/>
                <a:gd name="connsiteX146" fmla="*/ 392559 w 2331207"/>
                <a:gd name="connsiteY146" fmla="*/ 1640734 h 1640734"/>
                <a:gd name="connsiteX147" fmla="*/ 419385 w 2331207"/>
                <a:gd name="connsiteY147" fmla="*/ 1621957 h 1640734"/>
                <a:gd name="connsiteX148" fmla="*/ 475720 w 2331207"/>
                <a:gd name="connsiteY148" fmla="*/ 1472637 h 1640734"/>
                <a:gd name="connsiteX149" fmla="*/ 524007 w 2331207"/>
                <a:gd name="connsiteY149" fmla="*/ 1417201 h 1640734"/>
                <a:gd name="connsiteX150" fmla="*/ 583920 w 2331207"/>
                <a:gd name="connsiteY150" fmla="*/ 1417201 h 1640734"/>
                <a:gd name="connsiteX151" fmla="*/ 209245 w 2331207"/>
                <a:gd name="connsiteY151" fmla="*/ 1630004 h 1640734"/>
                <a:gd name="connsiteX152" fmla="*/ 214611 w 2331207"/>
                <a:gd name="connsiteY152" fmla="*/ 1613910 h 1640734"/>
                <a:gd name="connsiteX153" fmla="*/ 163641 w 2331207"/>
                <a:gd name="connsiteY153" fmla="*/ 1523603 h 1640734"/>
                <a:gd name="connsiteX154" fmla="*/ 190467 w 2331207"/>
                <a:gd name="connsiteY154" fmla="*/ 1451178 h 1640734"/>
                <a:gd name="connsiteX155" fmla="*/ 246802 w 2331207"/>
                <a:gd name="connsiteY155" fmla="*/ 1451178 h 1640734"/>
                <a:gd name="connsiteX156" fmla="*/ 277205 w 2331207"/>
                <a:gd name="connsiteY156" fmla="*/ 1504826 h 1640734"/>
                <a:gd name="connsiteX157" fmla="*/ 297772 w 2331207"/>
                <a:gd name="connsiteY157" fmla="*/ 1504826 h 1640734"/>
                <a:gd name="connsiteX158" fmla="*/ 344271 w 2331207"/>
                <a:gd name="connsiteY158" fmla="*/ 1376965 h 1640734"/>
                <a:gd name="connsiteX159" fmla="*/ 323704 w 2331207"/>
                <a:gd name="connsiteY159" fmla="*/ 1376965 h 1640734"/>
                <a:gd name="connsiteX160" fmla="*/ 253956 w 2331207"/>
                <a:gd name="connsiteY160" fmla="*/ 1430613 h 1640734"/>
                <a:gd name="connsiteX161" fmla="*/ 197621 w 2331207"/>
                <a:gd name="connsiteY161" fmla="*/ 1430613 h 1640734"/>
                <a:gd name="connsiteX162" fmla="*/ 236072 w 2331207"/>
                <a:gd name="connsiteY162" fmla="*/ 1325999 h 1640734"/>
                <a:gd name="connsiteX163" fmla="*/ 304032 w 2331207"/>
                <a:gd name="connsiteY163" fmla="*/ 1281293 h 1640734"/>
                <a:gd name="connsiteX164" fmla="*/ 316551 w 2331207"/>
                <a:gd name="connsiteY164" fmla="*/ 1281293 h 1640734"/>
                <a:gd name="connsiteX165" fmla="*/ 371992 w 2331207"/>
                <a:gd name="connsiteY165" fmla="*/ 1346564 h 1640734"/>
                <a:gd name="connsiteX166" fmla="*/ 391664 w 2331207"/>
                <a:gd name="connsiteY166" fmla="*/ 1346564 h 1640734"/>
                <a:gd name="connsiteX167" fmla="*/ 407760 w 2331207"/>
                <a:gd name="connsiteY167" fmla="*/ 1259833 h 1640734"/>
                <a:gd name="connsiteX168" fmla="*/ 135026 w 2331207"/>
                <a:gd name="connsiteY168" fmla="*/ 1259833 h 1640734"/>
                <a:gd name="connsiteX169" fmla="*/ 129661 w 2331207"/>
                <a:gd name="connsiteY169" fmla="*/ 1275928 h 1640734"/>
                <a:gd name="connsiteX170" fmla="*/ 165429 w 2331207"/>
                <a:gd name="connsiteY170" fmla="*/ 1366235 h 1640734"/>
                <a:gd name="connsiteX171" fmla="*/ 107305 w 2331207"/>
                <a:gd name="connsiteY171" fmla="*/ 1524497 h 1640734"/>
                <a:gd name="connsiteX172" fmla="*/ 4471 w 2331207"/>
                <a:gd name="connsiteY172" fmla="*/ 1614804 h 1640734"/>
                <a:gd name="connsiteX173" fmla="*/ 0 w 2331207"/>
                <a:gd name="connsiteY173" fmla="*/ 1630899 h 1640734"/>
                <a:gd name="connsiteX174" fmla="*/ 209245 w 2331207"/>
                <a:gd name="connsiteY174" fmla="*/ 1630899 h 1640734"/>
                <a:gd name="connsiteX175" fmla="*/ 1562186 w 2331207"/>
                <a:gd name="connsiteY175" fmla="*/ 775213 h 1640734"/>
                <a:gd name="connsiteX176" fmla="*/ 1589907 w 2331207"/>
                <a:gd name="connsiteY176" fmla="*/ 825285 h 1640734"/>
                <a:gd name="connsiteX177" fmla="*/ 1499591 w 2331207"/>
                <a:gd name="connsiteY177" fmla="*/ 849426 h 1640734"/>
                <a:gd name="connsiteX178" fmla="*/ 1562186 w 2331207"/>
                <a:gd name="connsiteY178" fmla="*/ 775213 h 1640734"/>
                <a:gd name="connsiteX179" fmla="*/ 1612262 w 2331207"/>
                <a:gd name="connsiteY179" fmla="*/ 921851 h 1640734"/>
                <a:gd name="connsiteX180" fmla="*/ 1594378 w 2331207"/>
                <a:gd name="connsiteY180" fmla="*/ 921851 h 1640734"/>
                <a:gd name="connsiteX181" fmla="*/ 1522841 w 2331207"/>
                <a:gd name="connsiteY181" fmla="*/ 970134 h 1640734"/>
                <a:gd name="connsiteX182" fmla="*/ 1485284 w 2331207"/>
                <a:gd name="connsiteY182" fmla="*/ 921851 h 1640734"/>
                <a:gd name="connsiteX183" fmla="*/ 1489755 w 2331207"/>
                <a:gd name="connsiteY183" fmla="*/ 881615 h 1640734"/>
                <a:gd name="connsiteX184" fmla="*/ 1636406 w 2331207"/>
                <a:gd name="connsiteY184" fmla="*/ 833332 h 1640734"/>
                <a:gd name="connsiteX185" fmla="*/ 1589907 w 2331207"/>
                <a:gd name="connsiteY185" fmla="*/ 735871 h 1640734"/>
                <a:gd name="connsiteX186" fmla="*/ 1441468 w 2331207"/>
                <a:gd name="connsiteY186" fmla="*/ 953146 h 1640734"/>
                <a:gd name="connsiteX187" fmla="*/ 1496909 w 2331207"/>
                <a:gd name="connsiteY187" fmla="*/ 1023782 h 1640734"/>
                <a:gd name="connsiteX188" fmla="*/ 1612262 w 2331207"/>
                <a:gd name="connsiteY188" fmla="*/ 921851 h 1640734"/>
                <a:gd name="connsiteX189" fmla="*/ 1589012 w 2331207"/>
                <a:gd name="connsiteY189" fmla="*/ 703683 h 1640734"/>
                <a:gd name="connsiteX190" fmla="*/ 1672174 w 2331207"/>
                <a:gd name="connsiteY190" fmla="*/ 627681 h 1640734"/>
                <a:gd name="connsiteX191" fmla="*/ 1672174 w 2331207"/>
                <a:gd name="connsiteY191" fmla="*/ 616952 h 1640734"/>
                <a:gd name="connsiteX192" fmla="*/ 1616733 w 2331207"/>
                <a:gd name="connsiteY192" fmla="*/ 616952 h 1640734"/>
                <a:gd name="connsiteX193" fmla="*/ 1567551 w 2331207"/>
                <a:gd name="connsiteY193" fmla="*/ 704577 h 1640734"/>
                <a:gd name="connsiteX194" fmla="*/ 1589012 w 2331207"/>
                <a:gd name="connsiteY194" fmla="*/ 704577 h 1640734"/>
                <a:gd name="connsiteX195" fmla="*/ 1276933 w 2331207"/>
                <a:gd name="connsiteY195" fmla="*/ 777002 h 1640734"/>
                <a:gd name="connsiteX196" fmla="*/ 1325220 w 2331207"/>
                <a:gd name="connsiteY196" fmla="*/ 777002 h 1640734"/>
                <a:gd name="connsiteX197" fmla="*/ 1248318 w 2331207"/>
                <a:gd name="connsiteY197" fmla="*/ 988017 h 1640734"/>
                <a:gd name="connsiteX198" fmla="*/ 1269779 w 2331207"/>
                <a:gd name="connsiteY198" fmla="*/ 1023782 h 1640734"/>
                <a:gd name="connsiteX199" fmla="*/ 1414641 w 2331207"/>
                <a:gd name="connsiteY199" fmla="*/ 911122 h 1640734"/>
                <a:gd name="connsiteX200" fmla="*/ 1401228 w 2331207"/>
                <a:gd name="connsiteY200" fmla="*/ 911122 h 1640734"/>
                <a:gd name="connsiteX201" fmla="*/ 1306442 w 2331207"/>
                <a:gd name="connsiteY201" fmla="*/ 975499 h 1640734"/>
                <a:gd name="connsiteX202" fmla="*/ 1377085 w 2331207"/>
                <a:gd name="connsiteY202" fmla="*/ 777002 h 1640734"/>
                <a:gd name="connsiteX203" fmla="*/ 1449516 w 2331207"/>
                <a:gd name="connsiteY203" fmla="*/ 777002 h 1640734"/>
                <a:gd name="connsiteX204" fmla="*/ 1458458 w 2331207"/>
                <a:gd name="connsiteY204" fmla="*/ 746601 h 1640734"/>
                <a:gd name="connsiteX205" fmla="*/ 1387815 w 2331207"/>
                <a:gd name="connsiteY205" fmla="*/ 746601 h 1640734"/>
                <a:gd name="connsiteX206" fmla="*/ 1414641 w 2331207"/>
                <a:gd name="connsiteY206" fmla="*/ 670600 h 1640734"/>
                <a:gd name="connsiteX207" fmla="*/ 1386921 w 2331207"/>
                <a:gd name="connsiteY207" fmla="*/ 670600 h 1640734"/>
                <a:gd name="connsiteX208" fmla="*/ 1336845 w 2331207"/>
                <a:gd name="connsiteY208" fmla="*/ 746601 h 1640734"/>
                <a:gd name="connsiteX209" fmla="*/ 1276933 w 2331207"/>
                <a:gd name="connsiteY209" fmla="*/ 755542 h 1640734"/>
                <a:gd name="connsiteX210" fmla="*/ 1226857 w 2331207"/>
                <a:gd name="connsiteY210" fmla="*/ 767166 h 1640734"/>
                <a:gd name="connsiteX211" fmla="*/ 1208973 w 2331207"/>
                <a:gd name="connsiteY211" fmla="*/ 736766 h 1640734"/>
                <a:gd name="connsiteX212" fmla="*/ 1096302 w 2331207"/>
                <a:gd name="connsiteY212" fmla="*/ 827967 h 1640734"/>
                <a:gd name="connsiteX213" fmla="*/ 1109716 w 2331207"/>
                <a:gd name="connsiteY213" fmla="*/ 827967 h 1640734"/>
                <a:gd name="connsiteX214" fmla="*/ 1168733 w 2331207"/>
                <a:gd name="connsiteY214" fmla="*/ 783261 h 1640734"/>
                <a:gd name="connsiteX215" fmla="*/ 1087360 w 2331207"/>
                <a:gd name="connsiteY215" fmla="*/ 994276 h 1640734"/>
                <a:gd name="connsiteX216" fmla="*/ 1105244 w 2331207"/>
                <a:gd name="connsiteY216" fmla="*/ 1024676 h 1640734"/>
                <a:gd name="connsiteX217" fmla="*/ 1212550 w 2331207"/>
                <a:gd name="connsiteY217" fmla="*/ 933475 h 1640734"/>
                <a:gd name="connsiteX218" fmla="*/ 1199137 w 2331207"/>
                <a:gd name="connsiteY218" fmla="*/ 933475 h 1640734"/>
                <a:gd name="connsiteX219" fmla="*/ 1140119 w 2331207"/>
                <a:gd name="connsiteY219" fmla="*/ 978182 h 1640734"/>
                <a:gd name="connsiteX220" fmla="*/ 1234905 w 2331207"/>
                <a:gd name="connsiteY220" fmla="*/ 683118 h 1640734"/>
                <a:gd name="connsiteX221" fmla="*/ 1267991 w 2331207"/>
                <a:gd name="connsiteY221" fmla="*/ 650035 h 1640734"/>
                <a:gd name="connsiteX222" fmla="*/ 1234905 w 2331207"/>
                <a:gd name="connsiteY222" fmla="*/ 616952 h 1640734"/>
                <a:gd name="connsiteX223" fmla="*/ 1206290 w 2331207"/>
                <a:gd name="connsiteY223" fmla="*/ 633046 h 1640734"/>
                <a:gd name="connsiteX224" fmla="*/ 1206290 w 2331207"/>
                <a:gd name="connsiteY224" fmla="*/ 667023 h 1640734"/>
                <a:gd name="connsiteX225" fmla="*/ 1234905 w 2331207"/>
                <a:gd name="connsiteY225" fmla="*/ 683118 h 1640734"/>
                <a:gd name="connsiteX226" fmla="*/ 975584 w 2331207"/>
                <a:gd name="connsiteY226" fmla="*/ 978182 h 1640734"/>
                <a:gd name="connsiteX227" fmla="*/ 1109716 w 2331207"/>
                <a:gd name="connsiteY227" fmla="*/ 622317 h 1640734"/>
                <a:gd name="connsiteX228" fmla="*/ 1105244 w 2331207"/>
                <a:gd name="connsiteY228" fmla="*/ 616058 h 1640734"/>
                <a:gd name="connsiteX229" fmla="*/ 1012247 w 2331207"/>
                <a:gd name="connsiteY229" fmla="*/ 626787 h 1640734"/>
                <a:gd name="connsiteX230" fmla="*/ 1012247 w 2331207"/>
                <a:gd name="connsiteY230" fmla="*/ 637517 h 1640734"/>
                <a:gd name="connsiteX231" fmla="*/ 1030131 w 2331207"/>
                <a:gd name="connsiteY231" fmla="*/ 650929 h 1640734"/>
                <a:gd name="connsiteX232" fmla="*/ 1026554 w 2331207"/>
                <a:gd name="connsiteY232" fmla="*/ 715306 h 1640734"/>
                <a:gd name="connsiteX233" fmla="*/ 924614 w 2331207"/>
                <a:gd name="connsiteY233" fmla="*/ 987123 h 1640734"/>
                <a:gd name="connsiteX234" fmla="*/ 946075 w 2331207"/>
                <a:gd name="connsiteY234" fmla="*/ 1022888 h 1640734"/>
                <a:gd name="connsiteX235" fmla="*/ 1053380 w 2331207"/>
                <a:gd name="connsiteY235" fmla="*/ 931687 h 1640734"/>
                <a:gd name="connsiteX236" fmla="*/ 1039967 w 2331207"/>
                <a:gd name="connsiteY236" fmla="*/ 931687 h 1640734"/>
                <a:gd name="connsiteX237" fmla="*/ 975584 w 2331207"/>
                <a:gd name="connsiteY237" fmla="*/ 978182 h 1640734"/>
                <a:gd name="connsiteX238" fmla="*/ 701955 w 2331207"/>
                <a:gd name="connsiteY238" fmla="*/ 941522 h 1640734"/>
                <a:gd name="connsiteX239" fmla="*/ 815520 w 2331207"/>
                <a:gd name="connsiteY239" fmla="*/ 787731 h 1640734"/>
                <a:gd name="connsiteX240" fmla="*/ 840558 w 2331207"/>
                <a:gd name="connsiteY240" fmla="*/ 791308 h 1640734"/>
                <a:gd name="connsiteX241" fmla="*/ 797636 w 2331207"/>
                <a:gd name="connsiteY241" fmla="*/ 903968 h 1640734"/>
                <a:gd name="connsiteX242" fmla="*/ 718051 w 2331207"/>
                <a:gd name="connsiteY242" fmla="*/ 969240 h 1640734"/>
                <a:gd name="connsiteX243" fmla="*/ 701955 w 2331207"/>
                <a:gd name="connsiteY243" fmla="*/ 941522 h 1640734"/>
                <a:gd name="connsiteX244" fmla="*/ 924614 w 2331207"/>
                <a:gd name="connsiteY244" fmla="*/ 724248 h 1640734"/>
                <a:gd name="connsiteX245" fmla="*/ 902259 w 2331207"/>
                <a:gd name="connsiteY245" fmla="*/ 722459 h 1640734"/>
                <a:gd name="connsiteX246" fmla="*/ 877221 w 2331207"/>
                <a:gd name="connsiteY246" fmla="*/ 747495 h 1640734"/>
                <a:gd name="connsiteX247" fmla="*/ 872750 w 2331207"/>
                <a:gd name="connsiteY247" fmla="*/ 747495 h 1640734"/>
                <a:gd name="connsiteX248" fmla="*/ 651880 w 2331207"/>
                <a:gd name="connsiteY248" fmla="*/ 984440 h 1640734"/>
                <a:gd name="connsiteX249" fmla="*/ 691225 w 2331207"/>
                <a:gd name="connsiteY249" fmla="*/ 1024676 h 1640734"/>
                <a:gd name="connsiteX250" fmla="*/ 787800 w 2331207"/>
                <a:gd name="connsiteY250" fmla="*/ 932581 h 1640734"/>
                <a:gd name="connsiteX251" fmla="*/ 786011 w 2331207"/>
                <a:gd name="connsiteY251" fmla="*/ 949569 h 1640734"/>
                <a:gd name="connsiteX252" fmla="*/ 821780 w 2331207"/>
                <a:gd name="connsiteY252" fmla="*/ 1024676 h 1640734"/>
                <a:gd name="connsiteX253" fmla="*/ 898682 w 2331207"/>
                <a:gd name="connsiteY253" fmla="*/ 933475 h 1640734"/>
                <a:gd name="connsiteX254" fmla="*/ 885269 w 2331207"/>
                <a:gd name="connsiteY254" fmla="*/ 933475 h 1640734"/>
                <a:gd name="connsiteX255" fmla="*/ 846818 w 2331207"/>
                <a:gd name="connsiteY255" fmla="*/ 966558 h 1640734"/>
                <a:gd name="connsiteX256" fmla="*/ 846818 w 2331207"/>
                <a:gd name="connsiteY256" fmla="*/ 903968 h 1640734"/>
                <a:gd name="connsiteX257" fmla="*/ 406866 w 2331207"/>
                <a:gd name="connsiteY257" fmla="*/ 1075642 h 1640734"/>
                <a:gd name="connsiteX258" fmla="*/ 472143 w 2331207"/>
                <a:gd name="connsiteY258" fmla="*/ 1014841 h 1640734"/>
                <a:gd name="connsiteX259" fmla="*/ 529373 w 2331207"/>
                <a:gd name="connsiteY259" fmla="*/ 1036300 h 1640734"/>
                <a:gd name="connsiteX260" fmla="*/ 584814 w 2331207"/>
                <a:gd name="connsiteY260" fmla="*/ 1066701 h 1640734"/>
                <a:gd name="connsiteX261" fmla="*/ 481085 w 2331207"/>
                <a:gd name="connsiteY261" fmla="*/ 1112301 h 1640734"/>
                <a:gd name="connsiteX262" fmla="*/ 406866 w 2331207"/>
                <a:gd name="connsiteY262" fmla="*/ 1075642 h 1640734"/>
                <a:gd name="connsiteX263" fmla="*/ 516854 w 2331207"/>
                <a:gd name="connsiteY263" fmla="*/ 904863 h 1640734"/>
                <a:gd name="connsiteX264" fmla="*/ 492710 w 2331207"/>
                <a:gd name="connsiteY264" fmla="*/ 872674 h 1640734"/>
                <a:gd name="connsiteX265" fmla="*/ 557988 w 2331207"/>
                <a:gd name="connsiteY265" fmla="*/ 756437 h 1640734"/>
                <a:gd name="connsiteX266" fmla="*/ 582131 w 2331207"/>
                <a:gd name="connsiteY266" fmla="*/ 788625 h 1640734"/>
                <a:gd name="connsiteX267" fmla="*/ 516854 w 2331207"/>
                <a:gd name="connsiteY267" fmla="*/ 904863 h 1640734"/>
                <a:gd name="connsiteX268" fmla="*/ 631313 w 2331207"/>
                <a:gd name="connsiteY268" fmla="*/ 1049712 h 1640734"/>
                <a:gd name="connsiteX269" fmla="*/ 551728 w 2331207"/>
                <a:gd name="connsiteY269" fmla="*/ 988911 h 1640734"/>
                <a:gd name="connsiteX270" fmla="*/ 490027 w 2331207"/>
                <a:gd name="connsiteY270" fmla="*/ 958511 h 1640734"/>
                <a:gd name="connsiteX271" fmla="*/ 516854 w 2331207"/>
                <a:gd name="connsiteY271" fmla="*/ 924534 h 1640734"/>
                <a:gd name="connsiteX272" fmla="*/ 630419 w 2331207"/>
                <a:gd name="connsiteY272" fmla="*/ 802931 h 1640734"/>
                <a:gd name="connsiteX273" fmla="*/ 625948 w 2331207"/>
                <a:gd name="connsiteY273" fmla="*/ 776107 h 1640734"/>
                <a:gd name="connsiteX274" fmla="*/ 673341 w 2331207"/>
                <a:gd name="connsiteY274" fmla="*/ 776107 h 1640734"/>
                <a:gd name="connsiteX275" fmla="*/ 682283 w 2331207"/>
                <a:gd name="connsiteY275" fmla="*/ 745707 h 1640734"/>
                <a:gd name="connsiteX276" fmla="*/ 601804 w 2331207"/>
                <a:gd name="connsiteY276" fmla="*/ 745707 h 1640734"/>
                <a:gd name="connsiteX277" fmla="*/ 562459 w 2331207"/>
                <a:gd name="connsiteY277" fmla="*/ 734977 h 1640734"/>
                <a:gd name="connsiteX278" fmla="*/ 441740 w 2331207"/>
                <a:gd name="connsiteY278" fmla="*/ 856579 h 1640734"/>
                <a:gd name="connsiteX279" fmla="*/ 497181 w 2331207"/>
                <a:gd name="connsiteY279" fmla="*/ 922745 h 1640734"/>
                <a:gd name="connsiteX280" fmla="*/ 443529 w 2331207"/>
                <a:gd name="connsiteY280" fmla="*/ 977287 h 1640734"/>
                <a:gd name="connsiteX281" fmla="*/ 458730 w 2331207"/>
                <a:gd name="connsiteY281" fmla="*/ 1006794 h 1640734"/>
                <a:gd name="connsiteX282" fmla="*/ 347848 w 2331207"/>
                <a:gd name="connsiteY282" fmla="*/ 1093525 h 1640734"/>
                <a:gd name="connsiteX283" fmla="*/ 453365 w 2331207"/>
                <a:gd name="connsiteY283" fmla="*/ 1145384 h 1640734"/>
                <a:gd name="connsiteX284" fmla="*/ 631313 w 2331207"/>
                <a:gd name="connsiteY284" fmla="*/ 1049712 h 1640734"/>
                <a:gd name="connsiteX285" fmla="*/ 266475 w 2331207"/>
                <a:gd name="connsiteY285" fmla="*/ 835120 h 1640734"/>
                <a:gd name="connsiteX286" fmla="*/ 296878 w 2331207"/>
                <a:gd name="connsiteY286" fmla="*/ 888768 h 1640734"/>
                <a:gd name="connsiteX287" fmla="*/ 317445 w 2331207"/>
                <a:gd name="connsiteY287" fmla="*/ 888768 h 1640734"/>
                <a:gd name="connsiteX288" fmla="*/ 363944 w 2331207"/>
                <a:gd name="connsiteY288" fmla="*/ 760907 h 1640734"/>
                <a:gd name="connsiteX289" fmla="*/ 343377 w 2331207"/>
                <a:gd name="connsiteY289" fmla="*/ 760907 h 1640734"/>
                <a:gd name="connsiteX290" fmla="*/ 273628 w 2331207"/>
                <a:gd name="connsiteY290" fmla="*/ 814555 h 1640734"/>
                <a:gd name="connsiteX291" fmla="*/ 195832 w 2331207"/>
                <a:gd name="connsiteY291" fmla="*/ 814555 h 1640734"/>
                <a:gd name="connsiteX292" fmla="*/ 234283 w 2331207"/>
                <a:gd name="connsiteY292" fmla="*/ 709942 h 1640734"/>
                <a:gd name="connsiteX293" fmla="*/ 302243 w 2331207"/>
                <a:gd name="connsiteY293" fmla="*/ 665235 h 1640734"/>
                <a:gd name="connsiteX294" fmla="*/ 336223 w 2331207"/>
                <a:gd name="connsiteY294" fmla="*/ 665235 h 1640734"/>
                <a:gd name="connsiteX295" fmla="*/ 391664 w 2331207"/>
                <a:gd name="connsiteY295" fmla="*/ 730507 h 1640734"/>
                <a:gd name="connsiteX296" fmla="*/ 411337 w 2331207"/>
                <a:gd name="connsiteY296" fmla="*/ 730507 h 1640734"/>
                <a:gd name="connsiteX297" fmla="*/ 427433 w 2331207"/>
                <a:gd name="connsiteY297" fmla="*/ 643776 h 1640734"/>
                <a:gd name="connsiteX298" fmla="*/ 135026 w 2331207"/>
                <a:gd name="connsiteY298" fmla="*/ 643776 h 1640734"/>
                <a:gd name="connsiteX299" fmla="*/ 129661 w 2331207"/>
                <a:gd name="connsiteY299" fmla="*/ 659870 h 1640734"/>
                <a:gd name="connsiteX300" fmla="*/ 165429 w 2331207"/>
                <a:gd name="connsiteY300" fmla="*/ 750178 h 1640734"/>
                <a:gd name="connsiteX301" fmla="*/ 107305 w 2331207"/>
                <a:gd name="connsiteY301" fmla="*/ 908439 h 1640734"/>
                <a:gd name="connsiteX302" fmla="*/ 4471 w 2331207"/>
                <a:gd name="connsiteY302" fmla="*/ 998747 h 1640734"/>
                <a:gd name="connsiteX303" fmla="*/ 0 w 2331207"/>
                <a:gd name="connsiteY303" fmla="*/ 1014841 h 1640734"/>
                <a:gd name="connsiteX304" fmla="*/ 325493 w 2331207"/>
                <a:gd name="connsiteY304" fmla="*/ 1014841 h 1640734"/>
                <a:gd name="connsiteX305" fmla="*/ 383616 w 2331207"/>
                <a:gd name="connsiteY305" fmla="*/ 922745 h 1640734"/>
                <a:gd name="connsiteX306" fmla="*/ 361261 w 2331207"/>
                <a:gd name="connsiteY306" fmla="*/ 922745 h 1640734"/>
                <a:gd name="connsiteX307" fmla="*/ 212822 w 2331207"/>
                <a:gd name="connsiteY307" fmla="*/ 993382 h 1640734"/>
                <a:gd name="connsiteX308" fmla="*/ 162746 w 2331207"/>
                <a:gd name="connsiteY308" fmla="*/ 908439 h 1640734"/>
                <a:gd name="connsiteX309" fmla="*/ 189573 w 2331207"/>
                <a:gd name="connsiteY309" fmla="*/ 836014 h 1640734"/>
                <a:gd name="connsiteX310" fmla="*/ 266475 w 2331207"/>
                <a:gd name="connsiteY310" fmla="*/ 836014 h 1640734"/>
                <a:gd name="connsiteX311" fmla="*/ 308503 w 2331207"/>
                <a:gd name="connsiteY311" fmla="*/ 616952 h 1640734"/>
                <a:gd name="connsiteX312" fmla="*/ 391664 w 2331207"/>
                <a:gd name="connsiteY312" fmla="*/ 556151 h 1640734"/>
                <a:gd name="connsiteX313" fmla="*/ 391664 w 2331207"/>
                <a:gd name="connsiteY313" fmla="*/ 545421 h 1640734"/>
                <a:gd name="connsiteX314" fmla="*/ 336223 w 2331207"/>
                <a:gd name="connsiteY314" fmla="*/ 545421 h 1640734"/>
                <a:gd name="connsiteX315" fmla="*/ 287042 w 2331207"/>
                <a:gd name="connsiteY315" fmla="*/ 616952 h 1640734"/>
                <a:gd name="connsiteX316" fmla="*/ 1551456 w 2331207"/>
                <a:gd name="connsiteY316" fmla="*/ 160050 h 1640734"/>
                <a:gd name="connsiteX317" fmla="*/ 1579176 w 2331207"/>
                <a:gd name="connsiteY317" fmla="*/ 210121 h 1640734"/>
                <a:gd name="connsiteX318" fmla="*/ 1488861 w 2331207"/>
                <a:gd name="connsiteY318" fmla="*/ 234263 h 1640734"/>
                <a:gd name="connsiteX319" fmla="*/ 1551456 w 2331207"/>
                <a:gd name="connsiteY319" fmla="*/ 160050 h 1640734"/>
                <a:gd name="connsiteX320" fmla="*/ 1601531 w 2331207"/>
                <a:gd name="connsiteY320" fmla="*/ 306688 h 1640734"/>
                <a:gd name="connsiteX321" fmla="*/ 1583647 w 2331207"/>
                <a:gd name="connsiteY321" fmla="*/ 306688 h 1640734"/>
                <a:gd name="connsiteX322" fmla="*/ 1512110 w 2331207"/>
                <a:gd name="connsiteY322" fmla="*/ 354971 h 1640734"/>
                <a:gd name="connsiteX323" fmla="*/ 1474554 w 2331207"/>
                <a:gd name="connsiteY323" fmla="*/ 306688 h 1640734"/>
                <a:gd name="connsiteX324" fmla="*/ 1479025 w 2331207"/>
                <a:gd name="connsiteY324" fmla="*/ 266452 h 1640734"/>
                <a:gd name="connsiteX325" fmla="*/ 1625675 w 2331207"/>
                <a:gd name="connsiteY325" fmla="*/ 218168 h 1640734"/>
                <a:gd name="connsiteX326" fmla="*/ 1579176 w 2331207"/>
                <a:gd name="connsiteY326" fmla="*/ 120708 h 1640734"/>
                <a:gd name="connsiteX327" fmla="*/ 1430737 w 2331207"/>
                <a:gd name="connsiteY327" fmla="*/ 337982 h 1640734"/>
                <a:gd name="connsiteX328" fmla="*/ 1486178 w 2331207"/>
                <a:gd name="connsiteY328" fmla="*/ 408619 h 1640734"/>
                <a:gd name="connsiteX329" fmla="*/ 1601531 w 2331207"/>
                <a:gd name="connsiteY329" fmla="*/ 306688 h 1640734"/>
                <a:gd name="connsiteX330" fmla="*/ 1578282 w 2331207"/>
                <a:gd name="connsiteY330" fmla="*/ 88519 h 1640734"/>
                <a:gd name="connsiteX331" fmla="*/ 1661444 w 2331207"/>
                <a:gd name="connsiteY331" fmla="*/ 12518 h 1640734"/>
                <a:gd name="connsiteX332" fmla="*/ 1661444 w 2331207"/>
                <a:gd name="connsiteY332" fmla="*/ 1788 h 1640734"/>
                <a:gd name="connsiteX333" fmla="*/ 1606002 w 2331207"/>
                <a:gd name="connsiteY333" fmla="*/ 1788 h 1640734"/>
                <a:gd name="connsiteX334" fmla="*/ 1556821 w 2331207"/>
                <a:gd name="connsiteY334" fmla="*/ 89413 h 1640734"/>
                <a:gd name="connsiteX335" fmla="*/ 1578282 w 2331207"/>
                <a:gd name="connsiteY335" fmla="*/ 89413 h 1640734"/>
                <a:gd name="connsiteX336" fmla="*/ 1266202 w 2331207"/>
                <a:gd name="connsiteY336" fmla="*/ 160944 h 1640734"/>
                <a:gd name="connsiteX337" fmla="*/ 1315384 w 2331207"/>
                <a:gd name="connsiteY337" fmla="*/ 160944 h 1640734"/>
                <a:gd name="connsiteX338" fmla="*/ 1238482 w 2331207"/>
                <a:gd name="connsiteY338" fmla="*/ 371959 h 1640734"/>
                <a:gd name="connsiteX339" fmla="*/ 1259943 w 2331207"/>
                <a:gd name="connsiteY339" fmla="*/ 407725 h 1640734"/>
                <a:gd name="connsiteX340" fmla="*/ 1404805 w 2331207"/>
                <a:gd name="connsiteY340" fmla="*/ 295064 h 1640734"/>
                <a:gd name="connsiteX341" fmla="*/ 1391392 w 2331207"/>
                <a:gd name="connsiteY341" fmla="*/ 295064 h 1640734"/>
                <a:gd name="connsiteX342" fmla="*/ 1296606 w 2331207"/>
                <a:gd name="connsiteY342" fmla="*/ 359441 h 1640734"/>
                <a:gd name="connsiteX343" fmla="*/ 1367248 w 2331207"/>
                <a:gd name="connsiteY343" fmla="*/ 160944 h 1640734"/>
                <a:gd name="connsiteX344" fmla="*/ 1439679 w 2331207"/>
                <a:gd name="connsiteY344" fmla="*/ 160944 h 1640734"/>
                <a:gd name="connsiteX345" fmla="*/ 1448621 w 2331207"/>
                <a:gd name="connsiteY345" fmla="*/ 130543 h 1640734"/>
                <a:gd name="connsiteX346" fmla="*/ 1377979 w 2331207"/>
                <a:gd name="connsiteY346" fmla="*/ 130543 h 1640734"/>
                <a:gd name="connsiteX347" fmla="*/ 1404805 w 2331207"/>
                <a:gd name="connsiteY347" fmla="*/ 54542 h 1640734"/>
                <a:gd name="connsiteX348" fmla="*/ 1377085 w 2331207"/>
                <a:gd name="connsiteY348" fmla="*/ 54542 h 1640734"/>
                <a:gd name="connsiteX349" fmla="*/ 1327009 w 2331207"/>
                <a:gd name="connsiteY349" fmla="*/ 130543 h 1640734"/>
                <a:gd name="connsiteX350" fmla="*/ 1267097 w 2331207"/>
                <a:gd name="connsiteY350" fmla="*/ 138591 h 1640734"/>
                <a:gd name="connsiteX351" fmla="*/ 1267097 w 2331207"/>
                <a:gd name="connsiteY351" fmla="*/ 160944 h 1640734"/>
                <a:gd name="connsiteX352" fmla="*/ 1241165 w 2331207"/>
                <a:gd name="connsiteY352" fmla="*/ 185086 h 1640734"/>
                <a:gd name="connsiteX353" fmla="*/ 1219703 w 2331207"/>
                <a:gd name="connsiteY353" fmla="*/ 120708 h 1640734"/>
                <a:gd name="connsiteX354" fmla="*/ 1143696 w 2331207"/>
                <a:gd name="connsiteY354" fmla="*/ 212804 h 1640734"/>
                <a:gd name="connsiteX355" fmla="*/ 1143696 w 2331207"/>
                <a:gd name="connsiteY355" fmla="*/ 173462 h 1640734"/>
                <a:gd name="connsiteX356" fmla="*/ 1109716 w 2331207"/>
                <a:gd name="connsiteY356" fmla="*/ 120708 h 1640734"/>
                <a:gd name="connsiteX357" fmla="*/ 1031919 w 2331207"/>
                <a:gd name="connsiteY357" fmla="*/ 211910 h 1640734"/>
                <a:gd name="connsiteX358" fmla="*/ 1045332 w 2331207"/>
                <a:gd name="connsiteY358" fmla="*/ 211910 h 1640734"/>
                <a:gd name="connsiteX359" fmla="*/ 1083783 w 2331207"/>
                <a:gd name="connsiteY359" fmla="*/ 178827 h 1640734"/>
                <a:gd name="connsiteX360" fmla="*/ 1083783 w 2331207"/>
                <a:gd name="connsiteY360" fmla="*/ 242310 h 1640734"/>
                <a:gd name="connsiteX361" fmla="*/ 1026554 w 2331207"/>
                <a:gd name="connsiteY361" fmla="*/ 369277 h 1640734"/>
                <a:gd name="connsiteX362" fmla="*/ 1050698 w 2331207"/>
                <a:gd name="connsiteY362" fmla="*/ 408619 h 1640734"/>
                <a:gd name="connsiteX363" fmla="*/ 1077524 w 2331207"/>
                <a:gd name="connsiteY363" fmla="*/ 389842 h 1640734"/>
                <a:gd name="connsiteX364" fmla="*/ 1133859 w 2331207"/>
                <a:gd name="connsiteY364" fmla="*/ 241416 h 1640734"/>
                <a:gd name="connsiteX365" fmla="*/ 1182147 w 2331207"/>
                <a:gd name="connsiteY365" fmla="*/ 185980 h 1640734"/>
                <a:gd name="connsiteX366" fmla="*/ 1241165 w 2331207"/>
                <a:gd name="connsiteY366" fmla="*/ 185980 h 1640734"/>
                <a:gd name="connsiteX367" fmla="*/ 929085 w 2331207"/>
                <a:gd name="connsiteY367" fmla="*/ 160050 h 1640734"/>
                <a:gd name="connsiteX368" fmla="*/ 956805 w 2331207"/>
                <a:gd name="connsiteY368" fmla="*/ 210121 h 1640734"/>
                <a:gd name="connsiteX369" fmla="*/ 866490 w 2331207"/>
                <a:gd name="connsiteY369" fmla="*/ 234263 h 1640734"/>
                <a:gd name="connsiteX370" fmla="*/ 929085 w 2331207"/>
                <a:gd name="connsiteY370" fmla="*/ 160050 h 1640734"/>
                <a:gd name="connsiteX371" fmla="*/ 979161 w 2331207"/>
                <a:gd name="connsiteY371" fmla="*/ 306688 h 1640734"/>
                <a:gd name="connsiteX372" fmla="*/ 961277 w 2331207"/>
                <a:gd name="connsiteY372" fmla="*/ 306688 h 1640734"/>
                <a:gd name="connsiteX373" fmla="*/ 889740 w 2331207"/>
                <a:gd name="connsiteY373" fmla="*/ 354971 h 1640734"/>
                <a:gd name="connsiteX374" fmla="*/ 852183 w 2331207"/>
                <a:gd name="connsiteY374" fmla="*/ 306688 h 1640734"/>
                <a:gd name="connsiteX375" fmla="*/ 856654 w 2331207"/>
                <a:gd name="connsiteY375" fmla="*/ 266452 h 1640734"/>
                <a:gd name="connsiteX376" fmla="*/ 1003304 w 2331207"/>
                <a:gd name="connsiteY376" fmla="*/ 218168 h 1640734"/>
                <a:gd name="connsiteX377" fmla="*/ 956805 w 2331207"/>
                <a:gd name="connsiteY377" fmla="*/ 120708 h 1640734"/>
                <a:gd name="connsiteX378" fmla="*/ 808367 w 2331207"/>
                <a:gd name="connsiteY378" fmla="*/ 337982 h 1640734"/>
                <a:gd name="connsiteX379" fmla="*/ 863808 w 2331207"/>
                <a:gd name="connsiteY379" fmla="*/ 408619 h 1640734"/>
                <a:gd name="connsiteX380" fmla="*/ 979161 w 2331207"/>
                <a:gd name="connsiteY380" fmla="*/ 306688 h 1640734"/>
                <a:gd name="connsiteX381" fmla="*/ 637572 w 2331207"/>
                <a:gd name="connsiteY381" fmla="*/ 365700 h 1640734"/>
                <a:gd name="connsiteX382" fmla="*/ 602698 w 2331207"/>
                <a:gd name="connsiteY382" fmla="*/ 340665 h 1640734"/>
                <a:gd name="connsiteX383" fmla="*/ 617005 w 2331207"/>
                <a:gd name="connsiteY383" fmla="*/ 299535 h 1640734"/>
                <a:gd name="connsiteX384" fmla="*/ 640255 w 2331207"/>
                <a:gd name="connsiteY384" fmla="*/ 236945 h 1640734"/>
                <a:gd name="connsiteX385" fmla="*/ 726993 w 2331207"/>
                <a:gd name="connsiteY385" fmla="*/ 173462 h 1640734"/>
                <a:gd name="connsiteX386" fmla="*/ 750243 w 2331207"/>
                <a:gd name="connsiteY386" fmla="*/ 201180 h 1640734"/>
                <a:gd name="connsiteX387" fmla="*/ 637572 w 2331207"/>
                <a:gd name="connsiteY387" fmla="*/ 365700 h 1640734"/>
                <a:gd name="connsiteX388" fmla="*/ 800319 w 2331207"/>
                <a:gd name="connsiteY388" fmla="*/ 178827 h 1640734"/>
                <a:gd name="connsiteX389" fmla="*/ 759185 w 2331207"/>
                <a:gd name="connsiteY389" fmla="*/ 119814 h 1640734"/>
                <a:gd name="connsiteX390" fmla="*/ 650985 w 2331207"/>
                <a:gd name="connsiteY390" fmla="*/ 208333 h 1640734"/>
                <a:gd name="connsiteX391" fmla="*/ 726099 w 2331207"/>
                <a:gd name="connsiteY391" fmla="*/ 6259 h 1640734"/>
                <a:gd name="connsiteX392" fmla="*/ 721628 w 2331207"/>
                <a:gd name="connsiteY392" fmla="*/ 0 h 1640734"/>
                <a:gd name="connsiteX393" fmla="*/ 628630 w 2331207"/>
                <a:gd name="connsiteY393" fmla="*/ 10730 h 1640734"/>
                <a:gd name="connsiteX394" fmla="*/ 628630 w 2331207"/>
                <a:gd name="connsiteY394" fmla="*/ 21459 h 1640734"/>
                <a:gd name="connsiteX395" fmla="*/ 646514 w 2331207"/>
                <a:gd name="connsiteY395" fmla="*/ 34871 h 1640734"/>
                <a:gd name="connsiteX396" fmla="*/ 642938 w 2331207"/>
                <a:gd name="connsiteY396" fmla="*/ 99249 h 1640734"/>
                <a:gd name="connsiteX397" fmla="*/ 561564 w 2331207"/>
                <a:gd name="connsiteY397" fmla="*/ 312947 h 1640734"/>
                <a:gd name="connsiteX398" fmla="*/ 546363 w 2331207"/>
                <a:gd name="connsiteY398" fmla="*/ 357653 h 1640734"/>
                <a:gd name="connsiteX399" fmla="*/ 611640 w 2331207"/>
                <a:gd name="connsiteY399" fmla="*/ 406831 h 1640734"/>
                <a:gd name="connsiteX400" fmla="*/ 800319 w 2331207"/>
                <a:gd name="connsiteY400" fmla="*/ 178827 h 1640734"/>
                <a:gd name="connsiteX401" fmla="*/ 525796 w 2331207"/>
                <a:gd name="connsiteY401" fmla="*/ 151108 h 1640734"/>
                <a:gd name="connsiteX402" fmla="*/ 507912 w 2331207"/>
                <a:gd name="connsiteY402" fmla="*/ 120708 h 1640734"/>
                <a:gd name="connsiteX403" fmla="*/ 395241 w 2331207"/>
                <a:gd name="connsiteY403" fmla="*/ 211910 h 1640734"/>
                <a:gd name="connsiteX404" fmla="*/ 408654 w 2331207"/>
                <a:gd name="connsiteY404" fmla="*/ 211910 h 1640734"/>
                <a:gd name="connsiteX405" fmla="*/ 467672 w 2331207"/>
                <a:gd name="connsiteY405" fmla="*/ 167203 h 1640734"/>
                <a:gd name="connsiteX406" fmla="*/ 386299 w 2331207"/>
                <a:gd name="connsiteY406" fmla="*/ 378218 h 1640734"/>
                <a:gd name="connsiteX407" fmla="*/ 404183 w 2331207"/>
                <a:gd name="connsiteY407" fmla="*/ 408619 h 1640734"/>
                <a:gd name="connsiteX408" fmla="*/ 511489 w 2331207"/>
                <a:gd name="connsiteY408" fmla="*/ 317417 h 1640734"/>
                <a:gd name="connsiteX409" fmla="*/ 498075 w 2331207"/>
                <a:gd name="connsiteY409" fmla="*/ 317417 h 1640734"/>
                <a:gd name="connsiteX410" fmla="*/ 439057 w 2331207"/>
                <a:gd name="connsiteY410" fmla="*/ 362124 h 1640734"/>
                <a:gd name="connsiteX411" fmla="*/ 534738 w 2331207"/>
                <a:gd name="connsiteY411" fmla="*/ 67060 h 1640734"/>
                <a:gd name="connsiteX412" fmla="*/ 567824 w 2331207"/>
                <a:gd name="connsiteY412" fmla="*/ 33977 h 1640734"/>
                <a:gd name="connsiteX413" fmla="*/ 534738 w 2331207"/>
                <a:gd name="connsiteY413" fmla="*/ 894 h 1640734"/>
                <a:gd name="connsiteX414" fmla="*/ 506123 w 2331207"/>
                <a:gd name="connsiteY414" fmla="*/ 16989 h 1640734"/>
                <a:gd name="connsiteX415" fmla="*/ 506123 w 2331207"/>
                <a:gd name="connsiteY415" fmla="*/ 50966 h 1640734"/>
                <a:gd name="connsiteX416" fmla="*/ 534738 w 2331207"/>
                <a:gd name="connsiteY416" fmla="*/ 67060 h 1640734"/>
                <a:gd name="connsiteX417" fmla="*/ 328175 w 2331207"/>
                <a:gd name="connsiteY417" fmla="*/ 26824 h 1640734"/>
                <a:gd name="connsiteX418" fmla="*/ 135026 w 2331207"/>
                <a:gd name="connsiteY418" fmla="*/ 26824 h 1640734"/>
                <a:gd name="connsiteX419" fmla="*/ 129661 w 2331207"/>
                <a:gd name="connsiteY419" fmla="*/ 42918 h 1640734"/>
                <a:gd name="connsiteX420" fmla="*/ 165429 w 2331207"/>
                <a:gd name="connsiteY420" fmla="*/ 133226 h 1640734"/>
                <a:gd name="connsiteX421" fmla="*/ 107305 w 2331207"/>
                <a:gd name="connsiteY421" fmla="*/ 291487 h 1640734"/>
                <a:gd name="connsiteX422" fmla="*/ 4471 w 2331207"/>
                <a:gd name="connsiteY422" fmla="*/ 381795 h 1640734"/>
                <a:gd name="connsiteX423" fmla="*/ 0 w 2331207"/>
                <a:gd name="connsiteY423" fmla="*/ 397889 h 1640734"/>
                <a:gd name="connsiteX424" fmla="*/ 293301 w 2331207"/>
                <a:gd name="connsiteY424" fmla="*/ 397889 h 1640734"/>
                <a:gd name="connsiteX425" fmla="*/ 356790 w 2331207"/>
                <a:gd name="connsiteY425" fmla="*/ 284334 h 1640734"/>
                <a:gd name="connsiteX426" fmla="*/ 334435 w 2331207"/>
                <a:gd name="connsiteY426" fmla="*/ 284334 h 1640734"/>
                <a:gd name="connsiteX427" fmla="*/ 190467 w 2331207"/>
                <a:gd name="connsiteY427" fmla="*/ 375536 h 1640734"/>
                <a:gd name="connsiteX428" fmla="*/ 161852 w 2331207"/>
                <a:gd name="connsiteY428" fmla="*/ 290593 h 1640734"/>
                <a:gd name="connsiteX429" fmla="*/ 219976 w 2331207"/>
                <a:gd name="connsiteY429" fmla="*/ 132332 h 1640734"/>
                <a:gd name="connsiteX430" fmla="*/ 322810 w 2331207"/>
                <a:gd name="connsiteY430" fmla="*/ 42024 h 164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2331207" h="1640734">
                  <a:moveTo>
                    <a:pt x="2221220" y="1391271"/>
                  </a:moveTo>
                  <a:cubicBezTo>
                    <a:pt x="2240892" y="1391271"/>
                    <a:pt x="2257882" y="1406471"/>
                    <a:pt x="2248940" y="1441342"/>
                  </a:cubicBezTo>
                  <a:lnTo>
                    <a:pt x="2158625" y="1465484"/>
                  </a:lnTo>
                  <a:cubicBezTo>
                    <a:pt x="2172932" y="1422566"/>
                    <a:pt x="2199758" y="1391271"/>
                    <a:pt x="2221220" y="1391271"/>
                  </a:cubicBezTo>
                  <a:moveTo>
                    <a:pt x="2271295" y="1537909"/>
                  </a:moveTo>
                  <a:lnTo>
                    <a:pt x="2253411" y="1537909"/>
                  </a:lnTo>
                  <a:cubicBezTo>
                    <a:pt x="2231056" y="1564733"/>
                    <a:pt x="2206018" y="1586192"/>
                    <a:pt x="2181874" y="1586192"/>
                  </a:cubicBezTo>
                  <a:cubicBezTo>
                    <a:pt x="2156836" y="1586192"/>
                    <a:pt x="2144317" y="1570992"/>
                    <a:pt x="2144317" y="1537909"/>
                  </a:cubicBezTo>
                  <a:cubicBezTo>
                    <a:pt x="2144317" y="1524497"/>
                    <a:pt x="2146106" y="1510191"/>
                    <a:pt x="2148788" y="1497673"/>
                  </a:cubicBezTo>
                  <a:lnTo>
                    <a:pt x="2295439" y="1449390"/>
                  </a:lnTo>
                  <a:cubicBezTo>
                    <a:pt x="2324054" y="1381436"/>
                    <a:pt x="2289180" y="1351929"/>
                    <a:pt x="2248940" y="1351929"/>
                  </a:cubicBezTo>
                  <a:cubicBezTo>
                    <a:pt x="2179192" y="1351929"/>
                    <a:pt x="2100501" y="1473531"/>
                    <a:pt x="2100501" y="1569203"/>
                  </a:cubicBezTo>
                  <a:cubicBezTo>
                    <a:pt x="2100501" y="1614804"/>
                    <a:pt x="2121962" y="1639840"/>
                    <a:pt x="2155942" y="1639840"/>
                  </a:cubicBezTo>
                  <a:cubicBezTo>
                    <a:pt x="2196182" y="1639840"/>
                    <a:pt x="2237315" y="1601392"/>
                    <a:pt x="2271295" y="1537909"/>
                  </a:cubicBezTo>
                  <a:moveTo>
                    <a:pt x="2248046" y="1319740"/>
                  </a:moveTo>
                  <a:lnTo>
                    <a:pt x="2331207" y="1243739"/>
                  </a:lnTo>
                  <a:lnTo>
                    <a:pt x="2331207" y="1233009"/>
                  </a:lnTo>
                  <a:lnTo>
                    <a:pt x="2275766" y="1233009"/>
                  </a:lnTo>
                  <a:lnTo>
                    <a:pt x="2226585" y="1320634"/>
                  </a:lnTo>
                  <a:lnTo>
                    <a:pt x="2248046" y="1320634"/>
                  </a:lnTo>
                  <a:close/>
                  <a:moveTo>
                    <a:pt x="1935966" y="1393059"/>
                  </a:moveTo>
                  <a:lnTo>
                    <a:pt x="1984254" y="1393059"/>
                  </a:lnTo>
                  <a:lnTo>
                    <a:pt x="1907351" y="1604075"/>
                  </a:lnTo>
                  <a:cubicBezTo>
                    <a:pt x="1900198" y="1621957"/>
                    <a:pt x="1910034" y="1639840"/>
                    <a:pt x="1928813" y="1639840"/>
                  </a:cubicBezTo>
                  <a:cubicBezTo>
                    <a:pt x="1983359" y="1639840"/>
                    <a:pt x="2048637" y="1593345"/>
                    <a:pt x="2073675" y="1527179"/>
                  </a:cubicBezTo>
                  <a:lnTo>
                    <a:pt x="2060262" y="1527179"/>
                  </a:lnTo>
                  <a:cubicBezTo>
                    <a:pt x="2040589" y="1554897"/>
                    <a:pt x="1997667" y="1585298"/>
                    <a:pt x="1965475" y="1591557"/>
                  </a:cubicBezTo>
                  <a:lnTo>
                    <a:pt x="2036118" y="1393059"/>
                  </a:lnTo>
                  <a:lnTo>
                    <a:pt x="2108549" y="1393059"/>
                  </a:lnTo>
                  <a:lnTo>
                    <a:pt x="2117491" y="1362659"/>
                  </a:lnTo>
                  <a:lnTo>
                    <a:pt x="2046848" y="1362659"/>
                  </a:lnTo>
                  <a:lnTo>
                    <a:pt x="2073675" y="1286657"/>
                  </a:lnTo>
                  <a:lnTo>
                    <a:pt x="2045954" y="1286657"/>
                  </a:lnTo>
                  <a:lnTo>
                    <a:pt x="1995878" y="1362659"/>
                  </a:lnTo>
                  <a:lnTo>
                    <a:pt x="1935966" y="1370706"/>
                  </a:lnTo>
                  <a:close/>
                  <a:moveTo>
                    <a:pt x="1885890" y="1382330"/>
                  </a:moveTo>
                  <a:cubicBezTo>
                    <a:pt x="1892150" y="1362659"/>
                    <a:pt x="1878737" y="1351929"/>
                    <a:pt x="1868900" y="1351929"/>
                  </a:cubicBezTo>
                  <a:cubicBezTo>
                    <a:pt x="1826873" y="1351929"/>
                    <a:pt x="1775903" y="1390377"/>
                    <a:pt x="1756230" y="1443131"/>
                  </a:cubicBezTo>
                  <a:lnTo>
                    <a:pt x="1769643" y="1443131"/>
                  </a:lnTo>
                  <a:cubicBezTo>
                    <a:pt x="1783056" y="1423460"/>
                    <a:pt x="1806306" y="1402001"/>
                    <a:pt x="1828661" y="1398424"/>
                  </a:cubicBezTo>
                  <a:lnTo>
                    <a:pt x="1747288" y="1609439"/>
                  </a:lnTo>
                  <a:cubicBezTo>
                    <a:pt x="1740134" y="1629110"/>
                    <a:pt x="1754441" y="1639840"/>
                    <a:pt x="1765172" y="1639840"/>
                  </a:cubicBezTo>
                  <a:cubicBezTo>
                    <a:pt x="1805411" y="1639840"/>
                    <a:pt x="1852805" y="1601392"/>
                    <a:pt x="1872477" y="1548638"/>
                  </a:cubicBezTo>
                  <a:lnTo>
                    <a:pt x="1859064" y="1548638"/>
                  </a:lnTo>
                  <a:cubicBezTo>
                    <a:pt x="1845651" y="1568309"/>
                    <a:pt x="1822401" y="1589769"/>
                    <a:pt x="1800046" y="1593345"/>
                  </a:cubicBezTo>
                  <a:close/>
                  <a:moveTo>
                    <a:pt x="1893938" y="1298281"/>
                  </a:moveTo>
                  <a:cubicBezTo>
                    <a:pt x="1911823" y="1298281"/>
                    <a:pt x="1927024" y="1283081"/>
                    <a:pt x="1927024" y="1265198"/>
                  </a:cubicBezTo>
                  <a:cubicBezTo>
                    <a:pt x="1927024" y="1247316"/>
                    <a:pt x="1911823" y="1232115"/>
                    <a:pt x="1893938" y="1232115"/>
                  </a:cubicBezTo>
                  <a:cubicBezTo>
                    <a:pt x="1884996" y="1232115"/>
                    <a:pt x="1876948" y="1235692"/>
                    <a:pt x="1870689" y="1241951"/>
                  </a:cubicBezTo>
                  <a:cubicBezTo>
                    <a:pt x="1864429" y="1248210"/>
                    <a:pt x="1860853" y="1256257"/>
                    <a:pt x="1860853" y="1265198"/>
                  </a:cubicBezTo>
                  <a:cubicBezTo>
                    <a:pt x="1860853" y="1283975"/>
                    <a:pt x="1875160" y="1298281"/>
                    <a:pt x="1893938" y="1298281"/>
                  </a:cubicBezTo>
                  <a:moveTo>
                    <a:pt x="1501380" y="1410942"/>
                  </a:moveTo>
                  <a:cubicBezTo>
                    <a:pt x="1513899" y="1410942"/>
                    <a:pt x="1521052" y="1430613"/>
                    <a:pt x="1501380" y="1474425"/>
                  </a:cubicBezTo>
                  <a:lnTo>
                    <a:pt x="1444150" y="1601392"/>
                  </a:lnTo>
                  <a:cubicBezTo>
                    <a:pt x="1433420" y="1625534"/>
                    <a:pt x="1445045" y="1640734"/>
                    <a:pt x="1468294" y="1640734"/>
                  </a:cubicBezTo>
                  <a:cubicBezTo>
                    <a:pt x="1482601" y="1640734"/>
                    <a:pt x="1488861" y="1637158"/>
                    <a:pt x="1495120" y="1621957"/>
                  </a:cubicBezTo>
                  <a:lnTo>
                    <a:pt x="1551456" y="1473531"/>
                  </a:lnTo>
                  <a:cubicBezTo>
                    <a:pt x="1577388" y="1441342"/>
                    <a:pt x="1625675" y="1407365"/>
                    <a:pt x="1647136" y="1407365"/>
                  </a:cubicBezTo>
                  <a:cubicBezTo>
                    <a:pt x="1662338" y="1407365"/>
                    <a:pt x="1660549" y="1419883"/>
                    <a:pt x="1650713" y="1439554"/>
                  </a:cubicBezTo>
                  <a:lnTo>
                    <a:pt x="1563975" y="1604969"/>
                  </a:lnTo>
                  <a:cubicBezTo>
                    <a:pt x="1555927" y="1621063"/>
                    <a:pt x="1566657" y="1640734"/>
                    <a:pt x="1585436" y="1640734"/>
                  </a:cubicBezTo>
                  <a:cubicBezTo>
                    <a:pt x="1627464" y="1640734"/>
                    <a:pt x="1678434" y="1602286"/>
                    <a:pt x="1698106" y="1549533"/>
                  </a:cubicBezTo>
                  <a:lnTo>
                    <a:pt x="1682905" y="1549533"/>
                  </a:lnTo>
                  <a:cubicBezTo>
                    <a:pt x="1669491" y="1569203"/>
                    <a:pt x="1646242" y="1590663"/>
                    <a:pt x="1623887" y="1594239"/>
                  </a:cubicBezTo>
                  <a:lnTo>
                    <a:pt x="1698106" y="1444025"/>
                  </a:lnTo>
                  <a:cubicBezTo>
                    <a:pt x="1707943" y="1425248"/>
                    <a:pt x="1712414" y="1407365"/>
                    <a:pt x="1712414" y="1393059"/>
                  </a:cubicBezTo>
                  <a:cubicBezTo>
                    <a:pt x="1712414" y="1368918"/>
                    <a:pt x="1699000" y="1352823"/>
                    <a:pt x="1673068" y="1352823"/>
                  </a:cubicBezTo>
                  <a:cubicBezTo>
                    <a:pt x="1636406" y="1352823"/>
                    <a:pt x="1605108" y="1393953"/>
                    <a:pt x="1560398" y="1444919"/>
                  </a:cubicBezTo>
                  <a:lnTo>
                    <a:pt x="1560398" y="1405577"/>
                  </a:lnTo>
                  <a:cubicBezTo>
                    <a:pt x="1560398" y="1377859"/>
                    <a:pt x="1551456" y="1352823"/>
                    <a:pt x="1526418" y="1352823"/>
                  </a:cubicBezTo>
                  <a:cubicBezTo>
                    <a:pt x="1496909" y="1352823"/>
                    <a:pt x="1470082" y="1399318"/>
                    <a:pt x="1448621" y="1444025"/>
                  </a:cubicBezTo>
                  <a:lnTo>
                    <a:pt x="1462035" y="1444025"/>
                  </a:lnTo>
                  <a:cubicBezTo>
                    <a:pt x="1477236" y="1422566"/>
                    <a:pt x="1490649" y="1410942"/>
                    <a:pt x="1501380" y="1410942"/>
                  </a:cubicBezTo>
                  <a:moveTo>
                    <a:pt x="1443256" y="1416307"/>
                  </a:moveTo>
                  <a:cubicBezTo>
                    <a:pt x="1453092" y="1381436"/>
                    <a:pt x="1447727" y="1351929"/>
                    <a:pt x="1421795" y="1351929"/>
                  </a:cubicBezTo>
                  <a:cubicBezTo>
                    <a:pt x="1388709" y="1351929"/>
                    <a:pt x="1377979" y="1374282"/>
                    <a:pt x="1345787" y="1444025"/>
                  </a:cubicBezTo>
                  <a:lnTo>
                    <a:pt x="1345787" y="1404683"/>
                  </a:lnTo>
                  <a:cubicBezTo>
                    <a:pt x="1345787" y="1376965"/>
                    <a:pt x="1336845" y="1351929"/>
                    <a:pt x="1311807" y="1351929"/>
                  </a:cubicBezTo>
                  <a:cubicBezTo>
                    <a:pt x="1282298" y="1351929"/>
                    <a:pt x="1255472" y="1398424"/>
                    <a:pt x="1234011" y="1443131"/>
                  </a:cubicBezTo>
                  <a:lnTo>
                    <a:pt x="1247424" y="1443131"/>
                  </a:lnTo>
                  <a:cubicBezTo>
                    <a:pt x="1261731" y="1422566"/>
                    <a:pt x="1275145" y="1410048"/>
                    <a:pt x="1285875" y="1410048"/>
                  </a:cubicBezTo>
                  <a:cubicBezTo>
                    <a:pt x="1298394" y="1410048"/>
                    <a:pt x="1305548" y="1429719"/>
                    <a:pt x="1285875" y="1473531"/>
                  </a:cubicBezTo>
                  <a:lnTo>
                    <a:pt x="1228646" y="1600498"/>
                  </a:lnTo>
                  <a:cubicBezTo>
                    <a:pt x="1217915" y="1624640"/>
                    <a:pt x="1229540" y="1639840"/>
                    <a:pt x="1252789" y="1639840"/>
                  </a:cubicBezTo>
                  <a:cubicBezTo>
                    <a:pt x="1267097" y="1639840"/>
                    <a:pt x="1273356" y="1636263"/>
                    <a:pt x="1279616" y="1621063"/>
                  </a:cubicBezTo>
                  <a:lnTo>
                    <a:pt x="1334162" y="1472637"/>
                  </a:lnTo>
                  <a:cubicBezTo>
                    <a:pt x="1350258" y="1452966"/>
                    <a:pt x="1364566" y="1435978"/>
                    <a:pt x="1382450" y="1417201"/>
                  </a:cubicBezTo>
                  <a:lnTo>
                    <a:pt x="1443256" y="1417201"/>
                  </a:lnTo>
                  <a:close/>
                  <a:moveTo>
                    <a:pt x="1131177" y="1391271"/>
                  </a:moveTo>
                  <a:cubicBezTo>
                    <a:pt x="1150849" y="1391271"/>
                    <a:pt x="1167839" y="1406471"/>
                    <a:pt x="1158897" y="1441342"/>
                  </a:cubicBezTo>
                  <a:lnTo>
                    <a:pt x="1068582" y="1465484"/>
                  </a:lnTo>
                  <a:cubicBezTo>
                    <a:pt x="1083783" y="1422566"/>
                    <a:pt x="1109716" y="1391271"/>
                    <a:pt x="1131177" y="1391271"/>
                  </a:cubicBezTo>
                  <a:moveTo>
                    <a:pt x="1181252" y="1537909"/>
                  </a:moveTo>
                  <a:lnTo>
                    <a:pt x="1163368" y="1537909"/>
                  </a:lnTo>
                  <a:cubicBezTo>
                    <a:pt x="1141013" y="1564733"/>
                    <a:pt x="1115975" y="1586192"/>
                    <a:pt x="1091831" y="1586192"/>
                  </a:cubicBezTo>
                  <a:cubicBezTo>
                    <a:pt x="1066793" y="1586192"/>
                    <a:pt x="1054274" y="1570992"/>
                    <a:pt x="1054274" y="1537909"/>
                  </a:cubicBezTo>
                  <a:cubicBezTo>
                    <a:pt x="1054274" y="1524497"/>
                    <a:pt x="1056063" y="1510191"/>
                    <a:pt x="1058746" y="1497673"/>
                  </a:cubicBezTo>
                  <a:lnTo>
                    <a:pt x="1205396" y="1449390"/>
                  </a:lnTo>
                  <a:cubicBezTo>
                    <a:pt x="1234011" y="1381436"/>
                    <a:pt x="1200031" y="1351929"/>
                    <a:pt x="1158897" y="1351929"/>
                  </a:cubicBezTo>
                  <a:cubicBezTo>
                    <a:pt x="1089149" y="1351929"/>
                    <a:pt x="1010458" y="1473531"/>
                    <a:pt x="1010458" y="1569203"/>
                  </a:cubicBezTo>
                  <a:cubicBezTo>
                    <a:pt x="1010458" y="1614804"/>
                    <a:pt x="1031919" y="1639840"/>
                    <a:pt x="1065899" y="1639840"/>
                  </a:cubicBezTo>
                  <a:cubicBezTo>
                    <a:pt x="1106139" y="1639840"/>
                    <a:pt x="1147272" y="1601392"/>
                    <a:pt x="1181252" y="1537909"/>
                  </a:cubicBezTo>
                  <a:moveTo>
                    <a:pt x="845923" y="1393059"/>
                  </a:moveTo>
                  <a:lnTo>
                    <a:pt x="894211" y="1393059"/>
                  </a:lnTo>
                  <a:lnTo>
                    <a:pt x="817309" y="1604075"/>
                  </a:lnTo>
                  <a:cubicBezTo>
                    <a:pt x="810155" y="1621957"/>
                    <a:pt x="819991" y="1639840"/>
                    <a:pt x="838770" y="1639840"/>
                  </a:cubicBezTo>
                  <a:cubicBezTo>
                    <a:pt x="893317" y="1639840"/>
                    <a:pt x="959488" y="1593345"/>
                    <a:pt x="983632" y="1527179"/>
                  </a:cubicBezTo>
                  <a:lnTo>
                    <a:pt x="970219" y="1527179"/>
                  </a:lnTo>
                  <a:cubicBezTo>
                    <a:pt x="950546" y="1554897"/>
                    <a:pt x="907624" y="1585298"/>
                    <a:pt x="875432" y="1591557"/>
                  </a:cubicBezTo>
                  <a:lnTo>
                    <a:pt x="946075" y="1393059"/>
                  </a:lnTo>
                  <a:lnTo>
                    <a:pt x="1018506" y="1393059"/>
                  </a:lnTo>
                  <a:lnTo>
                    <a:pt x="1027448" y="1362659"/>
                  </a:lnTo>
                  <a:lnTo>
                    <a:pt x="956805" y="1362659"/>
                  </a:lnTo>
                  <a:lnTo>
                    <a:pt x="983632" y="1286657"/>
                  </a:lnTo>
                  <a:lnTo>
                    <a:pt x="955911" y="1286657"/>
                  </a:lnTo>
                  <a:lnTo>
                    <a:pt x="905835" y="1362659"/>
                  </a:lnTo>
                  <a:lnTo>
                    <a:pt x="845923" y="1370706"/>
                  </a:lnTo>
                  <a:close/>
                  <a:moveTo>
                    <a:pt x="589285" y="1557580"/>
                  </a:moveTo>
                  <a:cubicBezTo>
                    <a:pt x="589285" y="1492308"/>
                    <a:pt x="661716" y="1403789"/>
                    <a:pt x="702850" y="1403789"/>
                  </a:cubicBezTo>
                  <a:cubicBezTo>
                    <a:pt x="711792" y="1403789"/>
                    <a:pt x="720734" y="1404683"/>
                    <a:pt x="727888" y="1407365"/>
                  </a:cubicBezTo>
                  <a:lnTo>
                    <a:pt x="685860" y="1520026"/>
                  </a:lnTo>
                  <a:cubicBezTo>
                    <a:pt x="661716" y="1549533"/>
                    <a:pt x="624159" y="1585298"/>
                    <a:pt x="606275" y="1585298"/>
                  </a:cubicBezTo>
                  <a:cubicBezTo>
                    <a:pt x="595544" y="1585298"/>
                    <a:pt x="589285" y="1577251"/>
                    <a:pt x="589285" y="1557580"/>
                  </a:cubicBezTo>
                  <a:moveTo>
                    <a:pt x="811943" y="1339411"/>
                  </a:moveTo>
                  <a:lnTo>
                    <a:pt x="789588" y="1337623"/>
                  </a:lnTo>
                  <a:lnTo>
                    <a:pt x="764550" y="1362659"/>
                  </a:lnTo>
                  <a:lnTo>
                    <a:pt x="760079" y="1362659"/>
                  </a:lnTo>
                  <a:cubicBezTo>
                    <a:pt x="653668" y="1362659"/>
                    <a:pt x="539209" y="1494990"/>
                    <a:pt x="539209" y="1599604"/>
                  </a:cubicBezTo>
                  <a:cubicBezTo>
                    <a:pt x="539209" y="1623746"/>
                    <a:pt x="552622" y="1639840"/>
                    <a:pt x="578554" y="1639840"/>
                  </a:cubicBezTo>
                  <a:cubicBezTo>
                    <a:pt x="609852" y="1639840"/>
                    <a:pt x="640255" y="1595133"/>
                    <a:pt x="675129" y="1547744"/>
                  </a:cubicBezTo>
                  <a:lnTo>
                    <a:pt x="673341" y="1564733"/>
                  </a:lnTo>
                  <a:cubicBezTo>
                    <a:pt x="668870" y="1613016"/>
                    <a:pt x="684071" y="1639840"/>
                    <a:pt x="709109" y="1639840"/>
                  </a:cubicBezTo>
                  <a:cubicBezTo>
                    <a:pt x="738618" y="1639840"/>
                    <a:pt x="765444" y="1593345"/>
                    <a:pt x="786011" y="1548638"/>
                  </a:cubicBezTo>
                  <a:lnTo>
                    <a:pt x="772598" y="1548638"/>
                  </a:lnTo>
                  <a:cubicBezTo>
                    <a:pt x="758291" y="1569203"/>
                    <a:pt x="744878" y="1581721"/>
                    <a:pt x="734147" y="1581721"/>
                  </a:cubicBezTo>
                  <a:cubicBezTo>
                    <a:pt x="723416" y="1581721"/>
                    <a:pt x="715369" y="1561156"/>
                    <a:pt x="734147" y="1518238"/>
                  </a:cubicBezTo>
                  <a:close/>
                  <a:moveTo>
                    <a:pt x="583920" y="1416307"/>
                  </a:moveTo>
                  <a:cubicBezTo>
                    <a:pt x="593756" y="1381436"/>
                    <a:pt x="588391" y="1351929"/>
                    <a:pt x="562459" y="1351929"/>
                  </a:cubicBezTo>
                  <a:cubicBezTo>
                    <a:pt x="529373" y="1351929"/>
                    <a:pt x="518642" y="1374282"/>
                    <a:pt x="486451" y="1444025"/>
                  </a:cubicBezTo>
                  <a:lnTo>
                    <a:pt x="486451" y="1404683"/>
                  </a:lnTo>
                  <a:cubicBezTo>
                    <a:pt x="486451" y="1376965"/>
                    <a:pt x="477509" y="1351929"/>
                    <a:pt x="451576" y="1351929"/>
                  </a:cubicBezTo>
                  <a:cubicBezTo>
                    <a:pt x="422067" y="1351929"/>
                    <a:pt x="395241" y="1398424"/>
                    <a:pt x="374674" y="1443131"/>
                  </a:cubicBezTo>
                  <a:lnTo>
                    <a:pt x="388087" y="1443131"/>
                  </a:lnTo>
                  <a:cubicBezTo>
                    <a:pt x="402395" y="1422566"/>
                    <a:pt x="415808" y="1410048"/>
                    <a:pt x="426539" y="1410048"/>
                  </a:cubicBezTo>
                  <a:cubicBezTo>
                    <a:pt x="439057" y="1410048"/>
                    <a:pt x="446211" y="1429719"/>
                    <a:pt x="426539" y="1473531"/>
                  </a:cubicBezTo>
                  <a:lnTo>
                    <a:pt x="368415" y="1601392"/>
                  </a:lnTo>
                  <a:cubicBezTo>
                    <a:pt x="357684" y="1625534"/>
                    <a:pt x="369309" y="1640734"/>
                    <a:pt x="392559" y="1640734"/>
                  </a:cubicBezTo>
                  <a:cubicBezTo>
                    <a:pt x="406866" y="1640734"/>
                    <a:pt x="413125" y="1637158"/>
                    <a:pt x="419385" y="1621957"/>
                  </a:cubicBezTo>
                  <a:lnTo>
                    <a:pt x="475720" y="1472637"/>
                  </a:lnTo>
                  <a:cubicBezTo>
                    <a:pt x="491816" y="1452966"/>
                    <a:pt x="506123" y="1435978"/>
                    <a:pt x="524007" y="1417201"/>
                  </a:cubicBezTo>
                  <a:lnTo>
                    <a:pt x="583920" y="1417201"/>
                  </a:lnTo>
                  <a:close/>
                  <a:moveTo>
                    <a:pt x="209245" y="1630004"/>
                  </a:moveTo>
                  <a:lnTo>
                    <a:pt x="214611" y="1613910"/>
                  </a:lnTo>
                  <a:cubicBezTo>
                    <a:pt x="143968" y="1600498"/>
                    <a:pt x="135026" y="1600498"/>
                    <a:pt x="163641" y="1523603"/>
                  </a:cubicBezTo>
                  <a:lnTo>
                    <a:pt x="190467" y="1451178"/>
                  </a:lnTo>
                  <a:lnTo>
                    <a:pt x="246802" y="1451178"/>
                  </a:lnTo>
                  <a:cubicBezTo>
                    <a:pt x="281676" y="1451178"/>
                    <a:pt x="282571" y="1466378"/>
                    <a:pt x="277205" y="1504826"/>
                  </a:cubicBezTo>
                  <a:lnTo>
                    <a:pt x="297772" y="1504826"/>
                  </a:lnTo>
                  <a:lnTo>
                    <a:pt x="344271" y="1376965"/>
                  </a:lnTo>
                  <a:lnTo>
                    <a:pt x="323704" y="1376965"/>
                  </a:lnTo>
                  <a:cubicBezTo>
                    <a:pt x="305820" y="1407365"/>
                    <a:pt x="292407" y="1430613"/>
                    <a:pt x="253956" y="1430613"/>
                  </a:cubicBezTo>
                  <a:lnTo>
                    <a:pt x="197621" y="1430613"/>
                  </a:lnTo>
                  <a:lnTo>
                    <a:pt x="236072" y="1325999"/>
                  </a:lnTo>
                  <a:cubicBezTo>
                    <a:pt x="249485" y="1288446"/>
                    <a:pt x="255744" y="1281293"/>
                    <a:pt x="304032" y="1281293"/>
                  </a:cubicBezTo>
                  <a:lnTo>
                    <a:pt x="316551" y="1281293"/>
                  </a:lnTo>
                  <a:cubicBezTo>
                    <a:pt x="365732" y="1281293"/>
                    <a:pt x="371992" y="1294705"/>
                    <a:pt x="371992" y="1346564"/>
                  </a:cubicBezTo>
                  <a:lnTo>
                    <a:pt x="391664" y="1346564"/>
                  </a:lnTo>
                  <a:lnTo>
                    <a:pt x="407760" y="1259833"/>
                  </a:lnTo>
                  <a:lnTo>
                    <a:pt x="135026" y="1259833"/>
                  </a:lnTo>
                  <a:lnTo>
                    <a:pt x="129661" y="1275928"/>
                  </a:lnTo>
                  <a:cubicBezTo>
                    <a:pt x="185996" y="1287552"/>
                    <a:pt x="191361" y="1292916"/>
                    <a:pt x="165429" y="1366235"/>
                  </a:cubicBezTo>
                  <a:lnTo>
                    <a:pt x="107305" y="1524497"/>
                  </a:lnTo>
                  <a:cubicBezTo>
                    <a:pt x="80479" y="1596922"/>
                    <a:pt x="69748" y="1603181"/>
                    <a:pt x="4471" y="1614804"/>
                  </a:cubicBezTo>
                  <a:lnTo>
                    <a:pt x="0" y="1630899"/>
                  </a:lnTo>
                  <a:lnTo>
                    <a:pt x="209245" y="1630899"/>
                  </a:lnTo>
                  <a:close/>
                  <a:moveTo>
                    <a:pt x="1562186" y="775213"/>
                  </a:moveTo>
                  <a:cubicBezTo>
                    <a:pt x="1581859" y="775213"/>
                    <a:pt x="1598849" y="790414"/>
                    <a:pt x="1589907" y="825285"/>
                  </a:cubicBezTo>
                  <a:lnTo>
                    <a:pt x="1499591" y="849426"/>
                  </a:lnTo>
                  <a:cubicBezTo>
                    <a:pt x="1513899" y="806508"/>
                    <a:pt x="1540725" y="775213"/>
                    <a:pt x="1562186" y="775213"/>
                  </a:cubicBezTo>
                  <a:moveTo>
                    <a:pt x="1612262" y="921851"/>
                  </a:moveTo>
                  <a:lnTo>
                    <a:pt x="1594378" y="921851"/>
                  </a:lnTo>
                  <a:cubicBezTo>
                    <a:pt x="1572022" y="948675"/>
                    <a:pt x="1546985" y="970134"/>
                    <a:pt x="1522841" y="970134"/>
                  </a:cubicBezTo>
                  <a:cubicBezTo>
                    <a:pt x="1497803" y="970134"/>
                    <a:pt x="1485284" y="954934"/>
                    <a:pt x="1485284" y="921851"/>
                  </a:cubicBezTo>
                  <a:cubicBezTo>
                    <a:pt x="1485284" y="908439"/>
                    <a:pt x="1487072" y="894133"/>
                    <a:pt x="1489755" y="881615"/>
                  </a:cubicBezTo>
                  <a:lnTo>
                    <a:pt x="1636406" y="833332"/>
                  </a:lnTo>
                  <a:cubicBezTo>
                    <a:pt x="1665020" y="765378"/>
                    <a:pt x="1630146" y="735871"/>
                    <a:pt x="1589907" y="735871"/>
                  </a:cubicBezTo>
                  <a:cubicBezTo>
                    <a:pt x="1520158" y="735871"/>
                    <a:pt x="1441468" y="857474"/>
                    <a:pt x="1441468" y="953146"/>
                  </a:cubicBezTo>
                  <a:cubicBezTo>
                    <a:pt x="1441468" y="998747"/>
                    <a:pt x="1462929" y="1023782"/>
                    <a:pt x="1496909" y="1023782"/>
                  </a:cubicBezTo>
                  <a:cubicBezTo>
                    <a:pt x="1537148" y="1024676"/>
                    <a:pt x="1578282" y="985335"/>
                    <a:pt x="1612262" y="921851"/>
                  </a:cubicBezTo>
                  <a:moveTo>
                    <a:pt x="1589012" y="703683"/>
                  </a:moveTo>
                  <a:lnTo>
                    <a:pt x="1672174" y="627681"/>
                  </a:lnTo>
                  <a:lnTo>
                    <a:pt x="1672174" y="616952"/>
                  </a:lnTo>
                  <a:lnTo>
                    <a:pt x="1616733" y="616952"/>
                  </a:lnTo>
                  <a:lnTo>
                    <a:pt x="1567551" y="704577"/>
                  </a:lnTo>
                  <a:lnTo>
                    <a:pt x="1589012" y="704577"/>
                  </a:lnTo>
                  <a:close/>
                  <a:moveTo>
                    <a:pt x="1276933" y="777002"/>
                  </a:moveTo>
                  <a:lnTo>
                    <a:pt x="1325220" y="777002"/>
                  </a:lnTo>
                  <a:lnTo>
                    <a:pt x="1248318" y="988017"/>
                  </a:lnTo>
                  <a:cubicBezTo>
                    <a:pt x="1241165" y="1005900"/>
                    <a:pt x="1251001" y="1023782"/>
                    <a:pt x="1269779" y="1023782"/>
                  </a:cubicBezTo>
                  <a:cubicBezTo>
                    <a:pt x="1324326" y="1023782"/>
                    <a:pt x="1389603" y="977287"/>
                    <a:pt x="1414641" y="911122"/>
                  </a:cubicBezTo>
                  <a:lnTo>
                    <a:pt x="1401228" y="911122"/>
                  </a:lnTo>
                  <a:cubicBezTo>
                    <a:pt x="1381556" y="938840"/>
                    <a:pt x="1338633" y="969240"/>
                    <a:pt x="1306442" y="975499"/>
                  </a:cubicBezTo>
                  <a:lnTo>
                    <a:pt x="1377085" y="777002"/>
                  </a:lnTo>
                  <a:lnTo>
                    <a:pt x="1449516" y="777002"/>
                  </a:lnTo>
                  <a:lnTo>
                    <a:pt x="1458458" y="746601"/>
                  </a:lnTo>
                  <a:lnTo>
                    <a:pt x="1387815" y="746601"/>
                  </a:lnTo>
                  <a:lnTo>
                    <a:pt x="1414641" y="670600"/>
                  </a:lnTo>
                  <a:lnTo>
                    <a:pt x="1386921" y="670600"/>
                  </a:lnTo>
                  <a:lnTo>
                    <a:pt x="1336845" y="746601"/>
                  </a:lnTo>
                  <a:lnTo>
                    <a:pt x="1276933" y="755542"/>
                  </a:lnTo>
                  <a:close/>
                  <a:moveTo>
                    <a:pt x="1226857" y="767166"/>
                  </a:moveTo>
                  <a:cubicBezTo>
                    <a:pt x="1233117" y="747495"/>
                    <a:pt x="1219703" y="736766"/>
                    <a:pt x="1208973" y="736766"/>
                  </a:cubicBezTo>
                  <a:cubicBezTo>
                    <a:pt x="1166945" y="736766"/>
                    <a:pt x="1115975" y="775213"/>
                    <a:pt x="1096302" y="827967"/>
                  </a:cubicBezTo>
                  <a:lnTo>
                    <a:pt x="1109716" y="827967"/>
                  </a:lnTo>
                  <a:cubicBezTo>
                    <a:pt x="1123129" y="808296"/>
                    <a:pt x="1146378" y="786837"/>
                    <a:pt x="1168733" y="783261"/>
                  </a:cubicBezTo>
                  <a:lnTo>
                    <a:pt x="1087360" y="994276"/>
                  </a:lnTo>
                  <a:cubicBezTo>
                    <a:pt x="1080207" y="1013947"/>
                    <a:pt x="1094514" y="1024676"/>
                    <a:pt x="1105244" y="1024676"/>
                  </a:cubicBezTo>
                  <a:cubicBezTo>
                    <a:pt x="1145484" y="1024676"/>
                    <a:pt x="1192877" y="986229"/>
                    <a:pt x="1212550" y="933475"/>
                  </a:cubicBezTo>
                  <a:lnTo>
                    <a:pt x="1199137" y="933475"/>
                  </a:lnTo>
                  <a:cubicBezTo>
                    <a:pt x="1185723" y="953146"/>
                    <a:pt x="1162474" y="974605"/>
                    <a:pt x="1140119" y="978182"/>
                  </a:cubicBezTo>
                  <a:close/>
                  <a:moveTo>
                    <a:pt x="1234905" y="683118"/>
                  </a:moveTo>
                  <a:cubicBezTo>
                    <a:pt x="1252789" y="683118"/>
                    <a:pt x="1267991" y="667917"/>
                    <a:pt x="1267991" y="650035"/>
                  </a:cubicBezTo>
                  <a:cubicBezTo>
                    <a:pt x="1267991" y="632152"/>
                    <a:pt x="1252789" y="616952"/>
                    <a:pt x="1234905" y="616952"/>
                  </a:cubicBezTo>
                  <a:cubicBezTo>
                    <a:pt x="1223280" y="616952"/>
                    <a:pt x="1212550" y="623211"/>
                    <a:pt x="1206290" y="633046"/>
                  </a:cubicBezTo>
                  <a:cubicBezTo>
                    <a:pt x="1200031" y="642882"/>
                    <a:pt x="1200031" y="656294"/>
                    <a:pt x="1206290" y="667023"/>
                  </a:cubicBezTo>
                  <a:cubicBezTo>
                    <a:pt x="1212550" y="676859"/>
                    <a:pt x="1223280" y="684012"/>
                    <a:pt x="1234905" y="683118"/>
                  </a:cubicBezTo>
                  <a:moveTo>
                    <a:pt x="975584" y="978182"/>
                  </a:moveTo>
                  <a:lnTo>
                    <a:pt x="1109716" y="622317"/>
                  </a:lnTo>
                  <a:lnTo>
                    <a:pt x="1105244" y="616058"/>
                  </a:lnTo>
                  <a:lnTo>
                    <a:pt x="1012247" y="626787"/>
                  </a:lnTo>
                  <a:lnTo>
                    <a:pt x="1012247" y="637517"/>
                  </a:lnTo>
                  <a:lnTo>
                    <a:pt x="1030131" y="650929"/>
                  </a:lnTo>
                  <a:cubicBezTo>
                    <a:pt x="1046227" y="663447"/>
                    <a:pt x="1040861" y="675070"/>
                    <a:pt x="1026554" y="715306"/>
                  </a:cubicBezTo>
                  <a:lnTo>
                    <a:pt x="924614" y="987123"/>
                  </a:lnTo>
                  <a:cubicBezTo>
                    <a:pt x="915672" y="1003217"/>
                    <a:pt x="927297" y="1022888"/>
                    <a:pt x="946075" y="1022888"/>
                  </a:cubicBezTo>
                  <a:cubicBezTo>
                    <a:pt x="988103" y="1022888"/>
                    <a:pt x="1033708" y="984440"/>
                    <a:pt x="1053380" y="931687"/>
                  </a:cubicBezTo>
                  <a:lnTo>
                    <a:pt x="1039967" y="931687"/>
                  </a:lnTo>
                  <a:cubicBezTo>
                    <a:pt x="1025660" y="952252"/>
                    <a:pt x="997045" y="973711"/>
                    <a:pt x="975584" y="978182"/>
                  </a:cubicBezTo>
                  <a:moveTo>
                    <a:pt x="701955" y="941522"/>
                  </a:moveTo>
                  <a:cubicBezTo>
                    <a:pt x="701955" y="876250"/>
                    <a:pt x="774387" y="787731"/>
                    <a:pt x="815520" y="787731"/>
                  </a:cubicBezTo>
                  <a:cubicBezTo>
                    <a:pt x="824462" y="787731"/>
                    <a:pt x="832510" y="788625"/>
                    <a:pt x="840558" y="791308"/>
                  </a:cubicBezTo>
                  <a:lnTo>
                    <a:pt x="797636" y="903968"/>
                  </a:lnTo>
                  <a:cubicBezTo>
                    <a:pt x="773492" y="933475"/>
                    <a:pt x="735935" y="969240"/>
                    <a:pt x="718051" y="969240"/>
                  </a:cubicBezTo>
                  <a:cubicBezTo>
                    <a:pt x="708215" y="970134"/>
                    <a:pt x="701955" y="961193"/>
                    <a:pt x="701955" y="941522"/>
                  </a:cubicBezTo>
                  <a:moveTo>
                    <a:pt x="924614" y="724248"/>
                  </a:moveTo>
                  <a:lnTo>
                    <a:pt x="902259" y="722459"/>
                  </a:lnTo>
                  <a:lnTo>
                    <a:pt x="877221" y="747495"/>
                  </a:lnTo>
                  <a:lnTo>
                    <a:pt x="872750" y="747495"/>
                  </a:lnTo>
                  <a:cubicBezTo>
                    <a:pt x="766339" y="747495"/>
                    <a:pt x="651880" y="879827"/>
                    <a:pt x="651880" y="984440"/>
                  </a:cubicBezTo>
                  <a:cubicBezTo>
                    <a:pt x="651880" y="1008582"/>
                    <a:pt x="665293" y="1024676"/>
                    <a:pt x="691225" y="1024676"/>
                  </a:cubicBezTo>
                  <a:cubicBezTo>
                    <a:pt x="722522" y="1024676"/>
                    <a:pt x="752925" y="979970"/>
                    <a:pt x="787800" y="932581"/>
                  </a:cubicBezTo>
                  <a:lnTo>
                    <a:pt x="786011" y="949569"/>
                  </a:lnTo>
                  <a:cubicBezTo>
                    <a:pt x="781540" y="997852"/>
                    <a:pt x="796742" y="1024676"/>
                    <a:pt x="821780" y="1024676"/>
                  </a:cubicBezTo>
                  <a:cubicBezTo>
                    <a:pt x="851289" y="1024676"/>
                    <a:pt x="878115" y="978182"/>
                    <a:pt x="898682" y="933475"/>
                  </a:cubicBezTo>
                  <a:lnTo>
                    <a:pt x="885269" y="933475"/>
                  </a:lnTo>
                  <a:cubicBezTo>
                    <a:pt x="870961" y="954040"/>
                    <a:pt x="857548" y="966558"/>
                    <a:pt x="846818" y="966558"/>
                  </a:cubicBezTo>
                  <a:cubicBezTo>
                    <a:pt x="836087" y="966558"/>
                    <a:pt x="828039" y="945993"/>
                    <a:pt x="846818" y="903968"/>
                  </a:cubicBezTo>
                  <a:close/>
                  <a:moveTo>
                    <a:pt x="406866" y="1075642"/>
                  </a:moveTo>
                  <a:cubicBezTo>
                    <a:pt x="406866" y="1047924"/>
                    <a:pt x="433692" y="1030041"/>
                    <a:pt x="472143" y="1014841"/>
                  </a:cubicBezTo>
                  <a:cubicBezTo>
                    <a:pt x="484662" y="1021100"/>
                    <a:pt x="504335" y="1028253"/>
                    <a:pt x="529373" y="1036300"/>
                  </a:cubicBezTo>
                  <a:cubicBezTo>
                    <a:pt x="569612" y="1049712"/>
                    <a:pt x="584814" y="1055077"/>
                    <a:pt x="584814" y="1066701"/>
                  </a:cubicBezTo>
                  <a:cubicBezTo>
                    <a:pt x="584814" y="1092631"/>
                    <a:pt x="548151" y="1112301"/>
                    <a:pt x="481085" y="1112301"/>
                  </a:cubicBezTo>
                  <a:cubicBezTo>
                    <a:pt x="431010" y="1113196"/>
                    <a:pt x="406866" y="1102466"/>
                    <a:pt x="406866" y="1075642"/>
                  </a:cubicBezTo>
                  <a:moveTo>
                    <a:pt x="516854" y="904863"/>
                  </a:moveTo>
                  <a:cubicBezTo>
                    <a:pt x="498970" y="904863"/>
                    <a:pt x="492710" y="889662"/>
                    <a:pt x="492710" y="872674"/>
                  </a:cubicBezTo>
                  <a:cubicBezTo>
                    <a:pt x="492710" y="819920"/>
                    <a:pt x="517748" y="756437"/>
                    <a:pt x="557988" y="756437"/>
                  </a:cubicBezTo>
                  <a:cubicBezTo>
                    <a:pt x="575872" y="756437"/>
                    <a:pt x="582131" y="771637"/>
                    <a:pt x="582131" y="788625"/>
                  </a:cubicBezTo>
                  <a:cubicBezTo>
                    <a:pt x="582131" y="840485"/>
                    <a:pt x="556199" y="904863"/>
                    <a:pt x="516854" y="904863"/>
                  </a:cubicBezTo>
                  <a:moveTo>
                    <a:pt x="631313" y="1049712"/>
                  </a:moveTo>
                  <a:cubicBezTo>
                    <a:pt x="631313" y="1015735"/>
                    <a:pt x="600910" y="1003217"/>
                    <a:pt x="551728" y="988911"/>
                  </a:cubicBezTo>
                  <a:cubicBezTo>
                    <a:pt x="509700" y="976393"/>
                    <a:pt x="490027" y="972817"/>
                    <a:pt x="490027" y="958511"/>
                  </a:cubicBezTo>
                  <a:cubicBezTo>
                    <a:pt x="490027" y="947781"/>
                    <a:pt x="498970" y="934369"/>
                    <a:pt x="516854" y="924534"/>
                  </a:cubicBezTo>
                  <a:cubicBezTo>
                    <a:pt x="586602" y="920957"/>
                    <a:pt x="630419" y="858368"/>
                    <a:pt x="630419" y="802931"/>
                  </a:cubicBezTo>
                  <a:cubicBezTo>
                    <a:pt x="630419" y="793096"/>
                    <a:pt x="628630" y="784155"/>
                    <a:pt x="625948" y="776107"/>
                  </a:cubicBezTo>
                  <a:lnTo>
                    <a:pt x="673341" y="776107"/>
                  </a:lnTo>
                  <a:lnTo>
                    <a:pt x="682283" y="745707"/>
                  </a:lnTo>
                  <a:lnTo>
                    <a:pt x="601804" y="745707"/>
                  </a:lnTo>
                  <a:cubicBezTo>
                    <a:pt x="591073" y="738554"/>
                    <a:pt x="577660" y="734977"/>
                    <a:pt x="562459" y="734977"/>
                  </a:cubicBezTo>
                  <a:cubicBezTo>
                    <a:pt x="489133" y="734977"/>
                    <a:pt x="441740" y="799355"/>
                    <a:pt x="441740" y="856579"/>
                  </a:cubicBezTo>
                  <a:cubicBezTo>
                    <a:pt x="441740" y="893239"/>
                    <a:pt x="463201" y="918275"/>
                    <a:pt x="497181" y="922745"/>
                  </a:cubicBezTo>
                  <a:cubicBezTo>
                    <a:pt x="463201" y="938840"/>
                    <a:pt x="443529" y="955828"/>
                    <a:pt x="443529" y="977287"/>
                  </a:cubicBezTo>
                  <a:cubicBezTo>
                    <a:pt x="443529" y="989805"/>
                    <a:pt x="448000" y="998747"/>
                    <a:pt x="458730" y="1006794"/>
                  </a:cubicBezTo>
                  <a:cubicBezTo>
                    <a:pt x="380040" y="1030041"/>
                    <a:pt x="347848" y="1059548"/>
                    <a:pt x="347848" y="1093525"/>
                  </a:cubicBezTo>
                  <a:cubicBezTo>
                    <a:pt x="347848" y="1130184"/>
                    <a:pt x="396135" y="1145384"/>
                    <a:pt x="453365" y="1145384"/>
                  </a:cubicBezTo>
                  <a:cubicBezTo>
                    <a:pt x="549940" y="1146279"/>
                    <a:pt x="631313" y="1093525"/>
                    <a:pt x="631313" y="1049712"/>
                  </a:cubicBezTo>
                  <a:moveTo>
                    <a:pt x="266475" y="835120"/>
                  </a:moveTo>
                  <a:cubicBezTo>
                    <a:pt x="301349" y="835120"/>
                    <a:pt x="302243" y="850321"/>
                    <a:pt x="296878" y="888768"/>
                  </a:cubicBezTo>
                  <a:lnTo>
                    <a:pt x="317445" y="888768"/>
                  </a:lnTo>
                  <a:lnTo>
                    <a:pt x="363944" y="760907"/>
                  </a:lnTo>
                  <a:lnTo>
                    <a:pt x="343377" y="760907"/>
                  </a:lnTo>
                  <a:cubicBezTo>
                    <a:pt x="325493" y="791308"/>
                    <a:pt x="312080" y="814555"/>
                    <a:pt x="273628" y="814555"/>
                  </a:cubicBezTo>
                  <a:lnTo>
                    <a:pt x="195832" y="814555"/>
                  </a:lnTo>
                  <a:lnTo>
                    <a:pt x="234283" y="709942"/>
                  </a:lnTo>
                  <a:cubicBezTo>
                    <a:pt x="247696" y="672388"/>
                    <a:pt x="254850" y="665235"/>
                    <a:pt x="302243" y="665235"/>
                  </a:cubicBezTo>
                  <a:lnTo>
                    <a:pt x="336223" y="665235"/>
                  </a:lnTo>
                  <a:cubicBezTo>
                    <a:pt x="385405" y="665235"/>
                    <a:pt x="391664" y="678647"/>
                    <a:pt x="391664" y="730507"/>
                  </a:cubicBezTo>
                  <a:lnTo>
                    <a:pt x="411337" y="730507"/>
                  </a:lnTo>
                  <a:lnTo>
                    <a:pt x="427433" y="643776"/>
                  </a:lnTo>
                  <a:lnTo>
                    <a:pt x="135026" y="643776"/>
                  </a:lnTo>
                  <a:lnTo>
                    <a:pt x="129661" y="659870"/>
                  </a:lnTo>
                  <a:cubicBezTo>
                    <a:pt x="185996" y="671494"/>
                    <a:pt x="191361" y="676859"/>
                    <a:pt x="165429" y="750178"/>
                  </a:cubicBezTo>
                  <a:lnTo>
                    <a:pt x="107305" y="908439"/>
                  </a:lnTo>
                  <a:cubicBezTo>
                    <a:pt x="80479" y="980864"/>
                    <a:pt x="69748" y="987123"/>
                    <a:pt x="4471" y="998747"/>
                  </a:cubicBezTo>
                  <a:lnTo>
                    <a:pt x="0" y="1014841"/>
                  </a:lnTo>
                  <a:lnTo>
                    <a:pt x="325493" y="1014841"/>
                  </a:lnTo>
                  <a:lnTo>
                    <a:pt x="383616" y="922745"/>
                  </a:lnTo>
                  <a:lnTo>
                    <a:pt x="361261" y="922745"/>
                  </a:lnTo>
                  <a:cubicBezTo>
                    <a:pt x="323704" y="960299"/>
                    <a:pt x="285253" y="993382"/>
                    <a:pt x="212822" y="993382"/>
                  </a:cubicBezTo>
                  <a:cubicBezTo>
                    <a:pt x="126084" y="993382"/>
                    <a:pt x="134132" y="988911"/>
                    <a:pt x="162746" y="908439"/>
                  </a:cubicBezTo>
                  <a:lnTo>
                    <a:pt x="189573" y="836014"/>
                  </a:lnTo>
                  <a:lnTo>
                    <a:pt x="266475" y="836014"/>
                  </a:lnTo>
                  <a:close/>
                  <a:moveTo>
                    <a:pt x="308503" y="616952"/>
                  </a:moveTo>
                  <a:lnTo>
                    <a:pt x="391664" y="556151"/>
                  </a:lnTo>
                  <a:lnTo>
                    <a:pt x="391664" y="545421"/>
                  </a:lnTo>
                  <a:lnTo>
                    <a:pt x="336223" y="545421"/>
                  </a:lnTo>
                  <a:lnTo>
                    <a:pt x="287042" y="616952"/>
                  </a:lnTo>
                  <a:close/>
                  <a:moveTo>
                    <a:pt x="1551456" y="160050"/>
                  </a:moveTo>
                  <a:cubicBezTo>
                    <a:pt x="1571128" y="160050"/>
                    <a:pt x="1588118" y="175250"/>
                    <a:pt x="1579176" y="210121"/>
                  </a:cubicBezTo>
                  <a:lnTo>
                    <a:pt x="1488861" y="234263"/>
                  </a:lnTo>
                  <a:cubicBezTo>
                    <a:pt x="1503168" y="190450"/>
                    <a:pt x="1529995" y="160050"/>
                    <a:pt x="1551456" y="160050"/>
                  </a:cubicBezTo>
                  <a:moveTo>
                    <a:pt x="1601531" y="306688"/>
                  </a:moveTo>
                  <a:lnTo>
                    <a:pt x="1583647" y="306688"/>
                  </a:lnTo>
                  <a:cubicBezTo>
                    <a:pt x="1561292" y="333512"/>
                    <a:pt x="1536254" y="354971"/>
                    <a:pt x="1512110" y="354971"/>
                  </a:cubicBezTo>
                  <a:cubicBezTo>
                    <a:pt x="1487072" y="354971"/>
                    <a:pt x="1474554" y="339771"/>
                    <a:pt x="1474554" y="306688"/>
                  </a:cubicBezTo>
                  <a:cubicBezTo>
                    <a:pt x="1474554" y="293276"/>
                    <a:pt x="1476342" y="278970"/>
                    <a:pt x="1479025" y="266452"/>
                  </a:cubicBezTo>
                  <a:lnTo>
                    <a:pt x="1625675" y="218168"/>
                  </a:lnTo>
                  <a:cubicBezTo>
                    <a:pt x="1654290" y="150214"/>
                    <a:pt x="1619416" y="120708"/>
                    <a:pt x="1579176" y="120708"/>
                  </a:cubicBezTo>
                  <a:cubicBezTo>
                    <a:pt x="1509428" y="120708"/>
                    <a:pt x="1430737" y="242310"/>
                    <a:pt x="1430737" y="337982"/>
                  </a:cubicBezTo>
                  <a:cubicBezTo>
                    <a:pt x="1430737" y="383583"/>
                    <a:pt x="1452198" y="408619"/>
                    <a:pt x="1486178" y="408619"/>
                  </a:cubicBezTo>
                  <a:cubicBezTo>
                    <a:pt x="1526418" y="408619"/>
                    <a:pt x="1567551" y="370171"/>
                    <a:pt x="1601531" y="306688"/>
                  </a:cubicBezTo>
                  <a:moveTo>
                    <a:pt x="1578282" y="88519"/>
                  </a:moveTo>
                  <a:lnTo>
                    <a:pt x="1661444" y="12518"/>
                  </a:lnTo>
                  <a:lnTo>
                    <a:pt x="1661444" y="1788"/>
                  </a:lnTo>
                  <a:lnTo>
                    <a:pt x="1606002" y="1788"/>
                  </a:lnTo>
                  <a:lnTo>
                    <a:pt x="1556821" y="89413"/>
                  </a:lnTo>
                  <a:lnTo>
                    <a:pt x="1578282" y="89413"/>
                  </a:lnTo>
                  <a:close/>
                  <a:moveTo>
                    <a:pt x="1266202" y="160944"/>
                  </a:moveTo>
                  <a:lnTo>
                    <a:pt x="1315384" y="160944"/>
                  </a:lnTo>
                  <a:lnTo>
                    <a:pt x="1238482" y="371959"/>
                  </a:lnTo>
                  <a:cubicBezTo>
                    <a:pt x="1231328" y="389842"/>
                    <a:pt x="1241165" y="407725"/>
                    <a:pt x="1259943" y="407725"/>
                  </a:cubicBezTo>
                  <a:cubicBezTo>
                    <a:pt x="1314490" y="407725"/>
                    <a:pt x="1380661" y="361230"/>
                    <a:pt x="1404805" y="295064"/>
                  </a:cubicBezTo>
                  <a:lnTo>
                    <a:pt x="1391392" y="295064"/>
                  </a:lnTo>
                  <a:cubicBezTo>
                    <a:pt x="1371719" y="322782"/>
                    <a:pt x="1328797" y="353183"/>
                    <a:pt x="1296606" y="359441"/>
                  </a:cubicBezTo>
                  <a:lnTo>
                    <a:pt x="1367248" y="160944"/>
                  </a:lnTo>
                  <a:lnTo>
                    <a:pt x="1439679" y="160944"/>
                  </a:lnTo>
                  <a:lnTo>
                    <a:pt x="1448621" y="130543"/>
                  </a:lnTo>
                  <a:lnTo>
                    <a:pt x="1377979" y="130543"/>
                  </a:lnTo>
                  <a:lnTo>
                    <a:pt x="1404805" y="54542"/>
                  </a:lnTo>
                  <a:lnTo>
                    <a:pt x="1377085" y="54542"/>
                  </a:lnTo>
                  <a:lnTo>
                    <a:pt x="1327009" y="130543"/>
                  </a:lnTo>
                  <a:lnTo>
                    <a:pt x="1267097" y="138591"/>
                  </a:lnTo>
                  <a:lnTo>
                    <a:pt x="1267097" y="160944"/>
                  </a:lnTo>
                  <a:close/>
                  <a:moveTo>
                    <a:pt x="1241165" y="185086"/>
                  </a:moveTo>
                  <a:cubicBezTo>
                    <a:pt x="1251001" y="150214"/>
                    <a:pt x="1245636" y="120708"/>
                    <a:pt x="1219703" y="120708"/>
                  </a:cubicBezTo>
                  <a:cubicBezTo>
                    <a:pt x="1186618" y="120708"/>
                    <a:pt x="1175887" y="143061"/>
                    <a:pt x="1143696" y="212804"/>
                  </a:cubicBezTo>
                  <a:lnTo>
                    <a:pt x="1143696" y="173462"/>
                  </a:lnTo>
                  <a:cubicBezTo>
                    <a:pt x="1143696" y="145744"/>
                    <a:pt x="1134753" y="120708"/>
                    <a:pt x="1109716" y="120708"/>
                  </a:cubicBezTo>
                  <a:cubicBezTo>
                    <a:pt x="1080207" y="120708"/>
                    <a:pt x="1053380" y="167203"/>
                    <a:pt x="1031919" y="211910"/>
                  </a:cubicBezTo>
                  <a:lnTo>
                    <a:pt x="1045332" y="211910"/>
                  </a:lnTo>
                  <a:cubicBezTo>
                    <a:pt x="1059640" y="191344"/>
                    <a:pt x="1073053" y="178827"/>
                    <a:pt x="1083783" y="178827"/>
                  </a:cubicBezTo>
                  <a:cubicBezTo>
                    <a:pt x="1096302" y="178827"/>
                    <a:pt x="1103456" y="198498"/>
                    <a:pt x="1083783" y="242310"/>
                  </a:cubicBezTo>
                  <a:lnTo>
                    <a:pt x="1026554" y="369277"/>
                  </a:lnTo>
                  <a:cubicBezTo>
                    <a:pt x="1015823" y="393419"/>
                    <a:pt x="1027448" y="408619"/>
                    <a:pt x="1050698" y="408619"/>
                  </a:cubicBezTo>
                  <a:cubicBezTo>
                    <a:pt x="1065005" y="408619"/>
                    <a:pt x="1071264" y="405042"/>
                    <a:pt x="1077524" y="389842"/>
                  </a:cubicBezTo>
                  <a:lnTo>
                    <a:pt x="1133859" y="241416"/>
                  </a:lnTo>
                  <a:cubicBezTo>
                    <a:pt x="1149955" y="221745"/>
                    <a:pt x="1164262" y="204756"/>
                    <a:pt x="1182147" y="185980"/>
                  </a:cubicBezTo>
                  <a:lnTo>
                    <a:pt x="1241165" y="185980"/>
                  </a:lnTo>
                  <a:close/>
                  <a:moveTo>
                    <a:pt x="929085" y="160050"/>
                  </a:moveTo>
                  <a:cubicBezTo>
                    <a:pt x="948758" y="160050"/>
                    <a:pt x="965748" y="175250"/>
                    <a:pt x="956805" y="210121"/>
                  </a:cubicBezTo>
                  <a:lnTo>
                    <a:pt x="866490" y="234263"/>
                  </a:lnTo>
                  <a:cubicBezTo>
                    <a:pt x="880798" y="190450"/>
                    <a:pt x="907624" y="160050"/>
                    <a:pt x="929085" y="160050"/>
                  </a:cubicBezTo>
                  <a:moveTo>
                    <a:pt x="979161" y="306688"/>
                  </a:moveTo>
                  <a:lnTo>
                    <a:pt x="961277" y="306688"/>
                  </a:lnTo>
                  <a:cubicBezTo>
                    <a:pt x="938921" y="333512"/>
                    <a:pt x="913883" y="354971"/>
                    <a:pt x="889740" y="354971"/>
                  </a:cubicBezTo>
                  <a:cubicBezTo>
                    <a:pt x="864702" y="354971"/>
                    <a:pt x="852183" y="339771"/>
                    <a:pt x="852183" y="306688"/>
                  </a:cubicBezTo>
                  <a:cubicBezTo>
                    <a:pt x="852183" y="293276"/>
                    <a:pt x="853971" y="278970"/>
                    <a:pt x="856654" y="266452"/>
                  </a:cubicBezTo>
                  <a:lnTo>
                    <a:pt x="1003304" y="218168"/>
                  </a:lnTo>
                  <a:cubicBezTo>
                    <a:pt x="1031919" y="150214"/>
                    <a:pt x="997939" y="120708"/>
                    <a:pt x="956805" y="120708"/>
                  </a:cubicBezTo>
                  <a:cubicBezTo>
                    <a:pt x="887057" y="120708"/>
                    <a:pt x="808367" y="242310"/>
                    <a:pt x="808367" y="337982"/>
                  </a:cubicBezTo>
                  <a:cubicBezTo>
                    <a:pt x="808367" y="383583"/>
                    <a:pt x="829828" y="408619"/>
                    <a:pt x="863808" y="408619"/>
                  </a:cubicBezTo>
                  <a:cubicBezTo>
                    <a:pt x="904047" y="408619"/>
                    <a:pt x="945181" y="370171"/>
                    <a:pt x="979161" y="306688"/>
                  </a:cubicBezTo>
                  <a:moveTo>
                    <a:pt x="637572" y="365700"/>
                  </a:moveTo>
                  <a:cubicBezTo>
                    <a:pt x="623265" y="365700"/>
                    <a:pt x="602698" y="352288"/>
                    <a:pt x="602698" y="340665"/>
                  </a:cubicBezTo>
                  <a:cubicBezTo>
                    <a:pt x="602698" y="337088"/>
                    <a:pt x="608958" y="320100"/>
                    <a:pt x="617005" y="299535"/>
                  </a:cubicBezTo>
                  <a:lnTo>
                    <a:pt x="640255" y="236945"/>
                  </a:lnTo>
                  <a:cubicBezTo>
                    <a:pt x="665293" y="206545"/>
                    <a:pt x="704638" y="173462"/>
                    <a:pt x="726993" y="173462"/>
                  </a:cubicBezTo>
                  <a:cubicBezTo>
                    <a:pt x="740406" y="173462"/>
                    <a:pt x="750243" y="182403"/>
                    <a:pt x="750243" y="201180"/>
                  </a:cubicBezTo>
                  <a:cubicBezTo>
                    <a:pt x="749349" y="260193"/>
                    <a:pt x="695696" y="365700"/>
                    <a:pt x="637572" y="365700"/>
                  </a:cubicBezTo>
                  <a:moveTo>
                    <a:pt x="800319" y="178827"/>
                  </a:moveTo>
                  <a:cubicBezTo>
                    <a:pt x="800319" y="135908"/>
                    <a:pt x="789588" y="119814"/>
                    <a:pt x="759185" y="119814"/>
                  </a:cubicBezTo>
                  <a:cubicBezTo>
                    <a:pt x="721628" y="119814"/>
                    <a:pt x="686754" y="160050"/>
                    <a:pt x="650985" y="208333"/>
                  </a:cubicBezTo>
                  <a:lnTo>
                    <a:pt x="726099" y="6259"/>
                  </a:lnTo>
                  <a:lnTo>
                    <a:pt x="721628" y="0"/>
                  </a:lnTo>
                  <a:lnTo>
                    <a:pt x="628630" y="10730"/>
                  </a:lnTo>
                  <a:lnTo>
                    <a:pt x="628630" y="21459"/>
                  </a:lnTo>
                  <a:lnTo>
                    <a:pt x="646514" y="34871"/>
                  </a:lnTo>
                  <a:cubicBezTo>
                    <a:pt x="662610" y="47389"/>
                    <a:pt x="657245" y="59907"/>
                    <a:pt x="642938" y="99249"/>
                  </a:cubicBezTo>
                  <a:lnTo>
                    <a:pt x="561564" y="312947"/>
                  </a:lnTo>
                  <a:cubicBezTo>
                    <a:pt x="554411" y="330829"/>
                    <a:pt x="546363" y="352288"/>
                    <a:pt x="546363" y="357653"/>
                  </a:cubicBezTo>
                  <a:cubicBezTo>
                    <a:pt x="546363" y="382689"/>
                    <a:pt x="580343" y="406831"/>
                    <a:pt x="611640" y="406831"/>
                  </a:cubicBezTo>
                  <a:cubicBezTo>
                    <a:pt x="682283" y="408619"/>
                    <a:pt x="800319" y="278970"/>
                    <a:pt x="800319" y="178827"/>
                  </a:cubicBezTo>
                  <a:moveTo>
                    <a:pt x="525796" y="151108"/>
                  </a:moveTo>
                  <a:cubicBezTo>
                    <a:pt x="531161" y="131438"/>
                    <a:pt x="518642" y="120708"/>
                    <a:pt x="507912" y="120708"/>
                  </a:cubicBezTo>
                  <a:cubicBezTo>
                    <a:pt x="465884" y="120708"/>
                    <a:pt x="414914" y="159156"/>
                    <a:pt x="395241" y="211910"/>
                  </a:cubicBezTo>
                  <a:lnTo>
                    <a:pt x="408654" y="211910"/>
                  </a:lnTo>
                  <a:cubicBezTo>
                    <a:pt x="422067" y="192239"/>
                    <a:pt x="445317" y="170779"/>
                    <a:pt x="467672" y="167203"/>
                  </a:cubicBezTo>
                  <a:lnTo>
                    <a:pt x="386299" y="378218"/>
                  </a:lnTo>
                  <a:cubicBezTo>
                    <a:pt x="379145" y="397889"/>
                    <a:pt x="393453" y="408619"/>
                    <a:pt x="404183" y="408619"/>
                  </a:cubicBezTo>
                  <a:cubicBezTo>
                    <a:pt x="444423" y="408619"/>
                    <a:pt x="491816" y="370171"/>
                    <a:pt x="511489" y="317417"/>
                  </a:cubicBezTo>
                  <a:lnTo>
                    <a:pt x="498075" y="317417"/>
                  </a:lnTo>
                  <a:cubicBezTo>
                    <a:pt x="484662" y="337088"/>
                    <a:pt x="461413" y="358547"/>
                    <a:pt x="439057" y="362124"/>
                  </a:cubicBezTo>
                  <a:close/>
                  <a:moveTo>
                    <a:pt x="534738" y="67060"/>
                  </a:moveTo>
                  <a:cubicBezTo>
                    <a:pt x="552622" y="67060"/>
                    <a:pt x="567824" y="51860"/>
                    <a:pt x="567824" y="33977"/>
                  </a:cubicBezTo>
                  <a:cubicBezTo>
                    <a:pt x="567824" y="16094"/>
                    <a:pt x="552622" y="894"/>
                    <a:pt x="534738" y="894"/>
                  </a:cubicBezTo>
                  <a:cubicBezTo>
                    <a:pt x="523113" y="894"/>
                    <a:pt x="512383" y="7153"/>
                    <a:pt x="506123" y="16989"/>
                  </a:cubicBezTo>
                  <a:cubicBezTo>
                    <a:pt x="499864" y="26824"/>
                    <a:pt x="499864" y="40236"/>
                    <a:pt x="506123" y="50966"/>
                  </a:cubicBezTo>
                  <a:cubicBezTo>
                    <a:pt x="512383" y="60801"/>
                    <a:pt x="523113" y="67954"/>
                    <a:pt x="534738" y="67060"/>
                  </a:cubicBezTo>
                  <a:moveTo>
                    <a:pt x="328175" y="26824"/>
                  </a:moveTo>
                  <a:lnTo>
                    <a:pt x="135026" y="26824"/>
                  </a:lnTo>
                  <a:lnTo>
                    <a:pt x="129661" y="42918"/>
                  </a:lnTo>
                  <a:cubicBezTo>
                    <a:pt x="185996" y="54542"/>
                    <a:pt x="191361" y="59907"/>
                    <a:pt x="165429" y="133226"/>
                  </a:cubicBezTo>
                  <a:lnTo>
                    <a:pt x="107305" y="291487"/>
                  </a:lnTo>
                  <a:cubicBezTo>
                    <a:pt x="80479" y="363912"/>
                    <a:pt x="69748" y="370171"/>
                    <a:pt x="4471" y="381795"/>
                  </a:cubicBezTo>
                  <a:lnTo>
                    <a:pt x="0" y="397889"/>
                  </a:lnTo>
                  <a:lnTo>
                    <a:pt x="293301" y="397889"/>
                  </a:lnTo>
                  <a:lnTo>
                    <a:pt x="356790" y="284334"/>
                  </a:lnTo>
                  <a:lnTo>
                    <a:pt x="334435" y="284334"/>
                  </a:lnTo>
                  <a:cubicBezTo>
                    <a:pt x="297772" y="324570"/>
                    <a:pt x="255744" y="375536"/>
                    <a:pt x="190467" y="375536"/>
                  </a:cubicBezTo>
                  <a:cubicBezTo>
                    <a:pt x="141285" y="375536"/>
                    <a:pt x="134132" y="366595"/>
                    <a:pt x="161852" y="290593"/>
                  </a:cubicBezTo>
                  <a:lnTo>
                    <a:pt x="219976" y="132332"/>
                  </a:lnTo>
                  <a:cubicBezTo>
                    <a:pt x="246802" y="59907"/>
                    <a:pt x="257533" y="53648"/>
                    <a:pt x="322810" y="42024"/>
                  </a:cubicBezTo>
                  <a:close/>
                </a:path>
              </a:pathLst>
            </a:custGeom>
            <a:solidFill>
              <a:srgbClr val="000000"/>
            </a:solidFill>
            <a:ln w="893" cap="flat">
              <a:noFill/>
              <a:prstDash val="solid"/>
              <a:miter/>
            </a:ln>
          </p:spPr>
          <p:txBody>
            <a:bodyPr rtlCol="0" anchor="ctr"/>
            <a:lstStyle/>
            <a:p>
              <a:endParaRPr lang="fr-FR"/>
            </a:p>
          </p:txBody>
        </p:sp>
      </p:grpSp>
      <p:cxnSp>
        <p:nvCxnSpPr>
          <p:cNvPr id="105" name="Connecteur droit 104">
            <a:extLst>
              <a:ext uri="{FF2B5EF4-FFF2-40B4-BE49-F238E27FC236}">
                <a16:creationId xmlns:a16="http://schemas.microsoft.com/office/drawing/2014/main" id="{6F701B75-FA18-D27B-8120-48DEC9CB8B65}"/>
              </a:ext>
            </a:extLst>
          </p:cNvPr>
          <p:cNvCxnSpPr>
            <a:cxnSpLocks/>
          </p:cNvCxnSpPr>
          <p:nvPr userDrawn="1"/>
        </p:nvCxnSpPr>
        <p:spPr>
          <a:xfrm flipH="1">
            <a:off x="357115" y="6149975"/>
            <a:ext cx="3047" cy="70802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Espace réservé du texte 14">
            <a:extLst>
              <a:ext uri="{FF2B5EF4-FFF2-40B4-BE49-F238E27FC236}">
                <a16:creationId xmlns:a16="http://schemas.microsoft.com/office/drawing/2014/main" id="{52F534B0-36F1-12CB-B821-20BF839A7694}"/>
              </a:ext>
            </a:extLst>
          </p:cNvPr>
          <p:cNvSpPr>
            <a:spLocks noGrp="1"/>
          </p:cNvSpPr>
          <p:nvPr>
            <p:ph type="body" sz="quarter" idx="14" hasCustomPrompt="1"/>
          </p:nvPr>
        </p:nvSpPr>
        <p:spPr>
          <a:xfrm>
            <a:off x="3526971" y="1268403"/>
            <a:ext cx="5181600" cy="510540"/>
          </a:xfrm>
        </p:spPr>
        <p:txBody>
          <a:bodyPr anchor="b">
            <a:normAutofit/>
          </a:bodyPr>
          <a:lstStyle>
            <a:lvl1pPr algn="ctr">
              <a:defRPr sz="2000" b="0" i="0" cap="all" spc="300" baseline="0">
                <a:solidFill>
                  <a:schemeClr val="accent3"/>
                </a:solidFill>
                <a:latin typeface="CNES Sans Light" pitchFamily="2" charset="77"/>
              </a:defRPr>
            </a:lvl1pPr>
          </a:lstStyle>
          <a:p>
            <a:pPr lvl="0"/>
            <a:r>
              <a:rPr lang="fr-FR" dirty="0"/>
              <a:t>PRÉNOM</a:t>
            </a:r>
          </a:p>
        </p:txBody>
      </p:sp>
      <p:sp>
        <p:nvSpPr>
          <p:cNvPr id="20" name="ZoneTexte 19">
            <a:extLst>
              <a:ext uri="{FF2B5EF4-FFF2-40B4-BE49-F238E27FC236}">
                <a16:creationId xmlns:a16="http://schemas.microsoft.com/office/drawing/2014/main" id="{2FF88803-7F70-6672-8224-13135BB1648C}"/>
              </a:ext>
            </a:extLst>
          </p:cNvPr>
          <p:cNvSpPr txBox="1"/>
          <p:nvPr userDrawn="1"/>
        </p:nvSpPr>
        <p:spPr>
          <a:xfrm>
            <a:off x="9850582" y="7367155"/>
            <a:ext cx="184731" cy="369332"/>
          </a:xfrm>
          <a:prstGeom prst="rect">
            <a:avLst/>
          </a:prstGeom>
          <a:noFill/>
        </p:spPr>
        <p:txBody>
          <a:bodyPr wrap="none" rtlCol="0">
            <a:spAutoFit/>
          </a:bodyPr>
          <a:lstStyle/>
          <a:p>
            <a:endParaRPr lang="fr-FR" dirty="0"/>
          </a:p>
        </p:txBody>
      </p:sp>
      <p:sp>
        <p:nvSpPr>
          <p:cNvPr id="6" name="Espace réservé du numéro de diapositive 5">
            <a:extLst>
              <a:ext uri="{FF2B5EF4-FFF2-40B4-BE49-F238E27FC236}">
                <a16:creationId xmlns:a16="http://schemas.microsoft.com/office/drawing/2014/main" id="{B1808DFE-8EA3-1E11-D65E-88A31F860948}"/>
              </a:ext>
            </a:extLst>
          </p:cNvPr>
          <p:cNvSpPr>
            <a:spLocks noGrp="1"/>
          </p:cNvSpPr>
          <p:nvPr>
            <p:ph type="sldNum" sz="quarter" idx="12"/>
          </p:nvPr>
        </p:nvSpPr>
        <p:spPr>
          <a:xfrm>
            <a:off x="11835420" y="6319201"/>
            <a:ext cx="365127" cy="365125"/>
          </a:xfrm>
        </p:spPr>
        <p:txBody>
          <a:bodyPr/>
          <a:lstStyle>
            <a:lvl1pPr>
              <a:defRPr>
                <a:solidFill>
                  <a:schemeClr val="tx1">
                    <a:lumMod val="65000"/>
                    <a:lumOff val="35000"/>
                  </a:schemeClr>
                </a:solidFill>
              </a:defRPr>
            </a:lvl1pPr>
          </a:lstStyle>
          <a:p>
            <a:fld id="{6E739F3C-2768-A14F-A11C-037BCBCB7D23}" type="slidenum">
              <a:rPr lang="fr-FR" smtClean="0"/>
              <a:pPr/>
              <a:t>‹N°›</a:t>
            </a:fld>
            <a:endParaRPr lang="fr-FR" dirty="0"/>
          </a:p>
        </p:txBody>
      </p:sp>
      <p:sp>
        <p:nvSpPr>
          <p:cNvPr id="7" name="Forme libre 6">
            <a:extLst>
              <a:ext uri="{FF2B5EF4-FFF2-40B4-BE49-F238E27FC236}">
                <a16:creationId xmlns:a16="http://schemas.microsoft.com/office/drawing/2014/main" id="{A940CBAB-5102-3AA0-6AE0-40E63F1922B6}"/>
              </a:ext>
            </a:extLst>
          </p:cNvPr>
          <p:cNvSpPr/>
          <p:nvPr userDrawn="1"/>
        </p:nvSpPr>
        <p:spPr>
          <a:xfrm>
            <a:off x="11826875" y="6303211"/>
            <a:ext cx="415636" cy="403761"/>
          </a:xfrm>
          <a:custGeom>
            <a:avLst/>
            <a:gdLst>
              <a:gd name="connsiteX0" fmla="*/ 201881 w 415636"/>
              <a:gd name="connsiteY0" fmla="*/ 0 h 403761"/>
              <a:gd name="connsiteX1" fmla="*/ 415636 w 415636"/>
              <a:gd name="connsiteY1" fmla="*/ 0 h 403761"/>
              <a:gd name="connsiteX2" fmla="*/ 415636 w 415636"/>
              <a:gd name="connsiteY2" fmla="*/ 403761 h 403761"/>
              <a:gd name="connsiteX3" fmla="*/ 201881 w 415636"/>
              <a:gd name="connsiteY3" fmla="*/ 403761 h 403761"/>
              <a:gd name="connsiteX4" fmla="*/ 4101 w 415636"/>
              <a:gd name="connsiteY4" fmla="*/ 242566 h 403761"/>
              <a:gd name="connsiteX5" fmla="*/ 0 w 415636"/>
              <a:gd name="connsiteY5" fmla="*/ 201881 h 403761"/>
              <a:gd name="connsiteX6" fmla="*/ 4101 w 415636"/>
              <a:gd name="connsiteY6" fmla="*/ 161195 h 403761"/>
              <a:gd name="connsiteX7" fmla="*/ 201881 w 415636"/>
              <a:gd name="connsiteY7"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36" h="403761">
                <a:moveTo>
                  <a:pt x="201881" y="0"/>
                </a:moveTo>
                <a:lnTo>
                  <a:pt x="415636" y="0"/>
                </a:lnTo>
                <a:lnTo>
                  <a:pt x="415636" y="403761"/>
                </a:lnTo>
                <a:lnTo>
                  <a:pt x="201881" y="403761"/>
                </a:lnTo>
                <a:cubicBezTo>
                  <a:pt x="104322" y="403761"/>
                  <a:pt x="22926" y="334560"/>
                  <a:pt x="4101" y="242566"/>
                </a:cubicBezTo>
                <a:lnTo>
                  <a:pt x="0" y="201881"/>
                </a:lnTo>
                <a:lnTo>
                  <a:pt x="4101" y="161195"/>
                </a:lnTo>
                <a:cubicBezTo>
                  <a:pt x="22926" y="69201"/>
                  <a:pt x="104322" y="0"/>
                  <a:pt x="201881"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9" name="Espace réservé du texte 27">
            <a:extLst>
              <a:ext uri="{FF2B5EF4-FFF2-40B4-BE49-F238E27FC236}">
                <a16:creationId xmlns:a16="http://schemas.microsoft.com/office/drawing/2014/main" id="{3ABDF493-D680-3A7B-8583-2FCF414C39A0}"/>
              </a:ext>
            </a:extLst>
          </p:cNvPr>
          <p:cNvSpPr>
            <a:spLocks noGrp="1"/>
          </p:cNvSpPr>
          <p:nvPr>
            <p:ph type="body" sz="quarter" idx="15" hasCustomPrompt="1"/>
          </p:nvPr>
        </p:nvSpPr>
        <p:spPr>
          <a:xfrm>
            <a:off x="2665413" y="2344738"/>
            <a:ext cx="6843712" cy="2092325"/>
          </a:xfrm>
        </p:spPr>
        <p:txBody>
          <a:bodyPr anchor="ctr">
            <a:normAutofit/>
          </a:bodyPr>
          <a:lstStyle>
            <a:lvl1pPr algn="ctr">
              <a:defRPr sz="3600" cap="all" baseline="0"/>
            </a:lvl1pPr>
          </a:lstStyle>
          <a:p>
            <a:pPr lvl="0"/>
            <a:r>
              <a:rPr lang="fr-FR" dirty="0"/>
              <a:t>CITATION</a:t>
            </a:r>
          </a:p>
        </p:txBody>
      </p:sp>
      <p:cxnSp>
        <p:nvCxnSpPr>
          <p:cNvPr id="30" name="Connecteur droit 29">
            <a:extLst>
              <a:ext uri="{FF2B5EF4-FFF2-40B4-BE49-F238E27FC236}">
                <a16:creationId xmlns:a16="http://schemas.microsoft.com/office/drawing/2014/main" id="{FDA16167-ECFF-1AF7-08FC-3F1358FDB117}"/>
              </a:ext>
            </a:extLst>
          </p:cNvPr>
          <p:cNvCxnSpPr>
            <a:cxnSpLocks/>
          </p:cNvCxnSpPr>
          <p:nvPr userDrawn="1"/>
        </p:nvCxnSpPr>
        <p:spPr>
          <a:xfrm>
            <a:off x="1960396" y="6153150"/>
            <a:ext cx="0" cy="70493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e 30">
            <a:extLst>
              <a:ext uri="{FF2B5EF4-FFF2-40B4-BE49-F238E27FC236}">
                <a16:creationId xmlns:a16="http://schemas.microsoft.com/office/drawing/2014/main" id="{B2526EF6-3C1A-7227-689F-4C08BA87E20C}"/>
              </a:ext>
            </a:extLst>
          </p:cNvPr>
          <p:cNvGrpSpPr/>
          <p:nvPr userDrawn="1"/>
        </p:nvGrpSpPr>
        <p:grpSpPr>
          <a:xfrm>
            <a:off x="1274524" y="6279025"/>
            <a:ext cx="517010" cy="449924"/>
            <a:chOff x="1301606" y="6252162"/>
            <a:chExt cx="462845" cy="402788"/>
          </a:xfrm>
          <a:solidFill>
            <a:srgbClr val="004F91"/>
          </a:solidFill>
        </p:grpSpPr>
        <p:sp>
          <p:nvSpPr>
            <p:cNvPr id="32" name="Forme libre 31">
              <a:extLst>
                <a:ext uri="{FF2B5EF4-FFF2-40B4-BE49-F238E27FC236}">
                  <a16:creationId xmlns:a16="http://schemas.microsoft.com/office/drawing/2014/main" id="{EA6B9D77-5093-C8DF-1BE3-38F531C22977}"/>
                </a:ext>
              </a:extLst>
            </p:cNvPr>
            <p:cNvSpPr/>
            <p:nvPr/>
          </p:nvSpPr>
          <p:spPr>
            <a:xfrm>
              <a:off x="1434300" y="6252162"/>
              <a:ext cx="199811" cy="269202"/>
            </a:xfrm>
            <a:custGeom>
              <a:avLst/>
              <a:gdLst>
                <a:gd name="connsiteX0" fmla="*/ 1235075 w 1563369"/>
                <a:gd name="connsiteY0" fmla="*/ 1745615 h 2106294"/>
                <a:gd name="connsiteX1" fmla="*/ 708660 w 1563369"/>
                <a:gd name="connsiteY1" fmla="*/ 1172845 h 2106294"/>
                <a:gd name="connsiteX2" fmla="*/ 708660 w 1563369"/>
                <a:gd name="connsiteY2" fmla="*/ 0 h 2106294"/>
                <a:gd name="connsiteX3" fmla="*/ 626110 w 1563369"/>
                <a:gd name="connsiteY3" fmla="*/ 0 h 2106294"/>
                <a:gd name="connsiteX4" fmla="*/ 626110 w 1563369"/>
                <a:gd name="connsiteY4" fmla="*/ 624840 h 2106294"/>
                <a:gd name="connsiteX5" fmla="*/ 0 w 1563369"/>
                <a:gd name="connsiteY5" fmla="*/ 1355725 h 2106294"/>
                <a:gd name="connsiteX6" fmla="*/ 811530 w 1563369"/>
                <a:gd name="connsiteY6" fmla="*/ 2106295 h 2106294"/>
                <a:gd name="connsiteX7" fmla="*/ 1563370 w 1563369"/>
                <a:gd name="connsiteY7" fmla="*/ 1634490 h 2106294"/>
                <a:gd name="connsiteX8" fmla="*/ 1235075 w 1563369"/>
                <a:gd name="connsiteY8" fmla="*/ 1745615 h 2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69" h="2106294">
                  <a:moveTo>
                    <a:pt x="1235075" y="1745615"/>
                  </a:moveTo>
                  <a:cubicBezTo>
                    <a:pt x="986155" y="1741805"/>
                    <a:pt x="708660" y="1526540"/>
                    <a:pt x="708660" y="1172845"/>
                  </a:cubicBezTo>
                  <a:lnTo>
                    <a:pt x="708660" y="0"/>
                  </a:lnTo>
                  <a:lnTo>
                    <a:pt x="626110" y="0"/>
                  </a:lnTo>
                  <a:lnTo>
                    <a:pt x="626110" y="624840"/>
                  </a:lnTo>
                  <a:cubicBezTo>
                    <a:pt x="267335" y="702945"/>
                    <a:pt x="0" y="1000125"/>
                    <a:pt x="0" y="1355725"/>
                  </a:cubicBezTo>
                  <a:cubicBezTo>
                    <a:pt x="0" y="1770380"/>
                    <a:pt x="362585" y="2106295"/>
                    <a:pt x="811530" y="2106295"/>
                  </a:cubicBezTo>
                  <a:cubicBezTo>
                    <a:pt x="1152525" y="2106295"/>
                    <a:pt x="1443355" y="1910715"/>
                    <a:pt x="1563370" y="1634490"/>
                  </a:cubicBezTo>
                  <a:cubicBezTo>
                    <a:pt x="1486535" y="1701165"/>
                    <a:pt x="1355090" y="1747520"/>
                    <a:pt x="1235075" y="1745615"/>
                  </a:cubicBezTo>
                </a:path>
              </a:pathLst>
            </a:custGeom>
            <a:grpFill/>
            <a:ln w="6350" cap="flat">
              <a:noFill/>
              <a:prstDash val="solid"/>
              <a:miter/>
            </a:ln>
          </p:spPr>
          <p:txBody>
            <a:bodyPr rtlCol="0" anchor="ctr"/>
            <a:lstStyle/>
            <a:p>
              <a:endParaRPr lang="fr-FR" dirty="0"/>
            </a:p>
          </p:txBody>
        </p:sp>
        <p:sp>
          <p:nvSpPr>
            <p:cNvPr id="33" name="Forme libre 32">
              <a:extLst>
                <a:ext uri="{FF2B5EF4-FFF2-40B4-BE49-F238E27FC236}">
                  <a16:creationId xmlns:a16="http://schemas.microsoft.com/office/drawing/2014/main" id="{C015DFE3-C899-56FA-EF0D-67D1BCA29A6B}"/>
                </a:ext>
              </a:extLst>
            </p:cNvPr>
            <p:cNvSpPr/>
            <p:nvPr/>
          </p:nvSpPr>
          <p:spPr>
            <a:xfrm>
              <a:off x="1538669" y="6329417"/>
              <a:ext cx="92507" cy="83933"/>
            </a:xfrm>
            <a:custGeom>
              <a:avLst/>
              <a:gdLst>
                <a:gd name="connsiteX0" fmla="*/ 0 w 723792"/>
                <a:gd name="connsiteY0" fmla="*/ 698 h 656710"/>
                <a:gd name="connsiteX1" fmla="*/ 692785 w 723792"/>
                <a:gd name="connsiteY1" fmla="*/ 369633 h 656710"/>
                <a:gd name="connsiteX2" fmla="*/ 448310 w 723792"/>
                <a:gd name="connsiteY2" fmla="*/ 656653 h 656710"/>
                <a:gd name="connsiteX3" fmla="*/ 0 w 723792"/>
                <a:gd name="connsiteY3" fmla="*/ 698 h 656710"/>
              </a:gdLst>
              <a:ahLst/>
              <a:cxnLst>
                <a:cxn ang="0">
                  <a:pos x="connsiteX0" y="connsiteY0"/>
                </a:cxn>
                <a:cxn ang="0">
                  <a:pos x="connsiteX1" y="connsiteY1"/>
                </a:cxn>
                <a:cxn ang="0">
                  <a:pos x="connsiteX2" y="connsiteY2"/>
                </a:cxn>
                <a:cxn ang="0">
                  <a:pos x="connsiteX3" y="connsiteY3"/>
                </a:cxn>
              </a:cxnLst>
              <a:rect l="l" t="t" r="r" b="b"/>
              <a:pathLst>
                <a:path w="723792" h="656710">
                  <a:moveTo>
                    <a:pt x="0" y="698"/>
                  </a:moveTo>
                  <a:cubicBezTo>
                    <a:pt x="34290" y="-3747"/>
                    <a:pt x="450215" y="1968"/>
                    <a:pt x="692785" y="369633"/>
                  </a:cubicBezTo>
                  <a:cubicBezTo>
                    <a:pt x="774700" y="493458"/>
                    <a:pt x="694690" y="648398"/>
                    <a:pt x="448310" y="656653"/>
                  </a:cubicBezTo>
                  <a:cubicBezTo>
                    <a:pt x="360680" y="659193"/>
                    <a:pt x="46355" y="579818"/>
                    <a:pt x="0" y="698"/>
                  </a:cubicBezTo>
                </a:path>
              </a:pathLst>
            </a:custGeom>
            <a:grpFill/>
            <a:ln w="6350" cap="flat">
              <a:noFill/>
              <a:prstDash val="solid"/>
              <a:miter/>
            </a:ln>
          </p:spPr>
          <p:txBody>
            <a:bodyPr rtlCol="0" anchor="ctr"/>
            <a:lstStyle/>
            <a:p>
              <a:endParaRPr lang="fr-FR"/>
            </a:p>
          </p:txBody>
        </p:sp>
        <p:sp>
          <p:nvSpPr>
            <p:cNvPr id="34" name="Forme libre 33">
              <a:extLst>
                <a:ext uri="{FF2B5EF4-FFF2-40B4-BE49-F238E27FC236}">
                  <a16:creationId xmlns:a16="http://schemas.microsoft.com/office/drawing/2014/main" id="{72E1D203-FBE9-F7FC-3D67-AB9B1CE52817}"/>
                </a:ext>
              </a:extLst>
            </p:cNvPr>
            <p:cNvSpPr/>
            <p:nvPr/>
          </p:nvSpPr>
          <p:spPr>
            <a:xfrm>
              <a:off x="1416851" y="6550012"/>
              <a:ext cx="107778" cy="104856"/>
            </a:xfrm>
            <a:custGeom>
              <a:avLst/>
              <a:gdLst>
                <a:gd name="connsiteX0" fmla="*/ 421640 w 843281"/>
                <a:gd name="connsiteY0" fmla="*/ 0 h 820420"/>
                <a:gd name="connsiteX1" fmla="*/ 0 w 843281"/>
                <a:gd name="connsiteY1" fmla="*/ 398145 h 820420"/>
                <a:gd name="connsiteX2" fmla="*/ 0 w 843281"/>
                <a:gd name="connsiteY2" fmla="*/ 820420 h 820420"/>
                <a:gd name="connsiteX3" fmla="*/ 187325 w 843281"/>
                <a:gd name="connsiteY3" fmla="*/ 820420 h 820420"/>
                <a:gd name="connsiteX4" fmla="*/ 187325 w 843281"/>
                <a:gd name="connsiteY4" fmla="*/ 401320 h 820420"/>
                <a:gd name="connsiteX5" fmla="*/ 421640 w 843281"/>
                <a:gd name="connsiteY5" fmla="*/ 142875 h 820420"/>
                <a:gd name="connsiteX6" fmla="*/ 655955 w 843281"/>
                <a:gd name="connsiteY6" fmla="*/ 401320 h 820420"/>
                <a:gd name="connsiteX7" fmla="*/ 655955 w 843281"/>
                <a:gd name="connsiteY7" fmla="*/ 820420 h 820420"/>
                <a:gd name="connsiteX8" fmla="*/ 843280 w 843281"/>
                <a:gd name="connsiteY8" fmla="*/ 820420 h 820420"/>
                <a:gd name="connsiteX9" fmla="*/ 843280 w 843281"/>
                <a:gd name="connsiteY9" fmla="*/ 398780 h 820420"/>
                <a:gd name="connsiteX10" fmla="*/ 421640 w 843281"/>
                <a:gd name="connsiteY10" fmla="*/ 0 h 8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1" h="820420">
                  <a:moveTo>
                    <a:pt x="421640" y="0"/>
                  </a:moveTo>
                  <a:cubicBezTo>
                    <a:pt x="212090" y="0"/>
                    <a:pt x="0" y="86360"/>
                    <a:pt x="0" y="398145"/>
                  </a:cubicBezTo>
                  <a:lnTo>
                    <a:pt x="0" y="820420"/>
                  </a:lnTo>
                  <a:lnTo>
                    <a:pt x="187325" y="820420"/>
                  </a:lnTo>
                  <a:lnTo>
                    <a:pt x="187325" y="401320"/>
                  </a:lnTo>
                  <a:cubicBezTo>
                    <a:pt x="187325" y="191135"/>
                    <a:pt x="322580" y="142875"/>
                    <a:pt x="421640" y="142875"/>
                  </a:cubicBezTo>
                  <a:cubicBezTo>
                    <a:pt x="520700" y="142875"/>
                    <a:pt x="655955" y="191770"/>
                    <a:pt x="655955" y="401320"/>
                  </a:cubicBezTo>
                  <a:lnTo>
                    <a:pt x="655955" y="820420"/>
                  </a:lnTo>
                  <a:lnTo>
                    <a:pt x="843280" y="820420"/>
                  </a:lnTo>
                  <a:lnTo>
                    <a:pt x="843280" y="398780"/>
                  </a:lnTo>
                  <a:cubicBezTo>
                    <a:pt x="843915" y="86995"/>
                    <a:pt x="631825" y="0"/>
                    <a:pt x="421640" y="0"/>
                  </a:cubicBezTo>
                </a:path>
              </a:pathLst>
            </a:custGeom>
            <a:grpFill/>
            <a:ln w="6350" cap="flat">
              <a:noFill/>
              <a:prstDash val="solid"/>
              <a:miter/>
            </a:ln>
          </p:spPr>
          <p:txBody>
            <a:bodyPr rtlCol="0" anchor="ctr"/>
            <a:lstStyle/>
            <a:p>
              <a:endParaRPr lang="fr-FR"/>
            </a:p>
          </p:txBody>
        </p:sp>
        <p:sp>
          <p:nvSpPr>
            <p:cNvPr id="35" name="Forme libre 34">
              <a:extLst>
                <a:ext uri="{FF2B5EF4-FFF2-40B4-BE49-F238E27FC236}">
                  <a16:creationId xmlns:a16="http://schemas.microsoft.com/office/drawing/2014/main" id="{691BBEDF-F315-860C-C12F-C1E4A571D8BD}"/>
                </a:ext>
              </a:extLst>
            </p:cNvPr>
            <p:cNvSpPr/>
            <p:nvPr/>
          </p:nvSpPr>
          <p:spPr>
            <a:xfrm>
              <a:off x="1301606" y="6552934"/>
              <a:ext cx="99581" cy="101935"/>
            </a:xfrm>
            <a:custGeom>
              <a:avLst/>
              <a:gdLst>
                <a:gd name="connsiteX0" fmla="*/ 0 w 779145"/>
                <a:gd name="connsiteY0" fmla="*/ 398780 h 797559"/>
                <a:gd name="connsiteX1" fmla="*/ 398145 w 779145"/>
                <a:gd name="connsiteY1" fmla="*/ 797560 h 797559"/>
                <a:gd name="connsiteX2" fmla="*/ 779145 w 779145"/>
                <a:gd name="connsiteY2" fmla="*/ 797560 h 797559"/>
                <a:gd name="connsiteX3" fmla="*/ 779145 w 779145"/>
                <a:gd name="connsiteY3" fmla="*/ 657860 h 797559"/>
                <a:gd name="connsiteX4" fmla="*/ 446405 w 779145"/>
                <a:gd name="connsiteY4" fmla="*/ 657860 h 797559"/>
                <a:gd name="connsiteX5" fmla="*/ 194945 w 779145"/>
                <a:gd name="connsiteY5" fmla="*/ 398780 h 797559"/>
                <a:gd name="connsiteX6" fmla="*/ 446405 w 779145"/>
                <a:gd name="connsiteY6" fmla="*/ 137795 h 797559"/>
                <a:gd name="connsiteX7" fmla="*/ 779145 w 779145"/>
                <a:gd name="connsiteY7" fmla="*/ 137795 h 797559"/>
                <a:gd name="connsiteX8" fmla="*/ 779145 w 779145"/>
                <a:gd name="connsiteY8" fmla="*/ 0 h 797559"/>
                <a:gd name="connsiteX9" fmla="*/ 398145 w 779145"/>
                <a:gd name="connsiteY9" fmla="*/ 0 h 797559"/>
                <a:gd name="connsiteX10" fmla="*/ 0 w 779145"/>
                <a:gd name="connsiteY10" fmla="*/ 398780 h 7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145" h="797559">
                  <a:moveTo>
                    <a:pt x="0" y="398780"/>
                  </a:moveTo>
                  <a:cubicBezTo>
                    <a:pt x="0" y="596900"/>
                    <a:pt x="86360" y="797560"/>
                    <a:pt x="398145" y="797560"/>
                  </a:cubicBezTo>
                  <a:lnTo>
                    <a:pt x="779145" y="797560"/>
                  </a:lnTo>
                  <a:lnTo>
                    <a:pt x="779145" y="657860"/>
                  </a:lnTo>
                  <a:lnTo>
                    <a:pt x="446405" y="657860"/>
                  </a:lnTo>
                  <a:cubicBezTo>
                    <a:pt x="236220" y="657860"/>
                    <a:pt x="194945" y="495935"/>
                    <a:pt x="194945" y="398780"/>
                  </a:cubicBezTo>
                  <a:cubicBezTo>
                    <a:pt x="194945" y="302260"/>
                    <a:pt x="236220" y="137795"/>
                    <a:pt x="446405" y="137795"/>
                  </a:cubicBezTo>
                  <a:lnTo>
                    <a:pt x="779145" y="137795"/>
                  </a:lnTo>
                  <a:lnTo>
                    <a:pt x="779145" y="0"/>
                  </a:lnTo>
                  <a:lnTo>
                    <a:pt x="398145" y="0"/>
                  </a:lnTo>
                  <a:cubicBezTo>
                    <a:pt x="86360" y="0"/>
                    <a:pt x="0" y="200660"/>
                    <a:pt x="0" y="398780"/>
                  </a:cubicBezTo>
                </a:path>
              </a:pathLst>
            </a:custGeom>
            <a:grpFill/>
            <a:ln w="6350" cap="flat">
              <a:noFill/>
              <a:prstDash val="solid"/>
              <a:miter/>
            </a:ln>
          </p:spPr>
          <p:txBody>
            <a:bodyPr rtlCol="0" anchor="ctr"/>
            <a:lstStyle/>
            <a:p>
              <a:endParaRPr lang="fr-FR"/>
            </a:p>
          </p:txBody>
        </p:sp>
        <p:sp>
          <p:nvSpPr>
            <p:cNvPr id="36" name="Forme libre 35">
              <a:extLst>
                <a:ext uri="{FF2B5EF4-FFF2-40B4-BE49-F238E27FC236}">
                  <a16:creationId xmlns:a16="http://schemas.microsoft.com/office/drawing/2014/main" id="{66142561-5F5F-3D14-2DFD-11AC5F81B080}"/>
                </a:ext>
              </a:extLst>
            </p:cNvPr>
            <p:cNvSpPr/>
            <p:nvPr/>
          </p:nvSpPr>
          <p:spPr>
            <a:xfrm>
              <a:off x="1538994" y="6550094"/>
              <a:ext cx="108914" cy="104856"/>
            </a:xfrm>
            <a:custGeom>
              <a:avLst/>
              <a:gdLst>
                <a:gd name="connsiteX0" fmla="*/ 652145 w 852169"/>
                <a:gd name="connsiteY0" fmla="*/ 365125 h 820419"/>
                <a:gd name="connsiteX1" fmla="*/ 200025 w 852169"/>
                <a:gd name="connsiteY1" fmla="*/ 365125 h 820419"/>
                <a:gd name="connsiteX2" fmla="*/ 424180 w 852169"/>
                <a:gd name="connsiteY2" fmla="*/ 121920 h 820419"/>
                <a:gd name="connsiteX3" fmla="*/ 652145 w 852169"/>
                <a:gd name="connsiteY3" fmla="*/ 365125 h 820419"/>
                <a:gd name="connsiteX4" fmla="*/ 199390 w 852169"/>
                <a:gd name="connsiteY4" fmla="*/ 485775 h 820419"/>
                <a:gd name="connsiteX5" fmla="*/ 852170 w 852169"/>
                <a:gd name="connsiteY5" fmla="*/ 485775 h 820419"/>
                <a:gd name="connsiteX6" fmla="*/ 852170 w 852169"/>
                <a:gd name="connsiteY6" fmla="*/ 426720 h 820419"/>
                <a:gd name="connsiteX7" fmla="*/ 407670 w 852169"/>
                <a:gd name="connsiteY7" fmla="*/ 0 h 820419"/>
                <a:gd name="connsiteX8" fmla="*/ 0 w 852169"/>
                <a:gd name="connsiteY8" fmla="*/ 410210 h 820419"/>
                <a:gd name="connsiteX9" fmla="*/ 0 w 852169"/>
                <a:gd name="connsiteY9" fmla="*/ 421640 h 820419"/>
                <a:gd name="connsiteX10" fmla="*/ 398145 w 852169"/>
                <a:gd name="connsiteY10" fmla="*/ 820420 h 820419"/>
                <a:gd name="connsiteX11" fmla="*/ 828675 w 852169"/>
                <a:gd name="connsiteY11" fmla="*/ 820420 h 820419"/>
                <a:gd name="connsiteX12" fmla="*/ 828675 w 852169"/>
                <a:gd name="connsiteY12" fmla="*/ 680720 h 820419"/>
                <a:gd name="connsiteX13" fmla="*/ 447040 w 852169"/>
                <a:gd name="connsiteY13" fmla="*/ 680720 h 820419"/>
                <a:gd name="connsiteX14" fmla="*/ 199390 w 852169"/>
                <a:gd name="connsiteY14" fmla="*/ 485775 h 82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169" h="820419">
                  <a:moveTo>
                    <a:pt x="652145" y="365125"/>
                  </a:moveTo>
                  <a:lnTo>
                    <a:pt x="200025" y="365125"/>
                  </a:lnTo>
                  <a:cubicBezTo>
                    <a:pt x="200025" y="297180"/>
                    <a:pt x="204470" y="121920"/>
                    <a:pt x="424180" y="121920"/>
                  </a:cubicBezTo>
                  <a:cubicBezTo>
                    <a:pt x="683895" y="121285"/>
                    <a:pt x="652145" y="365125"/>
                    <a:pt x="652145" y="365125"/>
                  </a:cubicBezTo>
                  <a:moveTo>
                    <a:pt x="199390" y="485775"/>
                  </a:moveTo>
                  <a:lnTo>
                    <a:pt x="852170" y="485775"/>
                  </a:lnTo>
                  <a:cubicBezTo>
                    <a:pt x="852170" y="463550"/>
                    <a:pt x="852170" y="426720"/>
                    <a:pt x="852170" y="426720"/>
                  </a:cubicBezTo>
                  <a:cubicBezTo>
                    <a:pt x="852170" y="71755"/>
                    <a:pt x="619125" y="0"/>
                    <a:pt x="407670" y="0"/>
                  </a:cubicBezTo>
                  <a:cubicBezTo>
                    <a:pt x="109855" y="0"/>
                    <a:pt x="0" y="212725"/>
                    <a:pt x="0" y="410210"/>
                  </a:cubicBezTo>
                  <a:lnTo>
                    <a:pt x="0" y="421640"/>
                  </a:lnTo>
                  <a:cubicBezTo>
                    <a:pt x="0" y="619760"/>
                    <a:pt x="86995" y="820420"/>
                    <a:pt x="398145" y="820420"/>
                  </a:cubicBezTo>
                  <a:lnTo>
                    <a:pt x="828675" y="820420"/>
                  </a:lnTo>
                  <a:lnTo>
                    <a:pt x="828675" y="680720"/>
                  </a:lnTo>
                  <a:lnTo>
                    <a:pt x="447040" y="680720"/>
                  </a:lnTo>
                  <a:cubicBezTo>
                    <a:pt x="271780" y="679450"/>
                    <a:pt x="213995" y="579120"/>
                    <a:pt x="199390" y="485775"/>
                  </a:cubicBezTo>
                </a:path>
              </a:pathLst>
            </a:custGeom>
            <a:grpFill/>
            <a:ln w="6350" cap="flat">
              <a:noFill/>
              <a:prstDash val="solid"/>
              <a:miter/>
            </a:ln>
          </p:spPr>
          <p:txBody>
            <a:bodyPr rtlCol="0" anchor="ctr"/>
            <a:lstStyle/>
            <a:p>
              <a:endParaRPr lang="fr-FR"/>
            </a:p>
          </p:txBody>
        </p:sp>
        <p:sp>
          <p:nvSpPr>
            <p:cNvPr id="37" name="Forme libre 36">
              <a:extLst>
                <a:ext uri="{FF2B5EF4-FFF2-40B4-BE49-F238E27FC236}">
                  <a16:creationId xmlns:a16="http://schemas.microsoft.com/office/drawing/2014/main" id="{5903F528-C364-C0C1-5121-D46D31A705AF}"/>
                </a:ext>
              </a:extLst>
            </p:cNvPr>
            <p:cNvSpPr/>
            <p:nvPr/>
          </p:nvSpPr>
          <p:spPr>
            <a:xfrm>
              <a:off x="1662192" y="6552934"/>
              <a:ext cx="102259" cy="101366"/>
            </a:xfrm>
            <a:custGeom>
              <a:avLst/>
              <a:gdLst>
                <a:gd name="connsiteX0" fmla="*/ 472440 w 800100"/>
                <a:gd name="connsiteY0" fmla="*/ 336550 h 793114"/>
                <a:gd name="connsiteX1" fmla="*/ 367030 w 800100"/>
                <a:gd name="connsiteY1" fmla="*/ 336550 h 793114"/>
                <a:gd name="connsiteX2" fmla="*/ 207010 w 800100"/>
                <a:gd name="connsiteY2" fmla="*/ 234950 h 793114"/>
                <a:gd name="connsiteX3" fmla="*/ 355600 w 800100"/>
                <a:gd name="connsiteY3" fmla="*/ 137795 h 793114"/>
                <a:gd name="connsiteX4" fmla="*/ 769620 w 800100"/>
                <a:gd name="connsiteY4" fmla="*/ 137795 h 793114"/>
                <a:gd name="connsiteX5" fmla="*/ 769620 w 800100"/>
                <a:gd name="connsiteY5" fmla="*/ 0 h 793114"/>
                <a:gd name="connsiteX6" fmla="*/ 357505 w 800100"/>
                <a:gd name="connsiteY6" fmla="*/ 0 h 793114"/>
                <a:gd name="connsiteX7" fmla="*/ 0 w 800100"/>
                <a:gd name="connsiteY7" fmla="*/ 234315 h 793114"/>
                <a:gd name="connsiteX8" fmla="*/ 327660 w 800100"/>
                <a:gd name="connsiteY8" fmla="*/ 456565 h 793114"/>
                <a:gd name="connsiteX9" fmla="*/ 433070 w 800100"/>
                <a:gd name="connsiteY9" fmla="*/ 456565 h 793114"/>
                <a:gd name="connsiteX10" fmla="*/ 593090 w 800100"/>
                <a:gd name="connsiteY10" fmla="*/ 558165 h 793114"/>
                <a:gd name="connsiteX11" fmla="*/ 444500 w 800100"/>
                <a:gd name="connsiteY11" fmla="*/ 655320 h 793114"/>
                <a:gd name="connsiteX12" fmla="*/ 30480 w 800100"/>
                <a:gd name="connsiteY12" fmla="*/ 655320 h 793114"/>
                <a:gd name="connsiteX13" fmla="*/ 30480 w 800100"/>
                <a:gd name="connsiteY13" fmla="*/ 793115 h 793114"/>
                <a:gd name="connsiteX14" fmla="*/ 442595 w 800100"/>
                <a:gd name="connsiteY14" fmla="*/ 793115 h 793114"/>
                <a:gd name="connsiteX15" fmla="*/ 800100 w 800100"/>
                <a:gd name="connsiteY15" fmla="*/ 558800 h 793114"/>
                <a:gd name="connsiteX16" fmla="*/ 472440 w 800100"/>
                <a:gd name="connsiteY16" fmla="*/ 336550 h 7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100" h="793114">
                  <a:moveTo>
                    <a:pt x="472440" y="336550"/>
                  </a:moveTo>
                  <a:lnTo>
                    <a:pt x="367030" y="336550"/>
                  </a:lnTo>
                  <a:cubicBezTo>
                    <a:pt x="268605" y="336550"/>
                    <a:pt x="207010" y="305435"/>
                    <a:pt x="207010" y="234950"/>
                  </a:cubicBezTo>
                  <a:cubicBezTo>
                    <a:pt x="207010" y="166370"/>
                    <a:pt x="255270" y="139065"/>
                    <a:pt x="355600" y="137795"/>
                  </a:cubicBezTo>
                  <a:lnTo>
                    <a:pt x="769620" y="137795"/>
                  </a:lnTo>
                  <a:lnTo>
                    <a:pt x="769620" y="0"/>
                  </a:lnTo>
                  <a:lnTo>
                    <a:pt x="357505" y="0"/>
                  </a:lnTo>
                  <a:cubicBezTo>
                    <a:pt x="189865" y="0"/>
                    <a:pt x="0" y="27940"/>
                    <a:pt x="0" y="234315"/>
                  </a:cubicBezTo>
                  <a:cubicBezTo>
                    <a:pt x="0" y="459740"/>
                    <a:pt x="252730" y="456565"/>
                    <a:pt x="327660" y="456565"/>
                  </a:cubicBezTo>
                  <a:lnTo>
                    <a:pt x="433070" y="456565"/>
                  </a:lnTo>
                  <a:cubicBezTo>
                    <a:pt x="532130" y="456565"/>
                    <a:pt x="593090" y="487680"/>
                    <a:pt x="593090" y="558165"/>
                  </a:cubicBezTo>
                  <a:cubicBezTo>
                    <a:pt x="593090" y="626110"/>
                    <a:pt x="544830" y="654050"/>
                    <a:pt x="444500" y="655320"/>
                  </a:cubicBezTo>
                  <a:lnTo>
                    <a:pt x="30480" y="655320"/>
                  </a:lnTo>
                  <a:lnTo>
                    <a:pt x="30480" y="793115"/>
                  </a:lnTo>
                  <a:lnTo>
                    <a:pt x="442595" y="793115"/>
                  </a:lnTo>
                  <a:cubicBezTo>
                    <a:pt x="610235" y="793115"/>
                    <a:pt x="800100" y="765175"/>
                    <a:pt x="800100" y="558800"/>
                  </a:cubicBezTo>
                  <a:cubicBezTo>
                    <a:pt x="799465" y="332740"/>
                    <a:pt x="546735" y="336550"/>
                    <a:pt x="472440" y="336550"/>
                  </a:cubicBezTo>
                </a:path>
              </a:pathLst>
            </a:custGeom>
            <a:grpFill/>
            <a:ln w="6350" cap="flat">
              <a:noFill/>
              <a:prstDash val="solid"/>
              <a:miter/>
            </a:ln>
          </p:spPr>
          <p:txBody>
            <a:bodyPr rtlCol="0" anchor="ctr"/>
            <a:lstStyle/>
            <a:p>
              <a:endParaRPr lang="fr-FR"/>
            </a:p>
          </p:txBody>
        </p:sp>
      </p:grpSp>
      <p:sp>
        <p:nvSpPr>
          <p:cNvPr id="38" name="Espace réservé du texte 14">
            <a:extLst>
              <a:ext uri="{FF2B5EF4-FFF2-40B4-BE49-F238E27FC236}">
                <a16:creationId xmlns:a16="http://schemas.microsoft.com/office/drawing/2014/main" id="{1FF6F9D5-3A53-8291-4C8E-21371DF5A70E}"/>
              </a:ext>
            </a:extLst>
          </p:cNvPr>
          <p:cNvSpPr>
            <a:spLocks noGrp="1"/>
          </p:cNvSpPr>
          <p:nvPr>
            <p:ph type="body" sz="quarter" idx="13" hasCustomPrompt="1"/>
          </p:nvPr>
        </p:nvSpPr>
        <p:spPr>
          <a:xfrm>
            <a:off x="3526971" y="1788657"/>
            <a:ext cx="5181600" cy="556264"/>
          </a:xfrm>
          <a:noFill/>
        </p:spPr>
        <p:txBody>
          <a:bodyPr>
            <a:normAutofit/>
          </a:bodyPr>
          <a:lstStyle>
            <a:lvl1pPr algn="ctr">
              <a:defRPr sz="2800" cap="all" baseline="0">
                <a:gradFill flip="none" rotWithShape="1">
                  <a:gsLst>
                    <a:gs pos="100000">
                      <a:schemeClr val="tx2"/>
                    </a:gs>
                    <a:gs pos="0">
                      <a:schemeClr val="accent4"/>
                    </a:gs>
                    <a:gs pos="69000">
                      <a:schemeClr val="bg2"/>
                    </a:gs>
                    <a:gs pos="31000">
                      <a:schemeClr val="accent3"/>
                    </a:gs>
                  </a:gsLst>
                  <a:path path="circle">
                    <a:fillToRect l="100000" t="100000"/>
                  </a:path>
                  <a:tileRect r="-100000" b="-100000"/>
                </a:gradFill>
                <a:latin typeface="CNES Poster" pitchFamily="2" charset="77"/>
              </a:defRPr>
            </a:lvl1pPr>
          </a:lstStyle>
          <a:p>
            <a:pPr lvl="0"/>
            <a:r>
              <a:rPr lang="fr-FR" dirty="0"/>
              <a:t>NOM</a:t>
            </a:r>
          </a:p>
        </p:txBody>
      </p:sp>
      <p:sp>
        <p:nvSpPr>
          <p:cNvPr id="4" name="Espace réservé du pied de page 4">
            <a:extLst>
              <a:ext uri="{FF2B5EF4-FFF2-40B4-BE49-F238E27FC236}">
                <a16:creationId xmlns:a16="http://schemas.microsoft.com/office/drawing/2014/main" id="{9B5E3DEC-FFF1-78AE-2A02-46AB1D76FE07}"/>
              </a:ext>
            </a:extLst>
          </p:cNvPr>
          <p:cNvSpPr>
            <a:spLocks noGrp="1"/>
          </p:cNvSpPr>
          <p:nvPr>
            <p:ph type="ftr" sz="quarter" idx="3"/>
          </p:nvPr>
        </p:nvSpPr>
        <p:spPr>
          <a:xfrm>
            <a:off x="6096000" y="6319202"/>
            <a:ext cx="5572539" cy="365125"/>
          </a:xfrm>
          <a:prstGeom prst="rect">
            <a:avLst/>
          </a:prstGeom>
        </p:spPr>
        <p:txBody>
          <a:bodyPr vert="horz" lIns="91440" tIns="45720" rIns="91440" bIns="45720" rtlCol="0" anchor="ctr"/>
          <a:lstStyle>
            <a:lvl1pPr algn="l">
              <a:defRPr sz="900" b="0" i="0">
                <a:solidFill>
                  <a:schemeClr val="tx1">
                    <a:lumMod val="65000"/>
                    <a:lumOff val="35000"/>
                  </a:schemeClr>
                </a:solidFill>
                <a:latin typeface="CNES Sans Light" pitchFamily="2" charset="77"/>
              </a:defRPr>
            </a:lvl1pPr>
          </a:lstStyle>
          <a:p>
            <a:endParaRPr lang="fr-FR" dirty="0"/>
          </a:p>
        </p:txBody>
      </p:sp>
      <p:sp>
        <p:nvSpPr>
          <p:cNvPr id="2" name="Ellipse 1">
            <a:extLst>
              <a:ext uri="{FF2B5EF4-FFF2-40B4-BE49-F238E27FC236}">
                <a16:creationId xmlns:a16="http://schemas.microsoft.com/office/drawing/2014/main" id="{F1F31F6A-D3C1-669F-C5B1-EA59DDAD322C}"/>
              </a:ext>
            </a:extLst>
          </p:cNvPr>
          <p:cNvSpPr/>
          <p:nvPr userDrawn="1"/>
        </p:nvSpPr>
        <p:spPr>
          <a:xfrm>
            <a:off x="1659303" y="720926"/>
            <a:ext cx="68829" cy="68829"/>
          </a:xfrm>
          <a:prstGeom prst="ellipse">
            <a:avLst/>
          </a:prstGeom>
          <a:solidFill>
            <a:schemeClr val="accent3"/>
          </a:solidFill>
          <a:ln>
            <a:noFill/>
          </a:ln>
          <a:effectLst>
            <a:glow rad="228600">
              <a:schemeClr val="accent3">
                <a:alpha val="1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70E04CD9-2042-9AED-B724-72F068950D38}"/>
              </a:ext>
            </a:extLst>
          </p:cNvPr>
          <p:cNvSpPr/>
          <p:nvPr userDrawn="1"/>
        </p:nvSpPr>
        <p:spPr>
          <a:xfrm>
            <a:off x="1117360" y="5143252"/>
            <a:ext cx="68829" cy="68829"/>
          </a:xfrm>
          <a:prstGeom prst="ellipse">
            <a:avLst/>
          </a:prstGeom>
          <a:solidFill>
            <a:schemeClr val="bg1"/>
          </a:solidFill>
          <a:ln w="3175">
            <a:solidFill>
              <a:schemeClr val="tx2"/>
            </a:solidFill>
          </a:ln>
          <a:effectLst>
            <a:glow rad="228600">
              <a:schemeClr val="tx2">
                <a:alpha val="1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4457028E-83FB-91F6-07D8-ED360342B6B4}"/>
              </a:ext>
            </a:extLst>
          </p:cNvPr>
          <p:cNvSpPr/>
          <p:nvPr userDrawn="1"/>
        </p:nvSpPr>
        <p:spPr>
          <a:xfrm>
            <a:off x="9569066" y="735124"/>
            <a:ext cx="68829" cy="68829"/>
          </a:xfrm>
          <a:prstGeom prst="ellipse">
            <a:avLst/>
          </a:prstGeom>
          <a:solidFill>
            <a:schemeClr val="bg1"/>
          </a:solidFill>
          <a:ln w="3175">
            <a:solidFill>
              <a:schemeClr val="accent3"/>
            </a:solidFill>
          </a:ln>
          <a:effectLst>
            <a:glow rad="228600">
              <a:schemeClr val="accent3">
                <a:alpha val="1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0AA06870-8192-DB6A-B958-A655F5F5DD51}"/>
              </a:ext>
            </a:extLst>
          </p:cNvPr>
          <p:cNvSpPr/>
          <p:nvPr userDrawn="1"/>
        </p:nvSpPr>
        <p:spPr>
          <a:xfrm>
            <a:off x="10936273" y="5212081"/>
            <a:ext cx="68829" cy="68829"/>
          </a:xfrm>
          <a:prstGeom prst="ellipse">
            <a:avLst/>
          </a:prstGeom>
          <a:solidFill>
            <a:schemeClr val="accent3"/>
          </a:solidFill>
          <a:ln>
            <a:noFill/>
          </a:ln>
          <a:effectLst>
            <a:glow rad="228600">
              <a:schemeClr val="accent3">
                <a:alpha val="1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828ABCD2-1AE6-D5A0-EF18-D1ADEBB73087}"/>
              </a:ext>
            </a:extLst>
          </p:cNvPr>
          <p:cNvSpPr/>
          <p:nvPr userDrawn="1"/>
        </p:nvSpPr>
        <p:spPr>
          <a:xfrm>
            <a:off x="4352652" y="5325502"/>
            <a:ext cx="68829" cy="68829"/>
          </a:xfrm>
          <a:prstGeom prst="ellipse">
            <a:avLst/>
          </a:prstGeom>
          <a:solidFill>
            <a:schemeClr val="tx2"/>
          </a:solidFill>
          <a:ln>
            <a:noFill/>
          </a:ln>
          <a:effectLst>
            <a:glow rad="228600">
              <a:schemeClr val="tx2">
                <a:alpha val="1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Graphique 17">
            <a:extLst>
              <a:ext uri="{FF2B5EF4-FFF2-40B4-BE49-F238E27FC236}">
                <a16:creationId xmlns:a16="http://schemas.microsoft.com/office/drawing/2014/main" id="{165966BF-01D5-11F8-2D78-75BB8AF4A60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81461" y="4147871"/>
            <a:ext cx="1687792" cy="1125195"/>
          </a:xfrm>
          <a:prstGeom prst="rect">
            <a:avLst/>
          </a:prstGeom>
        </p:spPr>
      </p:pic>
      <p:pic>
        <p:nvPicPr>
          <p:cNvPr id="19" name="Graphique 18">
            <a:extLst>
              <a:ext uri="{FF2B5EF4-FFF2-40B4-BE49-F238E27FC236}">
                <a16:creationId xmlns:a16="http://schemas.microsoft.com/office/drawing/2014/main" id="{2D694382-1CE8-A17E-8A1B-1FB38E46B01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457583" y="1583308"/>
            <a:ext cx="1687792" cy="1125195"/>
          </a:xfrm>
          <a:prstGeom prst="rect">
            <a:avLst/>
          </a:prstGeom>
        </p:spPr>
      </p:pic>
      <p:cxnSp>
        <p:nvCxnSpPr>
          <p:cNvPr id="21" name="Connecteur droit 20">
            <a:extLst>
              <a:ext uri="{FF2B5EF4-FFF2-40B4-BE49-F238E27FC236}">
                <a16:creationId xmlns:a16="http://schemas.microsoft.com/office/drawing/2014/main" id="{A6888600-E615-EF42-0814-4FE967B70D1C}"/>
              </a:ext>
            </a:extLst>
          </p:cNvPr>
          <p:cNvCxnSpPr/>
          <p:nvPr userDrawn="1"/>
        </p:nvCxnSpPr>
        <p:spPr>
          <a:xfrm>
            <a:off x="0" y="6149975"/>
            <a:ext cx="12192000" cy="0"/>
          </a:xfrm>
          <a:prstGeom prst="line">
            <a:avLst/>
          </a:prstGeom>
          <a:ln w="12700">
            <a:gradFill flip="none" rotWithShape="1">
              <a:gsLst>
                <a:gs pos="100000">
                  <a:schemeClr val="accent4"/>
                </a:gs>
                <a:gs pos="45000">
                  <a:schemeClr val="accent2"/>
                </a:gs>
                <a:gs pos="75000">
                  <a:schemeClr val="accent3"/>
                </a:gs>
                <a:gs pos="14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343177"/>
      </p:ext>
    </p:extLst>
  </p:cSld>
  <p:clrMapOvr>
    <a:masterClrMapping/>
  </p:clrMapOvr>
  <p:extLst>
    <p:ext uri="{DCECCB84-F9BA-43D5-87BE-67443E8EF086}">
      <p15:sldGuideLst xmlns:p15="http://schemas.microsoft.com/office/powerpoint/2012/main">
        <p15:guide id="1" orient="horz" pos="3874">
          <p15:clr>
            <a:srgbClr val="FBAE40"/>
          </p15:clr>
        </p15:guide>
        <p15:guide id="2" orient="horz" pos="37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EXTE UN BLOC CLAIR">
    <p:bg>
      <p:bgPr>
        <a:solidFill>
          <a:schemeClr val="bg1"/>
        </a:solidFill>
        <a:effectLst/>
      </p:bgPr>
    </p:bg>
    <p:spTree>
      <p:nvGrpSpPr>
        <p:cNvPr id="1" name=""/>
        <p:cNvGrpSpPr/>
        <p:nvPr/>
      </p:nvGrpSpPr>
      <p:grpSpPr>
        <a:xfrm>
          <a:off x="0" y="0"/>
          <a:ext cx="0" cy="0"/>
          <a:chOff x="0" y="0"/>
          <a:chExt cx="0" cy="0"/>
        </a:xfrm>
      </p:grpSpPr>
      <p:sp>
        <p:nvSpPr>
          <p:cNvPr id="2" name="Forme libre 1">
            <a:extLst>
              <a:ext uri="{FF2B5EF4-FFF2-40B4-BE49-F238E27FC236}">
                <a16:creationId xmlns:a16="http://schemas.microsoft.com/office/drawing/2014/main" id="{801105D2-529C-7586-24BA-3D38E0157693}"/>
              </a:ext>
            </a:extLst>
          </p:cNvPr>
          <p:cNvSpPr/>
          <p:nvPr userDrawn="1"/>
        </p:nvSpPr>
        <p:spPr>
          <a:xfrm>
            <a:off x="185502" y="-7617"/>
            <a:ext cx="2179391" cy="6902506"/>
          </a:xfrm>
          <a:custGeom>
            <a:avLst/>
            <a:gdLst>
              <a:gd name="connsiteX0" fmla="*/ 1015729 w 2179391"/>
              <a:gd name="connsiteY0" fmla="*/ 0 h 6902506"/>
              <a:gd name="connsiteX1" fmla="*/ 1944898 w 2179391"/>
              <a:gd name="connsiteY1" fmla="*/ 0 h 6902506"/>
              <a:gd name="connsiteX2" fmla="*/ 1928057 w 2179391"/>
              <a:gd name="connsiteY2" fmla="*/ 19442 h 6902506"/>
              <a:gd name="connsiteX3" fmla="*/ 742988 w 2179391"/>
              <a:gd name="connsiteY3" fmla="*/ 3320556 h 6902506"/>
              <a:gd name="connsiteX4" fmla="*/ 2091171 w 2179391"/>
              <a:gd name="connsiteY4" fmla="*/ 6809975 h 6902506"/>
              <a:gd name="connsiteX5" fmla="*/ 2179391 w 2179391"/>
              <a:gd name="connsiteY5" fmla="*/ 6902506 h 6902506"/>
              <a:gd name="connsiteX6" fmla="*/ 1204027 w 2179391"/>
              <a:gd name="connsiteY6" fmla="*/ 6902506 h 6902506"/>
              <a:gd name="connsiteX7" fmla="*/ 1178610 w 2179391"/>
              <a:gd name="connsiteY7" fmla="*/ 6870162 h 6902506"/>
              <a:gd name="connsiteX8" fmla="*/ 0 w 2179391"/>
              <a:gd name="connsiteY8" fmla="*/ 3320556 h 6902506"/>
              <a:gd name="connsiteX9" fmla="*/ 1013205 w 2179391"/>
              <a:gd name="connsiteY9" fmla="*/ 3549 h 6902506"/>
              <a:gd name="connsiteX10" fmla="*/ 1015729 w 2179391"/>
              <a:gd name="connsiteY10" fmla="*/ 0 h 69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391" h="6902506">
                <a:moveTo>
                  <a:pt x="1015729" y="0"/>
                </a:moveTo>
                <a:lnTo>
                  <a:pt x="1944898" y="0"/>
                </a:lnTo>
                <a:lnTo>
                  <a:pt x="1928057" y="19442"/>
                </a:lnTo>
                <a:cubicBezTo>
                  <a:pt x="1187720" y="916524"/>
                  <a:pt x="742988" y="2066604"/>
                  <a:pt x="742988" y="3320556"/>
                </a:cubicBezTo>
                <a:cubicBezTo>
                  <a:pt x="742988" y="4664077"/>
                  <a:pt x="1253522" y="5888356"/>
                  <a:pt x="2091171" y="6809975"/>
                </a:cubicBezTo>
                <a:lnTo>
                  <a:pt x="2179391" y="6902506"/>
                </a:lnTo>
                <a:lnTo>
                  <a:pt x="1204027" y="6902506"/>
                </a:lnTo>
                <a:lnTo>
                  <a:pt x="1178610" y="6870162"/>
                </a:lnTo>
                <a:cubicBezTo>
                  <a:pt x="438367" y="5880341"/>
                  <a:pt x="0" y="4651642"/>
                  <a:pt x="0" y="3320556"/>
                </a:cubicBezTo>
                <a:cubicBezTo>
                  <a:pt x="0" y="2091862"/>
                  <a:pt x="373520" y="950408"/>
                  <a:pt x="1013205" y="3549"/>
                </a:cubicBezTo>
                <a:lnTo>
                  <a:pt x="1015729" y="0"/>
                </a:lnTo>
                <a:close/>
              </a:path>
            </a:pathLst>
          </a:custGeom>
          <a:noFill/>
          <a:ln w="9525">
            <a:solidFill>
              <a:schemeClr val="bg1">
                <a:lumMod val="50000"/>
                <a:alpha val="44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10" name="Forme libre 9">
            <a:extLst>
              <a:ext uri="{FF2B5EF4-FFF2-40B4-BE49-F238E27FC236}">
                <a16:creationId xmlns:a16="http://schemas.microsoft.com/office/drawing/2014/main" id="{11F4BFF0-058D-CEAA-8346-9EE0F7CE4B74}"/>
              </a:ext>
            </a:extLst>
          </p:cNvPr>
          <p:cNvSpPr/>
          <p:nvPr userDrawn="1"/>
        </p:nvSpPr>
        <p:spPr>
          <a:xfrm>
            <a:off x="9871433" y="-7617"/>
            <a:ext cx="2179391" cy="6902506"/>
          </a:xfrm>
          <a:custGeom>
            <a:avLst/>
            <a:gdLst>
              <a:gd name="connsiteX0" fmla="*/ 234493 w 2179391"/>
              <a:gd name="connsiteY0" fmla="*/ 0 h 6902506"/>
              <a:gd name="connsiteX1" fmla="*/ 1163662 w 2179391"/>
              <a:gd name="connsiteY1" fmla="*/ 0 h 6902506"/>
              <a:gd name="connsiteX2" fmla="*/ 1166186 w 2179391"/>
              <a:gd name="connsiteY2" fmla="*/ 3549 h 6902506"/>
              <a:gd name="connsiteX3" fmla="*/ 2179391 w 2179391"/>
              <a:gd name="connsiteY3" fmla="*/ 3320556 h 6902506"/>
              <a:gd name="connsiteX4" fmla="*/ 1000781 w 2179391"/>
              <a:gd name="connsiteY4" fmla="*/ 6870162 h 6902506"/>
              <a:gd name="connsiteX5" fmla="*/ 975364 w 2179391"/>
              <a:gd name="connsiteY5" fmla="*/ 6902506 h 6902506"/>
              <a:gd name="connsiteX6" fmla="*/ 0 w 2179391"/>
              <a:gd name="connsiteY6" fmla="*/ 6902506 h 6902506"/>
              <a:gd name="connsiteX7" fmla="*/ 88220 w 2179391"/>
              <a:gd name="connsiteY7" fmla="*/ 6809975 h 6902506"/>
              <a:gd name="connsiteX8" fmla="*/ 1436403 w 2179391"/>
              <a:gd name="connsiteY8" fmla="*/ 3320556 h 6902506"/>
              <a:gd name="connsiteX9" fmla="*/ 251334 w 2179391"/>
              <a:gd name="connsiteY9" fmla="*/ 19442 h 6902506"/>
              <a:gd name="connsiteX10" fmla="*/ 234493 w 2179391"/>
              <a:gd name="connsiteY10" fmla="*/ 0 h 69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391" h="6902506">
                <a:moveTo>
                  <a:pt x="234493" y="0"/>
                </a:moveTo>
                <a:lnTo>
                  <a:pt x="1163662" y="0"/>
                </a:lnTo>
                <a:lnTo>
                  <a:pt x="1166186" y="3549"/>
                </a:lnTo>
                <a:cubicBezTo>
                  <a:pt x="1805871" y="950408"/>
                  <a:pt x="2179391" y="2091862"/>
                  <a:pt x="2179391" y="3320556"/>
                </a:cubicBezTo>
                <a:cubicBezTo>
                  <a:pt x="2179391" y="4651642"/>
                  <a:pt x="1741024" y="5880341"/>
                  <a:pt x="1000781" y="6870162"/>
                </a:cubicBezTo>
                <a:lnTo>
                  <a:pt x="975364" y="6902506"/>
                </a:lnTo>
                <a:lnTo>
                  <a:pt x="0" y="6902506"/>
                </a:lnTo>
                <a:lnTo>
                  <a:pt x="88220" y="6809975"/>
                </a:lnTo>
                <a:cubicBezTo>
                  <a:pt x="925869" y="5888356"/>
                  <a:pt x="1436403" y="4664077"/>
                  <a:pt x="1436403" y="3320556"/>
                </a:cubicBezTo>
                <a:cubicBezTo>
                  <a:pt x="1436403" y="2066604"/>
                  <a:pt x="991671" y="916524"/>
                  <a:pt x="251334" y="19442"/>
                </a:cubicBezTo>
                <a:lnTo>
                  <a:pt x="234493" y="0"/>
                </a:lnTo>
                <a:close/>
              </a:path>
            </a:pathLst>
          </a:custGeom>
          <a:noFill/>
          <a:ln w="9525">
            <a:solidFill>
              <a:schemeClr val="bg1">
                <a:lumMod val="50000"/>
                <a:alpha val="44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6" name="Rectangle 5">
            <a:extLst>
              <a:ext uri="{FF2B5EF4-FFF2-40B4-BE49-F238E27FC236}">
                <a16:creationId xmlns:a16="http://schemas.microsoft.com/office/drawing/2014/main" id="{95F8F55C-6B31-40F9-44D8-26FD296A4120}"/>
              </a:ext>
            </a:extLst>
          </p:cNvPr>
          <p:cNvSpPr/>
          <p:nvPr userDrawn="1"/>
        </p:nvSpPr>
        <p:spPr>
          <a:xfrm>
            <a:off x="0" y="6149975"/>
            <a:ext cx="12192000" cy="7080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 name="Groupe 10">
            <a:extLst>
              <a:ext uri="{FF2B5EF4-FFF2-40B4-BE49-F238E27FC236}">
                <a16:creationId xmlns:a16="http://schemas.microsoft.com/office/drawing/2014/main" id="{9FC8835A-7CFB-D691-6827-139C58D0C5DE}"/>
              </a:ext>
            </a:extLst>
          </p:cNvPr>
          <p:cNvGrpSpPr/>
          <p:nvPr userDrawn="1"/>
        </p:nvGrpSpPr>
        <p:grpSpPr>
          <a:xfrm>
            <a:off x="359170" y="6153060"/>
            <a:ext cx="781291" cy="704939"/>
            <a:chOff x="2295604" y="0"/>
            <a:chExt cx="7600791" cy="6858000"/>
          </a:xfrm>
        </p:grpSpPr>
        <p:sp>
          <p:nvSpPr>
            <p:cNvPr id="12" name="Forme libre 11">
              <a:extLst>
                <a:ext uri="{FF2B5EF4-FFF2-40B4-BE49-F238E27FC236}">
                  <a16:creationId xmlns:a16="http://schemas.microsoft.com/office/drawing/2014/main" id="{47729041-8899-A4AF-ABE4-A94CF572DC95}"/>
                </a:ext>
              </a:extLst>
            </p:cNvPr>
            <p:cNvSpPr/>
            <p:nvPr/>
          </p:nvSpPr>
          <p:spPr>
            <a:xfrm>
              <a:off x="2295604" y="0"/>
              <a:ext cx="7600791" cy="6858000"/>
            </a:xfrm>
            <a:custGeom>
              <a:avLst/>
              <a:gdLst>
                <a:gd name="connsiteX0" fmla="*/ 0 w 7600791"/>
                <a:gd name="connsiteY0" fmla="*/ 0 h 6858000"/>
                <a:gd name="connsiteX1" fmla="*/ 7600791 w 7600791"/>
                <a:gd name="connsiteY1" fmla="*/ 0 h 6858000"/>
                <a:gd name="connsiteX2" fmla="*/ 7600791 w 7600791"/>
                <a:gd name="connsiteY2" fmla="*/ 6858000 h 6858000"/>
                <a:gd name="connsiteX3" fmla="*/ 0 w 76007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00791" h="6858000">
                  <a:moveTo>
                    <a:pt x="0" y="0"/>
                  </a:moveTo>
                  <a:lnTo>
                    <a:pt x="7600791" y="0"/>
                  </a:lnTo>
                  <a:lnTo>
                    <a:pt x="7600791" y="6858000"/>
                  </a:lnTo>
                  <a:lnTo>
                    <a:pt x="0" y="6858000"/>
                  </a:lnTo>
                  <a:close/>
                </a:path>
              </a:pathLst>
            </a:custGeom>
            <a:solidFill>
              <a:srgbClr val="FFFFFF"/>
            </a:solidFill>
            <a:ln w="893" cap="flat">
              <a:noFill/>
              <a:prstDash val="solid"/>
              <a:miter/>
            </a:ln>
          </p:spPr>
          <p:txBody>
            <a:bodyPr rtlCol="0" anchor="ctr"/>
            <a:lstStyle/>
            <a:p>
              <a:endParaRPr lang="fr-FR" dirty="0"/>
            </a:p>
          </p:txBody>
        </p:sp>
        <p:grpSp>
          <p:nvGrpSpPr>
            <p:cNvPr id="13" name="Graphique 12">
              <a:extLst>
                <a:ext uri="{FF2B5EF4-FFF2-40B4-BE49-F238E27FC236}">
                  <a16:creationId xmlns:a16="http://schemas.microsoft.com/office/drawing/2014/main" id="{FA8D4AAA-C09A-C6CA-BA54-8F72EB9777F6}"/>
                </a:ext>
              </a:extLst>
            </p:cNvPr>
            <p:cNvGrpSpPr/>
            <p:nvPr/>
          </p:nvGrpSpPr>
          <p:grpSpPr>
            <a:xfrm>
              <a:off x="3189814" y="894132"/>
              <a:ext cx="2464444" cy="894132"/>
              <a:chOff x="3189814" y="894132"/>
              <a:chExt cx="2464444" cy="894132"/>
            </a:xfrm>
          </p:grpSpPr>
          <p:sp>
            <p:nvSpPr>
              <p:cNvPr id="62" name="Forme libre 61">
                <a:extLst>
                  <a:ext uri="{FF2B5EF4-FFF2-40B4-BE49-F238E27FC236}">
                    <a16:creationId xmlns:a16="http://schemas.microsoft.com/office/drawing/2014/main" id="{00CB1C74-08A1-4F67-DB6E-4C0065B969B8}"/>
                  </a:ext>
                </a:extLst>
              </p:cNvPr>
              <p:cNvSpPr/>
              <p:nvPr/>
            </p:nvSpPr>
            <p:spPr>
              <a:xfrm>
                <a:off x="3189814" y="894132"/>
                <a:ext cx="1166050" cy="894132"/>
              </a:xfrm>
              <a:custGeom>
                <a:avLst/>
                <a:gdLst>
                  <a:gd name="connsiteX0" fmla="*/ 1023871 w 1166050"/>
                  <a:gd name="connsiteY0" fmla="*/ 790414 h 894132"/>
                  <a:gd name="connsiteX1" fmla="*/ 1052486 w 1166050"/>
                  <a:gd name="connsiteY1" fmla="*/ 760013 h 894132"/>
                  <a:gd name="connsiteX2" fmla="*/ 1108821 w 1166050"/>
                  <a:gd name="connsiteY2" fmla="*/ 702789 h 894132"/>
                  <a:gd name="connsiteX3" fmla="*/ 1127600 w 1166050"/>
                  <a:gd name="connsiteY3" fmla="*/ 688482 h 894132"/>
                  <a:gd name="connsiteX4" fmla="*/ 1131177 w 1166050"/>
                  <a:gd name="connsiteY4" fmla="*/ 681329 h 894132"/>
                  <a:gd name="connsiteX5" fmla="*/ 1108821 w 1166050"/>
                  <a:gd name="connsiteY5" fmla="*/ 694741 h 894132"/>
                  <a:gd name="connsiteX6" fmla="*/ 1107033 w 1166050"/>
                  <a:gd name="connsiteY6" fmla="*/ 691165 h 894132"/>
                  <a:gd name="connsiteX7" fmla="*/ 1124917 w 1166050"/>
                  <a:gd name="connsiteY7" fmla="*/ 677753 h 894132"/>
                  <a:gd name="connsiteX8" fmla="*/ 1124023 w 1166050"/>
                  <a:gd name="connsiteY8" fmla="*/ 677753 h 894132"/>
                  <a:gd name="connsiteX9" fmla="*/ 1122234 w 1166050"/>
                  <a:gd name="connsiteY9" fmla="*/ 674176 h 894132"/>
                  <a:gd name="connsiteX10" fmla="*/ 1068582 w 1166050"/>
                  <a:gd name="connsiteY10" fmla="*/ 699212 h 894132"/>
                  <a:gd name="connsiteX11" fmla="*/ 1060534 w 1166050"/>
                  <a:gd name="connsiteY11" fmla="*/ 697424 h 894132"/>
                  <a:gd name="connsiteX12" fmla="*/ 991680 w 1166050"/>
                  <a:gd name="connsiteY12" fmla="*/ 737660 h 894132"/>
                  <a:gd name="connsiteX13" fmla="*/ 991680 w 1166050"/>
                  <a:gd name="connsiteY13" fmla="*/ 734083 h 894132"/>
                  <a:gd name="connsiteX14" fmla="*/ 961277 w 1166050"/>
                  <a:gd name="connsiteY14" fmla="*/ 745707 h 894132"/>
                  <a:gd name="connsiteX15" fmla="*/ 919249 w 1166050"/>
                  <a:gd name="connsiteY15" fmla="*/ 747495 h 894132"/>
                  <a:gd name="connsiteX16" fmla="*/ 857548 w 1166050"/>
                  <a:gd name="connsiteY16" fmla="*/ 758225 h 894132"/>
                  <a:gd name="connsiteX17" fmla="*/ 855760 w 1166050"/>
                  <a:gd name="connsiteY17" fmla="*/ 759119 h 894132"/>
                  <a:gd name="connsiteX18" fmla="*/ 824462 w 1166050"/>
                  <a:gd name="connsiteY18" fmla="*/ 771637 h 894132"/>
                  <a:gd name="connsiteX19" fmla="*/ 820885 w 1166050"/>
                  <a:gd name="connsiteY19" fmla="*/ 775213 h 894132"/>
                  <a:gd name="connsiteX20" fmla="*/ 809261 w 1166050"/>
                  <a:gd name="connsiteY20" fmla="*/ 785049 h 894132"/>
                  <a:gd name="connsiteX21" fmla="*/ 781540 w 1166050"/>
                  <a:gd name="connsiteY21" fmla="*/ 807402 h 894132"/>
                  <a:gd name="connsiteX22" fmla="*/ 778858 w 1166050"/>
                  <a:gd name="connsiteY22" fmla="*/ 808296 h 894132"/>
                  <a:gd name="connsiteX23" fmla="*/ 752031 w 1166050"/>
                  <a:gd name="connsiteY23" fmla="*/ 834226 h 894132"/>
                  <a:gd name="connsiteX24" fmla="*/ 746666 w 1166050"/>
                  <a:gd name="connsiteY24" fmla="*/ 835120 h 894132"/>
                  <a:gd name="connsiteX25" fmla="*/ 747560 w 1166050"/>
                  <a:gd name="connsiteY25" fmla="*/ 833332 h 894132"/>
                  <a:gd name="connsiteX26" fmla="*/ 752031 w 1166050"/>
                  <a:gd name="connsiteY26" fmla="*/ 826179 h 894132"/>
                  <a:gd name="connsiteX27" fmla="*/ 757396 w 1166050"/>
                  <a:gd name="connsiteY27" fmla="*/ 818132 h 894132"/>
                  <a:gd name="connsiteX28" fmla="*/ 764550 w 1166050"/>
                  <a:gd name="connsiteY28" fmla="*/ 808296 h 894132"/>
                  <a:gd name="connsiteX29" fmla="*/ 764550 w 1166050"/>
                  <a:gd name="connsiteY29" fmla="*/ 806508 h 894132"/>
                  <a:gd name="connsiteX30" fmla="*/ 761868 w 1166050"/>
                  <a:gd name="connsiteY30" fmla="*/ 805614 h 894132"/>
                  <a:gd name="connsiteX31" fmla="*/ 790482 w 1166050"/>
                  <a:gd name="connsiteY31" fmla="*/ 784155 h 894132"/>
                  <a:gd name="connsiteX32" fmla="*/ 788694 w 1166050"/>
                  <a:gd name="connsiteY32" fmla="*/ 782366 h 894132"/>
                  <a:gd name="connsiteX33" fmla="*/ 791377 w 1166050"/>
                  <a:gd name="connsiteY33" fmla="*/ 777896 h 894132"/>
                  <a:gd name="connsiteX34" fmla="*/ 792271 w 1166050"/>
                  <a:gd name="connsiteY34" fmla="*/ 776107 h 894132"/>
                  <a:gd name="connsiteX35" fmla="*/ 791377 w 1166050"/>
                  <a:gd name="connsiteY35" fmla="*/ 774319 h 894132"/>
                  <a:gd name="connsiteX36" fmla="*/ 783329 w 1166050"/>
                  <a:gd name="connsiteY36" fmla="*/ 779684 h 894132"/>
                  <a:gd name="connsiteX37" fmla="*/ 769915 w 1166050"/>
                  <a:gd name="connsiteY37" fmla="*/ 790414 h 894132"/>
                  <a:gd name="connsiteX38" fmla="*/ 767233 w 1166050"/>
                  <a:gd name="connsiteY38" fmla="*/ 790414 h 894132"/>
                  <a:gd name="connsiteX39" fmla="*/ 765444 w 1166050"/>
                  <a:gd name="connsiteY39" fmla="*/ 789519 h 894132"/>
                  <a:gd name="connsiteX40" fmla="*/ 765444 w 1166050"/>
                  <a:gd name="connsiteY40" fmla="*/ 788625 h 894132"/>
                  <a:gd name="connsiteX41" fmla="*/ 766339 w 1166050"/>
                  <a:gd name="connsiteY41" fmla="*/ 786837 h 894132"/>
                  <a:gd name="connsiteX42" fmla="*/ 767233 w 1166050"/>
                  <a:gd name="connsiteY42" fmla="*/ 785049 h 894132"/>
                  <a:gd name="connsiteX43" fmla="*/ 768127 w 1166050"/>
                  <a:gd name="connsiteY43" fmla="*/ 784155 h 894132"/>
                  <a:gd name="connsiteX44" fmla="*/ 769021 w 1166050"/>
                  <a:gd name="connsiteY44" fmla="*/ 782366 h 894132"/>
                  <a:gd name="connsiteX45" fmla="*/ 769915 w 1166050"/>
                  <a:gd name="connsiteY45" fmla="*/ 780578 h 894132"/>
                  <a:gd name="connsiteX46" fmla="*/ 771704 w 1166050"/>
                  <a:gd name="connsiteY46" fmla="*/ 777002 h 894132"/>
                  <a:gd name="connsiteX47" fmla="*/ 772598 w 1166050"/>
                  <a:gd name="connsiteY47" fmla="*/ 775213 h 894132"/>
                  <a:gd name="connsiteX48" fmla="*/ 774387 w 1166050"/>
                  <a:gd name="connsiteY48" fmla="*/ 772531 h 894132"/>
                  <a:gd name="connsiteX49" fmla="*/ 773492 w 1166050"/>
                  <a:gd name="connsiteY49" fmla="*/ 769849 h 894132"/>
                  <a:gd name="connsiteX50" fmla="*/ 785117 w 1166050"/>
                  <a:gd name="connsiteY50" fmla="*/ 760013 h 894132"/>
                  <a:gd name="connsiteX51" fmla="*/ 784223 w 1166050"/>
                  <a:gd name="connsiteY51" fmla="*/ 760013 h 894132"/>
                  <a:gd name="connsiteX52" fmla="*/ 803895 w 1166050"/>
                  <a:gd name="connsiteY52" fmla="*/ 749283 h 894132"/>
                  <a:gd name="connsiteX53" fmla="*/ 806578 w 1166050"/>
                  <a:gd name="connsiteY53" fmla="*/ 746601 h 894132"/>
                  <a:gd name="connsiteX54" fmla="*/ 779752 w 1166050"/>
                  <a:gd name="connsiteY54" fmla="*/ 760013 h 894132"/>
                  <a:gd name="connsiteX55" fmla="*/ 777069 w 1166050"/>
                  <a:gd name="connsiteY55" fmla="*/ 761801 h 894132"/>
                  <a:gd name="connsiteX56" fmla="*/ 772598 w 1166050"/>
                  <a:gd name="connsiteY56" fmla="*/ 760013 h 894132"/>
                  <a:gd name="connsiteX57" fmla="*/ 772598 w 1166050"/>
                  <a:gd name="connsiteY57" fmla="*/ 759119 h 894132"/>
                  <a:gd name="connsiteX58" fmla="*/ 782434 w 1166050"/>
                  <a:gd name="connsiteY58" fmla="*/ 751072 h 894132"/>
                  <a:gd name="connsiteX59" fmla="*/ 786011 w 1166050"/>
                  <a:gd name="connsiteY59" fmla="*/ 752860 h 894132"/>
                  <a:gd name="connsiteX60" fmla="*/ 977372 w 1166050"/>
                  <a:gd name="connsiteY60" fmla="*/ 699212 h 894132"/>
                  <a:gd name="connsiteX61" fmla="*/ 992574 w 1166050"/>
                  <a:gd name="connsiteY61" fmla="*/ 689377 h 894132"/>
                  <a:gd name="connsiteX62" fmla="*/ 1017612 w 1166050"/>
                  <a:gd name="connsiteY62" fmla="*/ 672388 h 894132"/>
                  <a:gd name="connsiteX63" fmla="*/ 1046227 w 1166050"/>
                  <a:gd name="connsiteY63" fmla="*/ 633940 h 894132"/>
                  <a:gd name="connsiteX64" fmla="*/ 1044438 w 1166050"/>
                  <a:gd name="connsiteY64" fmla="*/ 630364 h 894132"/>
                  <a:gd name="connsiteX65" fmla="*/ 970219 w 1166050"/>
                  <a:gd name="connsiteY65" fmla="*/ 685800 h 894132"/>
                  <a:gd name="connsiteX66" fmla="*/ 858442 w 1166050"/>
                  <a:gd name="connsiteY66" fmla="*/ 706365 h 894132"/>
                  <a:gd name="connsiteX67" fmla="*/ 866490 w 1166050"/>
                  <a:gd name="connsiteY67" fmla="*/ 702789 h 894132"/>
                  <a:gd name="connsiteX68" fmla="*/ 873644 w 1166050"/>
                  <a:gd name="connsiteY68" fmla="*/ 692953 h 894132"/>
                  <a:gd name="connsiteX69" fmla="*/ 879009 w 1166050"/>
                  <a:gd name="connsiteY69" fmla="*/ 692953 h 894132"/>
                  <a:gd name="connsiteX70" fmla="*/ 882586 w 1166050"/>
                  <a:gd name="connsiteY70" fmla="*/ 689377 h 894132"/>
                  <a:gd name="connsiteX71" fmla="*/ 889740 w 1166050"/>
                  <a:gd name="connsiteY71" fmla="*/ 687588 h 894132"/>
                  <a:gd name="connsiteX72" fmla="*/ 866490 w 1166050"/>
                  <a:gd name="connsiteY72" fmla="*/ 687588 h 894132"/>
                  <a:gd name="connsiteX73" fmla="*/ 871855 w 1166050"/>
                  <a:gd name="connsiteY73" fmla="*/ 677753 h 894132"/>
                  <a:gd name="connsiteX74" fmla="*/ 879009 w 1166050"/>
                  <a:gd name="connsiteY74" fmla="*/ 677753 h 894132"/>
                  <a:gd name="connsiteX75" fmla="*/ 882586 w 1166050"/>
                  <a:gd name="connsiteY75" fmla="*/ 670600 h 894132"/>
                  <a:gd name="connsiteX76" fmla="*/ 955017 w 1166050"/>
                  <a:gd name="connsiteY76" fmla="*/ 630364 h 894132"/>
                  <a:gd name="connsiteX77" fmla="*/ 941604 w 1166050"/>
                  <a:gd name="connsiteY77" fmla="*/ 632152 h 894132"/>
                  <a:gd name="connsiteX78" fmla="*/ 945181 w 1166050"/>
                  <a:gd name="connsiteY78" fmla="*/ 626787 h 894132"/>
                  <a:gd name="connsiteX79" fmla="*/ 997939 w 1166050"/>
                  <a:gd name="connsiteY79" fmla="*/ 604434 h 894132"/>
                  <a:gd name="connsiteX80" fmla="*/ 979161 w 1166050"/>
                  <a:gd name="connsiteY80" fmla="*/ 604434 h 894132"/>
                  <a:gd name="connsiteX81" fmla="*/ 988997 w 1166050"/>
                  <a:gd name="connsiteY81" fmla="*/ 599069 h 894132"/>
                  <a:gd name="connsiteX82" fmla="*/ 988997 w 1166050"/>
                  <a:gd name="connsiteY82" fmla="*/ 593704 h 894132"/>
                  <a:gd name="connsiteX83" fmla="*/ 992574 w 1166050"/>
                  <a:gd name="connsiteY83" fmla="*/ 591916 h 894132"/>
                  <a:gd name="connsiteX84" fmla="*/ 988997 w 1166050"/>
                  <a:gd name="connsiteY84" fmla="*/ 590128 h 894132"/>
                  <a:gd name="connsiteX85" fmla="*/ 998833 w 1166050"/>
                  <a:gd name="connsiteY85" fmla="*/ 584763 h 894132"/>
                  <a:gd name="connsiteX86" fmla="*/ 993468 w 1166050"/>
                  <a:gd name="connsiteY86" fmla="*/ 582975 h 894132"/>
                  <a:gd name="connsiteX87" fmla="*/ 1015823 w 1166050"/>
                  <a:gd name="connsiteY87" fmla="*/ 573139 h 894132"/>
                  <a:gd name="connsiteX88" fmla="*/ 1008670 w 1166050"/>
                  <a:gd name="connsiteY88" fmla="*/ 569563 h 894132"/>
                  <a:gd name="connsiteX89" fmla="*/ 1012247 w 1166050"/>
                  <a:gd name="connsiteY89" fmla="*/ 567774 h 894132"/>
                  <a:gd name="connsiteX90" fmla="*/ 1008670 w 1166050"/>
                  <a:gd name="connsiteY90" fmla="*/ 567774 h 894132"/>
                  <a:gd name="connsiteX91" fmla="*/ 1006881 w 1166050"/>
                  <a:gd name="connsiteY91" fmla="*/ 560621 h 894132"/>
                  <a:gd name="connsiteX92" fmla="*/ 1022083 w 1166050"/>
                  <a:gd name="connsiteY92" fmla="*/ 520385 h 894132"/>
                  <a:gd name="connsiteX93" fmla="*/ 1018506 w 1166050"/>
                  <a:gd name="connsiteY93" fmla="*/ 518597 h 894132"/>
                  <a:gd name="connsiteX94" fmla="*/ 949652 w 1166050"/>
                  <a:gd name="connsiteY94" fmla="*/ 550786 h 894132"/>
                  <a:gd name="connsiteX95" fmla="*/ 938027 w 1166050"/>
                  <a:gd name="connsiteY95" fmla="*/ 550786 h 894132"/>
                  <a:gd name="connsiteX96" fmla="*/ 909412 w 1166050"/>
                  <a:gd name="connsiteY96" fmla="*/ 548998 h 894132"/>
                  <a:gd name="connsiteX97" fmla="*/ 892422 w 1166050"/>
                  <a:gd name="connsiteY97" fmla="*/ 535586 h 894132"/>
                  <a:gd name="connsiteX98" fmla="*/ 850394 w 1166050"/>
                  <a:gd name="connsiteY98" fmla="*/ 515021 h 894132"/>
                  <a:gd name="connsiteX99" fmla="*/ 720734 w 1166050"/>
                  <a:gd name="connsiteY99" fmla="*/ 496244 h 894132"/>
                  <a:gd name="connsiteX100" fmla="*/ 779752 w 1166050"/>
                  <a:gd name="connsiteY100" fmla="*/ 479255 h 894132"/>
                  <a:gd name="connsiteX101" fmla="*/ 865596 w 1166050"/>
                  <a:gd name="connsiteY101" fmla="*/ 462267 h 894132"/>
                  <a:gd name="connsiteX102" fmla="*/ 848606 w 1166050"/>
                  <a:gd name="connsiteY102" fmla="*/ 462267 h 894132"/>
                  <a:gd name="connsiteX103" fmla="*/ 776175 w 1166050"/>
                  <a:gd name="connsiteY103" fmla="*/ 472102 h 894132"/>
                  <a:gd name="connsiteX104" fmla="*/ 726993 w 1166050"/>
                  <a:gd name="connsiteY104" fmla="*/ 485514 h 894132"/>
                  <a:gd name="connsiteX105" fmla="*/ 700167 w 1166050"/>
                  <a:gd name="connsiteY105" fmla="*/ 497138 h 894132"/>
                  <a:gd name="connsiteX106" fmla="*/ 700167 w 1166050"/>
                  <a:gd name="connsiteY106" fmla="*/ 491773 h 894132"/>
                  <a:gd name="connsiteX107" fmla="*/ 764550 w 1166050"/>
                  <a:gd name="connsiteY107" fmla="*/ 449749 h 894132"/>
                  <a:gd name="connsiteX108" fmla="*/ 853971 w 1166050"/>
                  <a:gd name="connsiteY108" fmla="*/ 453325 h 894132"/>
                  <a:gd name="connsiteX109" fmla="*/ 918354 w 1166050"/>
                  <a:gd name="connsiteY109" fmla="*/ 464949 h 894132"/>
                  <a:gd name="connsiteX110" fmla="*/ 935344 w 1166050"/>
                  <a:gd name="connsiteY110" fmla="*/ 480149 h 894132"/>
                  <a:gd name="connsiteX111" fmla="*/ 965748 w 1166050"/>
                  <a:gd name="connsiteY111" fmla="*/ 487302 h 894132"/>
                  <a:gd name="connsiteX112" fmla="*/ 965748 w 1166050"/>
                  <a:gd name="connsiteY112" fmla="*/ 477467 h 894132"/>
                  <a:gd name="connsiteX113" fmla="*/ 988103 w 1166050"/>
                  <a:gd name="connsiteY113" fmla="*/ 475679 h 894132"/>
                  <a:gd name="connsiteX114" fmla="*/ 969324 w 1166050"/>
                  <a:gd name="connsiteY114" fmla="*/ 439913 h 894132"/>
                  <a:gd name="connsiteX115" fmla="*/ 971113 w 1166050"/>
                  <a:gd name="connsiteY115" fmla="*/ 436337 h 894132"/>
                  <a:gd name="connsiteX116" fmla="*/ 1011352 w 1166050"/>
                  <a:gd name="connsiteY116" fmla="*/ 470314 h 894132"/>
                  <a:gd name="connsiteX117" fmla="*/ 1036390 w 1166050"/>
                  <a:gd name="connsiteY117" fmla="*/ 468526 h 894132"/>
                  <a:gd name="connsiteX118" fmla="*/ 997045 w 1166050"/>
                  <a:gd name="connsiteY118" fmla="*/ 417560 h 894132"/>
                  <a:gd name="connsiteX119" fmla="*/ 997045 w 1166050"/>
                  <a:gd name="connsiteY119" fmla="*/ 410407 h 894132"/>
                  <a:gd name="connsiteX120" fmla="*/ 991680 w 1166050"/>
                  <a:gd name="connsiteY120" fmla="*/ 406831 h 894132"/>
                  <a:gd name="connsiteX121" fmla="*/ 991680 w 1166050"/>
                  <a:gd name="connsiteY121" fmla="*/ 399677 h 894132"/>
                  <a:gd name="connsiteX122" fmla="*/ 983632 w 1166050"/>
                  <a:gd name="connsiteY122" fmla="*/ 384477 h 894132"/>
                  <a:gd name="connsiteX123" fmla="*/ 978267 w 1166050"/>
                  <a:gd name="connsiteY123" fmla="*/ 354077 h 894132"/>
                  <a:gd name="connsiteX124" fmla="*/ 971113 w 1166050"/>
                  <a:gd name="connsiteY124" fmla="*/ 325464 h 894132"/>
                  <a:gd name="connsiteX125" fmla="*/ 955911 w 1166050"/>
                  <a:gd name="connsiteY125" fmla="*/ 244098 h 894132"/>
                  <a:gd name="connsiteX126" fmla="*/ 989891 w 1166050"/>
                  <a:gd name="connsiteY126" fmla="*/ 158262 h 894132"/>
                  <a:gd name="connsiteX127" fmla="*/ 1037284 w 1166050"/>
                  <a:gd name="connsiteY127" fmla="*/ 104614 h 894132"/>
                  <a:gd name="connsiteX128" fmla="*/ 1069476 w 1166050"/>
                  <a:gd name="connsiteY128" fmla="*/ 50966 h 894132"/>
                  <a:gd name="connsiteX129" fmla="*/ 1121340 w 1166050"/>
                  <a:gd name="connsiteY129" fmla="*/ 16989 h 894132"/>
                  <a:gd name="connsiteX130" fmla="*/ 1166051 w 1166050"/>
                  <a:gd name="connsiteY130" fmla="*/ 0 h 894132"/>
                  <a:gd name="connsiteX131" fmla="*/ 0 w 1166050"/>
                  <a:gd name="connsiteY131" fmla="*/ 0 h 894132"/>
                  <a:gd name="connsiteX132" fmla="*/ 0 w 1166050"/>
                  <a:gd name="connsiteY132" fmla="*/ 894133 h 894132"/>
                  <a:gd name="connsiteX133" fmla="*/ 828933 w 1166050"/>
                  <a:gd name="connsiteY133" fmla="*/ 894133 h 894132"/>
                  <a:gd name="connsiteX134" fmla="*/ 938027 w 1166050"/>
                  <a:gd name="connsiteY134" fmla="*/ 837803 h 894132"/>
                  <a:gd name="connsiteX135" fmla="*/ 1023871 w 1166050"/>
                  <a:gd name="connsiteY135" fmla="*/ 790414 h 894132"/>
                  <a:gd name="connsiteX136" fmla="*/ 764550 w 1166050"/>
                  <a:gd name="connsiteY136" fmla="*/ 668812 h 894132"/>
                  <a:gd name="connsiteX137" fmla="*/ 756502 w 1166050"/>
                  <a:gd name="connsiteY137" fmla="*/ 667023 h 894132"/>
                  <a:gd name="connsiteX138" fmla="*/ 777069 w 1166050"/>
                  <a:gd name="connsiteY138" fmla="*/ 655400 h 894132"/>
                  <a:gd name="connsiteX139" fmla="*/ 788694 w 1166050"/>
                  <a:gd name="connsiteY139" fmla="*/ 651823 h 894132"/>
                  <a:gd name="connsiteX140" fmla="*/ 800319 w 1166050"/>
                  <a:gd name="connsiteY140" fmla="*/ 658976 h 894132"/>
                  <a:gd name="connsiteX141" fmla="*/ 764550 w 1166050"/>
                  <a:gd name="connsiteY141" fmla="*/ 668812 h 894132"/>
                  <a:gd name="connsiteX142" fmla="*/ 505229 w 1166050"/>
                  <a:gd name="connsiteY142" fmla="*/ 632152 h 894132"/>
                  <a:gd name="connsiteX143" fmla="*/ 503441 w 1166050"/>
                  <a:gd name="connsiteY143" fmla="*/ 628576 h 894132"/>
                  <a:gd name="connsiteX144" fmla="*/ 557988 w 1166050"/>
                  <a:gd name="connsiteY144" fmla="*/ 542739 h 894132"/>
                  <a:gd name="connsiteX145" fmla="*/ 615217 w 1166050"/>
                  <a:gd name="connsiteY145" fmla="*/ 495350 h 894132"/>
                  <a:gd name="connsiteX146" fmla="*/ 710003 w 1166050"/>
                  <a:gd name="connsiteY146" fmla="*/ 421137 h 894132"/>
                  <a:gd name="connsiteX147" fmla="*/ 753820 w 1166050"/>
                  <a:gd name="connsiteY147" fmla="*/ 422925 h 894132"/>
                  <a:gd name="connsiteX148" fmla="*/ 733253 w 1166050"/>
                  <a:gd name="connsiteY148" fmla="*/ 432760 h 894132"/>
                  <a:gd name="connsiteX149" fmla="*/ 727888 w 1166050"/>
                  <a:gd name="connsiteY149" fmla="*/ 430972 h 894132"/>
                  <a:gd name="connsiteX150" fmla="*/ 729676 w 1166050"/>
                  <a:gd name="connsiteY150" fmla="*/ 425607 h 894132"/>
                  <a:gd name="connsiteX151" fmla="*/ 676023 w 1166050"/>
                  <a:gd name="connsiteY151" fmla="*/ 474785 h 894132"/>
                  <a:gd name="connsiteX152" fmla="*/ 637572 w 1166050"/>
                  <a:gd name="connsiteY152" fmla="*/ 518597 h 894132"/>
                  <a:gd name="connsiteX153" fmla="*/ 635784 w 1166050"/>
                  <a:gd name="connsiteY153" fmla="*/ 515021 h 894132"/>
                  <a:gd name="connsiteX154" fmla="*/ 505229 w 1166050"/>
                  <a:gd name="connsiteY154" fmla="*/ 632152 h 894132"/>
                  <a:gd name="connsiteX155" fmla="*/ 645620 w 1166050"/>
                  <a:gd name="connsiteY155" fmla="*/ 520385 h 894132"/>
                  <a:gd name="connsiteX156" fmla="*/ 640255 w 1166050"/>
                  <a:gd name="connsiteY156" fmla="*/ 527538 h 894132"/>
                  <a:gd name="connsiteX157" fmla="*/ 633101 w 1166050"/>
                  <a:gd name="connsiteY157" fmla="*/ 534692 h 894132"/>
                  <a:gd name="connsiteX158" fmla="*/ 629524 w 1166050"/>
                  <a:gd name="connsiteY158" fmla="*/ 532903 h 894132"/>
                  <a:gd name="connsiteX159" fmla="*/ 642938 w 1166050"/>
                  <a:gd name="connsiteY159" fmla="*/ 517703 h 894132"/>
                  <a:gd name="connsiteX160" fmla="*/ 645620 w 1166050"/>
                  <a:gd name="connsiteY160" fmla="*/ 520385 h 894132"/>
                  <a:gd name="connsiteX161" fmla="*/ 724311 w 1166050"/>
                  <a:gd name="connsiteY161" fmla="*/ 773425 h 894132"/>
                  <a:gd name="connsiteX162" fmla="*/ 719840 w 1166050"/>
                  <a:gd name="connsiteY162" fmla="*/ 778790 h 894132"/>
                  <a:gd name="connsiteX163" fmla="*/ 721628 w 1166050"/>
                  <a:gd name="connsiteY163" fmla="*/ 781472 h 894132"/>
                  <a:gd name="connsiteX164" fmla="*/ 709109 w 1166050"/>
                  <a:gd name="connsiteY164" fmla="*/ 790414 h 894132"/>
                  <a:gd name="connsiteX165" fmla="*/ 706426 w 1166050"/>
                  <a:gd name="connsiteY165" fmla="*/ 790414 h 894132"/>
                  <a:gd name="connsiteX166" fmla="*/ 700167 w 1166050"/>
                  <a:gd name="connsiteY166" fmla="*/ 796673 h 894132"/>
                  <a:gd name="connsiteX167" fmla="*/ 691225 w 1166050"/>
                  <a:gd name="connsiteY167" fmla="*/ 794884 h 894132"/>
                  <a:gd name="connsiteX168" fmla="*/ 703744 w 1166050"/>
                  <a:gd name="connsiteY168" fmla="*/ 783261 h 894132"/>
                  <a:gd name="connsiteX169" fmla="*/ 710898 w 1166050"/>
                  <a:gd name="connsiteY169" fmla="*/ 776107 h 894132"/>
                  <a:gd name="connsiteX170" fmla="*/ 714474 w 1166050"/>
                  <a:gd name="connsiteY170" fmla="*/ 772531 h 894132"/>
                  <a:gd name="connsiteX171" fmla="*/ 724311 w 1166050"/>
                  <a:gd name="connsiteY171" fmla="*/ 773425 h 894132"/>
                  <a:gd name="connsiteX172" fmla="*/ 693908 w 1166050"/>
                  <a:gd name="connsiteY172" fmla="*/ 760013 h 894132"/>
                  <a:gd name="connsiteX173" fmla="*/ 674235 w 1166050"/>
                  <a:gd name="connsiteY173" fmla="*/ 773425 h 894132"/>
                  <a:gd name="connsiteX174" fmla="*/ 651880 w 1166050"/>
                  <a:gd name="connsiteY174" fmla="*/ 784155 h 894132"/>
                  <a:gd name="connsiteX175" fmla="*/ 649197 w 1166050"/>
                  <a:gd name="connsiteY175" fmla="*/ 783261 h 894132"/>
                  <a:gd name="connsiteX176" fmla="*/ 632207 w 1166050"/>
                  <a:gd name="connsiteY176" fmla="*/ 796673 h 894132"/>
                  <a:gd name="connsiteX177" fmla="*/ 629524 w 1166050"/>
                  <a:gd name="connsiteY177" fmla="*/ 799355 h 894132"/>
                  <a:gd name="connsiteX178" fmla="*/ 626842 w 1166050"/>
                  <a:gd name="connsiteY178" fmla="*/ 802037 h 894132"/>
                  <a:gd name="connsiteX179" fmla="*/ 623265 w 1166050"/>
                  <a:gd name="connsiteY179" fmla="*/ 805614 h 894132"/>
                  <a:gd name="connsiteX180" fmla="*/ 620582 w 1166050"/>
                  <a:gd name="connsiteY180" fmla="*/ 808296 h 894132"/>
                  <a:gd name="connsiteX181" fmla="*/ 617005 w 1166050"/>
                  <a:gd name="connsiteY181" fmla="*/ 807402 h 894132"/>
                  <a:gd name="connsiteX182" fmla="*/ 614323 w 1166050"/>
                  <a:gd name="connsiteY182" fmla="*/ 809190 h 894132"/>
                  <a:gd name="connsiteX183" fmla="*/ 611640 w 1166050"/>
                  <a:gd name="connsiteY183" fmla="*/ 810979 h 894132"/>
                  <a:gd name="connsiteX184" fmla="*/ 609852 w 1166050"/>
                  <a:gd name="connsiteY184" fmla="*/ 810979 h 894132"/>
                  <a:gd name="connsiteX185" fmla="*/ 603592 w 1166050"/>
                  <a:gd name="connsiteY185" fmla="*/ 816343 h 894132"/>
                  <a:gd name="connsiteX186" fmla="*/ 593756 w 1166050"/>
                  <a:gd name="connsiteY186" fmla="*/ 827073 h 894132"/>
                  <a:gd name="connsiteX187" fmla="*/ 593756 w 1166050"/>
                  <a:gd name="connsiteY187" fmla="*/ 827967 h 894132"/>
                  <a:gd name="connsiteX188" fmla="*/ 592862 w 1166050"/>
                  <a:gd name="connsiteY188" fmla="*/ 828861 h 894132"/>
                  <a:gd name="connsiteX189" fmla="*/ 591968 w 1166050"/>
                  <a:gd name="connsiteY189" fmla="*/ 829755 h 894132"/>
                  <a:gd name="connsiteX190" fmla="*/ 591073 w 1166050"/>
                  <a:gd name="connsiteY190" fmla="*/ 831544 h 894132"/>
                  <a:gd name="connsiteX191" fmla="*/ 589285 w 1166050"/>
                  <a:gd name="connsiteY191" fmla="*/ 832438 h 894132"/>
                  <a:gd name="connsiteX192" fmla="*/ 588391 w 1166050"/>
                  <a:gd name="connsiteY192" fmla="*/ 831544 h 894132"/>
                  <a:gd name="connsiteX193" fmla="*/ 587496 w 1166050"/>
                  <a:gd name="connsiteY193" fmla="*/ 830650 h 894132"/>
                  <a:gd name="connsiteX194" fmla="*/ 585708 w 1166050"/>
                  <a:gd name="connsiteY194" fmla="*/ 827967 h 894132"/>
                  <a:gd name="connsiteX195" fmla="*/ 585708 w 1166050"/>
                  <a:gd name="connsiteY195" fmla="*/ 827073 h 894132"/>
                  <a:gd name="connsiteX196" fmla="*/ 591073 w 1166050"/>
                  <a:gd name="connsiteY196" fmla="*/ 820814 h 894132"/>
                  <a:gd name="connsiteX197" fmla="*/ 592862 w 1166050"/>
                  <a:gd name="connsiteY197" fmla="*/ 819026 h 894132"/>
                  <a:gd name="connsiteX198" fmla="*/ 595544 w 1166050"/>
                  <a:gd name="connsiteY198" fmla="*/ 815449 h 894132"/>
                  <a:gd name="connsiteX199" fmla="*/ 596439 w 1166050"/>
                  <a:gd name="connsiteY199" fmla="*/ 813661 h 894132"/>
                  <a:gd name="connsiteX200" fmla="*/ 601804 w 1166050"/>
                  <a:gd name="connsiteY200" fmla="*/ 806508 h 894132"/>
                  <a:gd name="connsiteX201" fmla="*/ 602698 w 1166050"/>
                  <a:gd name="connsiteY201" fmla="*/ 805614 h 894132"/>
                  <a:gd name="connsiteX202" fmla="*/ 605381 w 1166050"/>
                  <a:gd name="connsiteY202" fmla="*/ 802037 h 894132"/>
                  <a:gd name="connsiteX203" fmla="*/ 607169 w 1166050"/>
                  <a:gd name="connsiteY203" fmla="*/ 798461 h 894132"/>
                  <a:gd name="connsiteX204" fmla="*/ 607169 w 1166050"/>
                  <a:gd name="connsiteY204" fmla="*/ 797567 h 894132"/>
                  <a:gd name="connsiteX205" fmla="*/ 608958 w 1166050"/>
                  <a:gd name="connsiteY205" fmla="*/ 793990 h 894132"/>
                  <a:gd name="connsiteX206" fmla="*/ 608958 w 1166050"/>
                  <a:gd name="connsiteY206" fmla="*/ 793096 h 894132"/>
                  <a:gd name="connsiteX207" fmla="*/ 609852 w 1166050"/>
                  <a:gd name="connsiteY207" fmla="*/ 791308 h 894132"/>
                  <a:gd name="connsiteX208" fmla="*/ 610746 w 1166050"/>
                  <a:gd name="connsiteY208" fmla="*/ 788625 h 894132"/>
                  <a:gd name="connsiteX209" fmla="*/ 610746 w 1166050"/>
                  <a:gd name="connsiteY209" fmla="*/ 787731 h 894132"/>
                  <a:gd name="connsiteX210" fmla="*/ 617900 w 1166050"/>
                  <a:gd name="connsiteY210" fmla="*/ 778790 h 894132"/>
                  <a:gd name="connsiteX211" fmla="*/ 617005 w 1166050"/>
                  <a:gd name="connsiteY211" fmla="*/ 778790 h 894132"/>
                  <a:gd name="connsiteX212" fmla="*/ 610746 w 1166050"/>
                  <a:gd name="connsiteY212" fmla="*/ 784155 h 894132"/>
                  <a:gd name="connsiteX213" fmla="*/ 608063 w 1166050"/>
                  <a:gd name="connsiteY213" fmla="*/ 781472 h 894132"/>
                  <a:gd name="connsiteX214" fmla="*/ 611640 w 1166050"/>
                  <a:gd name="connsiteY214" fmla="*/ 777896 h 894132"/>
                  <a:gd name="connsiteX215" fmla="*/ 620582 w 1166050"/>
                  <a:gd name="connsiteY215" fmla="*/ 768954 h 894132"/>
                  <a:gd name="connsiteX216" fmla="*/ 625948 w 1166050"/>
                  <a:gd name="connsiteY216" fmla="*/ 765378 h 894132"/>
                  <a:gd name="connsiteX217" fmla="*/ 626842 w 1166050"/>
                  <a:gd name="connsiteY217" fmla="*/ 764484 h 894132"/>
                  <a:gd name="connsiteX218" fmla="*/ 630419 w 1166050"/>
                  <a:gd name="connsiteY218" fmla="*/ 760013 h 894132"/>
                  <a:gd name="connsiteX219" fmla="*/ 694802 w 1166050"/>
                  <a:gd name="connsiteY219" fmla="*/ 734977 h 894132"/>
                  <a:gd name="connsiteX220" fmla="*/ 721628 w 1166050"/>
                  <a:gd name="connsiteY220" fmla="*/ 734977 h 894132"/>
                  <a:gd name="connsiteX221" fmla="*/ 736830 w 1166050"/>
                  <a:gd name="connsiteY221" fmla="*/ 738554 h 894132"/>
                  <a:gd name="connsiteX222" fmla="*/ 693908 w 1166050"/>
                  <a:gd name="connsiteY222" fmla="*/ 760013 h 894132"/>
                  <a:gd name="connsiteX223" fmla="*/ 728782 w 1166050"/>
                  <a:gd name="connsiteY223" fmla="*/ 641988 h 894132"/>
                  <a:gd name="connsiteX224" fmla="*/ 735935 w 1166050"/>
                  <a:gd name="connsiteY224" fmla="*/ 638411 h 894132"/>
                  <a:gd name="connsiteX225" fmla="*/ 722522 w 1166050"/>
                  <a:gd name="connsiteY225" fmla="*/ 638411 h 894132"/>
                  <a:gd name="connsiteX226" fmla="*/ 720734 w 1166050"/>
                  <a:gd name="connsiteY226" fmla="*/ 634834 h 894132"/>
                  <a:gd name="connsiteX227" fmla="*/ 693908 w 1166050"/>
                  <a:gd name="connsiteY227" fmla="*/ 641988 h 894132"/>
                  <a:gd name="connsiteX228" fmla="*/ 658139 w 1166050"/>
                  <a:gd name="connsiteY228" fmla="*/ 657188 h 894132"/>
                  <a:gd name="connsiteX229" fmla="*/ 604486 w 1166050"/>
                  <a:gd name="connsiteY229" fmla="*/ 685800 h 894132"/>
                  <a:gd name="connsiteX230" fmla="*/ 602698 w 1166050"/>
                  <a:gd name="connsiteY230" fmla="*/ 682223 h 894132"/>
                  <a:gd name="connsiteX231" fmla="*/ 614323 w 1166050"/>
                  <a:gd name="connsiteY231" fmla="*/ 670600 h 894132"/>
                  <a:gd name="connsiteX232" fmla="*/ 612534 w 1166050"/>
                  <a:gd name="connsiteY232" fmla="*/ 667023 h 894132"/>
                  <a:gd name="connsiteX233" fmla="*/ 661716 w 1166050"/>
                  <a:gd name="connsiteY233" fmla="*/ 623211 h 894132"/>
                  <a:gd name="connsiteX234" fmla="*/ 661716 w 1166050"/>
                  <a:gd name="connsiteY234" fmla="*/ 617846 h 894132"/>
                  <a:gd name="connsiteX235" fmla="*/ 678706 w 1166050"/>
                  <a:gd name="connsiteY235" fmla="*/ 599069 h 894132"/>
                  <a:gd name="connsiteX236" fmla="*/ 695696 w 1166050"/>
                  <a:gd name="connsiteY236" fmla="*/ 583869 h 894132"/>
                  <a:gd name="connsiteX237" fmla="*/ 690331 w 1166050"/>
                  <a:gd name="connsiteY237" fmla="*/ 578504 h 894132"/>
                  <a:gd name="connsiteX238" fmla="*/ 669764 w 1166050"/>
                  <a:gd name="connsiteY238" fmla="*/ 576716 h 894132"/>
                  <a:gd name="connsiteX239" fmla="*/ 680494 w 1166050"/>
                  <a:gd name="connsiteY239" fmla="*/ 570457 h 894132"/>
                  <a:gd name="connsiteX240" fmla="*/ 676918 w 1166050"/>
                  <a:gd name="connsiteY240" fmla="*/ 567774 h 894132"/>
                  <a:gd name="connsiteX241" fmla="*/ 684965 w 1166050"/>
                  <a:gd name="connsiteY241" fmla="*/ 559727 h 894132"/>
                  <a:gd name="connsiteX242" fmla="*/ 705532 w 1166050"/>
                  <a:gd name="connsiteY242" fmla="*/ 552574 h 894132"/>
                  <a:gd name="connsiteX243" fmla="*/ 667975 w 1166050"/>
                  <a:gd name="connsiteY243" fmla="*/ 548998 h 894132"/>
                  <a:gd name="connsiteX244" fmla="*/ 710003 w 1166050"/>
                  <a:gd name="connsiteY244" fmla="*/ 498032 h 894132"/>
                  <a:gd name="connsiteX245" fmla="*/ 715369 w 1166050"/>
                  <a:gd name="connsiteY245" fmla="*/ 499820 h 894132"/>
                  <a:gd name="connsiteX246" fmla="*/ 701955 w 1166050"/>
                  <a:gd name="connsiteY246" fmla="*/ 516809 h 894132"/>
                  <a:gd name="connsiteX247" fmla="*/ 742195 w 1166050"/>
                  <a:gd name="connsiteY247" fmla="*/ 526644 h 894132"/>
                  <a:gd name="connsiteX248" fmla="*/ 735041 w 1166050"/>
                  <a:gd name="connsiteY248" fmla="*/ 528433 h 894132"/>
                  <a:gd name="connsiteX249" fmla="*/ 761868 w 1166050"/>
                  <a:gd name="connsiteY249" fmla="*/ 536480 h 894132"/>
                  <a:gd name="connsiteX250" fmla="*/ 746666 w 1166050"/>
                  <a:gd name="connsiteY250" fmla="*/ 536480 h 894132"/>
                  <a:gd name="connsiteX251" fmla="*/ 898682 w 1166050"/>
                  <a:gd name="connsiteY251" fmla="*/ 597281 h 894132"/>
                  <a:gd name="connsiteX252" fmla="*/ 782434 w 1166050"/>
                  <a:gd name="connsiteY252" fmla="*/ 633046 h 894132"/>
                  <a:gd name="connsiteX253" fmla="*/ 769021 w 1166050"/>
                  <a:gd name="connsiteY253" fmla="*/ 631258 h 894132"/>
                  <a:gd name="connsiteX254" fmla="*/ 767233 w 1166050"/>
                  <a:gd name="connsiteY254" fmla="*/ 636623 h 894132"/>
                  <a:gd name="connsiteX255" fmla="*/ 750243 w 1166050"/>
                  <a:gd name="connsiteY255" fmla="*/ 640199 h 894132"/>
                  <a:gd name="connsiteX256" fmla="*/ 728782 w 1166050"/>
                  <a:gd name="connsiteY256" fmla="*/ 641988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166050" h="894132">
                    <a:moveTo>
                      <a:pt x="1023871" y="790414"/>
                    </a:moveTo>
                    <a:cubicBezTo>
                      <a:pt x="1033708" y="780578"/>
                      <a:pt x="1043544" y="770743"/>
                      <a:pt x="1052486" y="760013"/>
                    </a:cubicBezTo>
                    <a:cubicBezTo>
                      <a:pt x="1070370" y="739448"/>
                      <a:pt x="1088254" y="720671"/>
                      <a:pt x="1108821" y="702789"/>
                    </a:cubicBezTo>
                    <a:cubicBezTo>
                      <a:pt x="1115081" y="697424"/>
                      <a:pt x="1121340" y="692059"/>
                      <a:pt x="1127600" y="688482"/>
                    </a:cubicBezTo>
                    <a:cubicBezTo>
                      <a:pt x="1129388" y="686694"/>
                      <a:pt x="1129388" y="683118"/>
                      <a:pt x="1131177" y="681329"/>
                    </a:cubicBezTo>
                    <a:cubicBezTo>
                      <a:pt x="1123129" y="684906"/>
                      <a:pt x="1117763" y="691165"/>
                      <a:pt x="1108821" y="694741"/>
                    </a:cubicBezTo>
                    <a:cubicBezTo>
                      <a:pt x="1107033" y="694741"/>
                      <a:pt x="1105244" y="692953"/>
                      <a:pt x="1107033" y="691165"/>
                    </a:cubicBezTo>
                    <a:cubicBezTo>
                      <a:pt x="1113292" y="686694"/>
                      <a:pt x="1119552" y="682223"/>
                      <a:pt x="1124917" y="677753"/>
                    </a:cubicBezTo>
                    <a:lnTo>
                      <a:pt x="1124023" y="677753"/>
                    </a:lnTo>
                    <a:cubicBezTo>
                      <a:pt x="1122234" y="677753"/>
                      <a:pt x="1122234" y="675965"/>
                      <a:pt x="1122234" y="674176"/>
                    </a:cubicBezTo>
                    <a:cubicBezTo>
                      <a:pt x="1099879" y="670600"/>
                      <a:pt x="1083783" y="685800"/>
                      <a:pt x="1068582" y="699212"/>
                    </a:cubicBezTo>
                    <a:cubicBezTo>
                      <a:pt x="1065005" y="701000"/>
                      <a:pt x="1061428" y="697424"/>
                      <a:pt x="1060534" y="697424"/>
                    </a:cubicBezTo>
                    <a:cubicBezTo>
                      <a:pt x="1035496" y="705471"/>
                      <a:pt x="1016718" y="727824"/>
                      <a:pt x="991680" y="737660"/>
                    </a:cubicBezTo>
                    <a:lnTo>
                      <a:pt x="991680" y="734083"/>
                    </a:lnTo>
                    <a:cubicBezTo>
                      <a:pt x="981843" y="737660"/>
                      <a:pt x="972007" y="743919"/>
                      <a:pt x="961277" y="745707"/>
                    </a:cubicBezTo>
                    <a:cubicBezTo>
                      <a:pt x="946075" y="749283"/>
                      <a:pt x="932662" y="747495"/>
                      <a:pt x="919249" y="747495"/>
                    </a:cubicBezTo>
                    <a:cubicBezTo>
                      <a:pt x="898682" y="749283"/>
                      <a:pt x="878115" y="753754"/>
                      <a:pt x="857548" y="758225"/>
                    </a:cubicBezTo>
                    <a:cubicBezTo>
                      <a:pt x="856654" y="758225"/>
                      <a:pt x="856654" y="758225"/>
                      <a:pt x="855760" y="759119"/>
                    </a:cubicBezTo>
                    <a:cubicBezTo>
                      <a:pt x="845029" y="761801"/>
                      <a:pt x="834299" y="766272"/>
                      <a:pt x="824462" y="771637"/>
                    </a:cubicBezTo>
                    <a:lnTo>
                      <a:pt x="820885" y="775213"/>
                    </a:lnTo>
                    <a:cubicBezTo>
                      <a:pt x="817309" y="778790"/>
                      <a:pt x="813732" y="783261"/>
                      <a:pt x="809261" y="785049"/>
                    </a:cubicBezTo>
                    <a:cubicBezTo>
                      <a:pt x="798530" y="790414"/>
                      <a:pt x="790482" y="799355"/>
                      <a:pt x="781540" y="807402"/>
                    </a:cubicBezTo>
                    <a:cubicBezTo>
                      <a:pt x="780646" y="808296"/>
                      <a:pt x="779752" y="808296"/>
                      <a:pt x="778858" y="808296"/>
                    </a:cubicBezTo>
                    <a:cubicBezTo>
                      <a:pt x="769915" y="817238"/>
                      <a:pt x="760973" y="826179"/>
                      <a:pt x="752031" y="834226"/>
                    </a:cubicBezTo>
                    <a:cubicBezTo>
                      <a:pt x="751137" y="835120"/>
                      <a:pt x="748454" y="835120"/>
                      <a:pt x="746666" y="835120"/>
                    </a:cubicBezTo>
                    <a:cubicBezTo>
                      <a:pt x="746666" y="834226"/>
                      <a:pt x="747560" y="834226"/>
                      <a:pt x="747560" y="833332"/>
                    </a:cubicBezTo>
                    <a:cubicBezTo>
                      <a:pt x="749349" y="830650"/>
                      <a:pt x="750243" y="828861"/>
                      <a:pt x="752031" y="826179"/>
                    </a:cubicBezTo>
                    <a:lnTo>
                      <a:pt x="757396" y="818132"/>
                    </a:lnTo>
                    <a:cubicBezTo>
                      <a:pt x="760079" y="814555"/>
                      <a:pt x="761868" y="810979"/>
                      <a:pt x="764550" y="808296"/>
                    </a:cubicBezTo>
                    <a:cubicBezTo>
                      <a:pt x="765444" y="807402"/>
                      <a:pt x="765444" y="806508"/>
                      <a:pt x="764550" y="806508"/>
                    </a:cubicBezTo>
                    <a:cubicBezTo>
                      <a:pt x="763656" y="805614"/>
                      <a:pt x="762762" y="805614"/>
                      <a:pt x="761868" y="805614"/>
                    </a:cubicBezTo>
                    <a:cubicBezTo>
                      <a:pt x="769915" y="797567"/>
                      <a:pt x="780646" y="790414"/>
                      <a:pt x="790482" y="784155"/>
                    </a:cubicBezTo>
                    <a:cubicBezTo>
                      <a:pt x="789588" y="784155"/>
                      <a:pt x="787800" y="783261"/>
                      <a:pt x="788694" y="782366"/>
                    </a:cubicBezTo>
                    <a:cubicBezTo>
                      <a:pt x="789588" y="780578"/>
                      <a:pt x="790482" y="779684"/>
                      <a:pt x="791377" y="777896"/>
                    </a:cubicBezTo>
                    <a:cubicBezTo>
                      <a:pt x="791377" y="777002"/>
                      <a:pt x="791377" y="777002"/>
                      <a:pt x="792271" y="776107"/>
                    </a:cubicBezTo>
                    <a:cubicBezTo>
                      <a:pt x="792271" y="775213"/>
                      <a:pt x="791377" y="775213"/>
                      <a:pt x="791377" y="774319"/>
                    </a:cubicBezTo>
                    <a:lnTo>
                      <a:pt x="783329" y="779684"/>
                    </a:lnTo>
                    <a:cubicBezTo>
                      <a:pt x="778858" y="783261"/>
                      <a:pt x="776175" y="790414"/>
                      <a:pt x="769915" y="790414"/>
                    </a:cubicBezTo>
                    <a:lnTo>
                      <a:pt x="767233" y="790414"/>
                    </a:lnTo>
                    <a:cubicBezTo>
                      <a:pt x="766339" y="790414"/>
                      <a:pt x="765444" y="790414"/>
                      <a:pt x="765444" y="789519"/>
                    </a:cubicBezTo>
                    <a:lnTo>
                      <a:pt x="765444" y="788625"/>
                    </a:lnTo>
                    <a:cubicBezTo>
                      <a:pt x="765444" y="787731"/>
                      <a:pt x="766339" y="787731"/>
                      <a:pt x="766339" y="786837"/>
                    </a:cubicBezTo>
                    <a:cubicBezTo>
                      <a:pt x="766339" y="785943"/>
                      <a:pt x="767233" y="785943"/>
                      <a:pt x="767233" y="785049"/>
                    </a:cubicBezTo>
                    <a:cubicBezTo>
                      <a:pt x="767233" y="785049"/>
                      <a:pt x="767233" y="784155"/>
                      <a:pt x="768127" y="784155"/>
                    </a:cubicBezTo>
                    <a:cubicBezTo>
                      <a:pt x="768127" y="783261"/>
                      <a:pt x="769021" y="782366"/>
                      <a:pt x="769021" y="782366"/>
                    </a:cubicBezTo>
                    <a:cubicBezTo>
                      <a:pt x="769021" y="781472"/>
                      <a:pt x="769915" y="781472"/>
                      <a:pt x="769915" y="780578"/>
                    </a:cubicBezTo>
                    <a:cubicBezTo>
                      <a:pt x="770810" y="779684"/>
                      <a:pt x="771704" y="777896"/>
                      <a:pt x="771704" y="777002"/>
                    </a:cubicBezTo>
                    <a:cubicBezTo>
                      <a:pt x="771704" y="776107"/>
                      <a:pt x="772598" y="776107"/>
                      <a:pt x="772598" y="775213"/>
                    </a:cubicBezTo>
                    <a:cubicBezTo>
                      <a:pt x="773492" y="774319"/>
                      <a:pt x="773492" y="773425"/>
                      <a:pt x="774387" y="772531"/>
                    </a:cubicBezTo>
                    <a:cubicBezTo>
                      <a:pt x="775281" y="770743"/>
                      <a:pt x="774387" y="769849"/>
                      <a:pt x="773492" y="769849"/>
                    </a:cubicBezTo>
                    <a:cubicBezTo>
                      <a:pt x="776175" y="765378"/>
                      <a:pt x="780646" y="762695"/>
                      <a:pt x="785117" y="760013"/>
                    </a:cubicBezTo>
                    <a:lnTo>
                      <a:pt x="784223" y="760013"/>
                    </a:lnTo>
                    <a:cubicBezTo>
                      <a:pt x="790482" y="756437"/>
                      <a:pt x="797636" y="752860"/>
                      <a:pt x="803895" y="749283"/>
                    </a:cubicBezTo>
                    <a:lnTo>
                      <a:pt x="806578" y="746601"/>
                    </a:lnTo>
                    <a:cubicBezTo>
                      <a:pt x="796742" y="750178"/>
                      <a:pt x="788694" y="754648"/>
                      <a:pt x="779752" y="760013"/>
                    </a:cubicBezTo>
                    <a:cubicBezTo>
                      <a:pt x="779752" y="760013"/>
                      <a:pt x="777963" y="760907"/>
                      <a:pt x="777069" y="761801"/>
                    </a:cubicBezTo>
                    <a:cubicBezTo>
                      <a:pt x="777069" y="761801"/>
                      <a:pt x="775281" y="762695"/>
                      <a:pt x="772598" y="760013"/>
                    </a:cubicBezTo>
                    <a:lnTo>
                      <a:pt x="772598" y="759119"/>
                    </a:lnTo>
                    <a:cubicBezTo>
                      <a:pt x="774387" y="755542"/>
                      <a:pt x="779752" y="753754"/>
                      <a:pt x="782434" y="751072"/>
                    </a:cubicBezTo>
                    <a:cubicBezTo>
                      <a:pt x="784223" y="751072"/>
                      <a:pt x="786011" y="751072"/>
                      <a:pt x="786011" y="752860"/>
                    </a:cubicBezTo>
                    <a:cubicBezTo>
                      <a:pt x="840558" y="710836"/>
                      <a:pt x="914778" y="720671"/>
                      <a:pt x="977372" y="699212"/>
                    </a:cubicBezTo>
                    <a:cubicBezTo>
                      <a:pt x="982738" y="695635"/>
                      <a:pt x="987209" y="692059"/>
                      <a:pt x="992574" y="689377"/>
                    </a:cubicBezTo>
                    <a:cubicBezTo>
                      <a:pt x="1000622" y="685800"/>
                      <a:pt x="1007775" y="677753"/>
                      <a:pt x="1017612" y="672388"/>
                    </a:cubicBezTo>
                    <a:cubicBezTo>
                      <a:pt x="1031025" y="662553"/>
                      <a:pt x="1040861" y="650035"/>
                      <a:pt x="1046227" y="633940"/>
                    </a:cubicBezTo>
                    <a:cubicBezTo>
                      <a:pt x="1046227" y="632152"/>
                      <a:pt x="1044438" y="630364"/>
                      <a:pt x="1044438" y="630364"/>
                    </a:cubicBezTo>
                    <a:cubicBezTo>
                      <a:pt x="1022083" y="653611"/>
                      <a:pt x="997045" y="672388"/>
                      <a:pt x="970219" y="685800"/>
                    </a:cubicBezTo>
                    <a:cubicBezTo>
                      <a:pt x="934450" y="704577"/>
                      <a:pt x="895999" y="701000"/>
                      <a:pt x="858442" y="706365"/>
                    </a:cubicBezTo>
                    <a:cubicBezTo>
                      <a:pt x="860231" y="702789"/>
                      <a:pt x="863808" y="702789"/>
                      <a:pt x="866490" y="702789"/>
                    </a:cubicBezTo>
                    <a:cubicBezTo>
                      <a:pt x="866490" y="697424"/>
                      <a:pt x="870067" y="695635"/>
                      <a:pt x="873644" y="692953"/>
                    </a:cubicBezTo>
                    <a:lnTo>
                      <a:pt x="879009" y="692953"/>
                    </a:lnTo>
                    <a:cubicBezTo>
                      <a:pt x="880798" y="692953"/>
                      <a:pt x="880798" y="689377"/>
                      <a:pt x="882586" y="689377"/>
                    </a:cubicBezTo>
                    <a:cubicBezTo>
                      <a:pt x="886163" y="689377"/>
                      <a:pt x="891528" y="687588"/>
                      <a:pt x="889740" y="687588"/>
                    </a:cubicBezTo>
                    <a:cubicBezTo>
                      <a:pt x="884374" y="680435"/>
                      <a:pt x="874538" y="692953"/>
                      <a:pt x="866490" y="687588"/>
                    </a:cubicBezTo>
                    <a:cubicBezTo>
                      <a:pt x="870067" y="684012"/>
                      <a:pt x="868279" y="679541"/>
                      <a:pt x="871855" y="677753"/>
                    </a:cubicBezTo>
                    <a:lnTo>
                      <a:pt x="879009" y="677753"/>
                    </a:lnTo>
                    <a:cubicBezTo>
                      <a:pt x="879009" y="674176"/>
                      <a:pt x="882586" y="670600"/>
                      <a:pt x="882586" y="670600"/>
                    </a:cubicBezTo>
                    <a:cubicBezTo>
                      <a:pt x="907624" y="655400"/>
                      <a:pt x="931768" y="643776"/>
                      <a:pt x="955017" y="630364"/>
                    </a:cubicBezTo>
                    <a:cubicBezTo>
                      <a:pt x="949652" y="630364"/>
                      <a:pt x="946969" y="635729"/>
                      <a:pt x="941604" y="632152"/>
                    </a:cubicBezTo>
                    <a:cubicBezTo>
                      <a:pt x="945181" y="632152"/>
                      <a:pt x="941604" y="626787"/>
                      <a:pt x="945181" y="626787"/>
                    </a:cubicBezTo>
                    <a:cubicBezTo>
                      <a:pt x="963959" y="621422"/>
                      <a:pt x="979161" y="611587"/>
                      <a:pt x="997939" y="604434"/>
                    </a:cubicBezTo>
                    <a:cubicBezTo>
                      <a:pt x="990785" y="604434"/>
                      <a:pt x="986314" y="609799"/>
                      <a:pt x="979161" y="604434"/>
                    </a:cubicBezTo>
                    <a:cubicBezTo>
                      <a:pt x="982738" y="602646"/>
                      <a:pt x="984526" y="599069"/>
                      <a:pt x="988997" y="599069"/>
                    </a:cubicBezTo>
                    <a:lnTo>
                      <a:pt x="988997" y="593704"/>
                    </a:lnTo>
                    <a:cubicBezTo>
                      <a:pt x="988997" y="591916"/>
                      <a:pt x="990785" y="591916"/>
                      <a:pt x="992574" y="591916"/>
                    </a:cubicBezTo>
                    <a:cubicBezTo>
                      <a:pt x="990785" y="591916"/>
                      <a:pt x="988997" y="590128"/>
                      <a:pt x="988997" y="590128"/>
                    </a:cubicBezTo>
                    <a:cubicBezTo>
                      <a:pt x="990785" y="586551"/>
                      <a:pt x="996151" y="588340"/>
                      <a:pt x="998833" y="584763"/>
                    </a:cubicBezTo>
                    <a:cubicBezTo>
                      <a:pt x="997045" y="584763"/>
                      <a:pt x="993468" y="584763"/>
                      <a:pt x="993468" y="582975"/>
                    </a:cubicBezTo>
                    <a:cubicBezTo>
                      <a:pt x="998833" y="575822"/>
                      <a:pt x="1006881" y="574928"/>
                      <a:pt x="1015823" y="573139"/>
                    </a:cubicBezTo>
                    <a:cubicBezTo>
                      <a:pt x="1014035" y="569563"/>
                      <a:pt x="1008670" y="573139"/>
                      <a:pt x="1008670" y="569563"/>
                    </a:cubicBezTo>
                    <a:cubicBezTo>
                      <a:pt x="1008670" y="567774"/>
                      <a:pt x="1010458" y="567774"/>
                      <a:pt x="1012247" y="567774"/>
                    </a:cubicBezTo>
                    <a:lnTo>
                      <a:pt x="1008670" y="567774"/>
                    </a:lnTo>
                    <a:cubicBezTo>
                      <a:pt x="1005093" y="565986"/>
                      <a:pt x="1006881" y="562410"/>
                      <a:pt x="1006881" y="560621"/>
                    </a:cubicBezTo>
                    <a:cubicBezTo>
                      <a:pt x="1016718" y="548998"/>
                      <a:pt x="1016718" y="533797"/>
                      <a:pt x="1022083" y="520385"/>
                    </a:cubicBezTo>
                    <a:cubicBezTo>
                      <a:pt x="1020294" y="520385"/>
                      <a:pt x="1018506" y="520385"/>
                      <a:pt x="1018506" y="518597"/>
                    </a:cubicBezTo>
                    <a:cubicBezTo>
                      <a:pt x="1001516" y="537374"/>
                      <a:pt x="974690" y="543633"/>
                      <a:pt x="949652" y="550786"/>
                    </a:cubicBezTo>
                    <a:lnTo>
                      <a:pt x="938027" y="550786"/>
                    </a:lnTo>
                    <a:cubicBezTo>
                      <a:pt x="929979" y="554362"/>
                      <a:pt x="917460" y="554362"/>
                      <a:pt x="909412" y="548998"/>
                    </a:cubicBezTo>
                    <a:cubicBezTo>
                      <a:pt x="902259" y="545421"/>
                      <a:pt x="899576" y="540950"/>
                      <a:pt x="892422" y="535586"/>
                    </a:cubicBezTo>
                    <a:cubicBezTo>
                      <a:pt x="879009" y="527538"/>
                      <a:pt x="865596" y="520385"/>
                      <a:pt x="850394" y="515021"/>
                    </a:cubicBezTo>
                    <a:cubicBezTo>
                      <a:pt x="808367" y="501609"/>
                      <a:pt x="764550" y="494456"/>
                      <a:pt x="720734" y="496244"/>
                    </a:cubicBezTo>
                    <a:cubicBezTo>
                      <a:pt x="739512" y="486408"/>
                      <a:pt x="760079" y="485514"/>
                      <a:pt x="779752" y="479255"/>
                    </a:cubicBezTo>
                    <a:cubicBezTo>
                      <a:pt x="808367" y="471208"/>
                      <a:pt x="835193" y="460479"/>
                      <a:pt x="865596" y="462267"/>
                    </a:cubicBezTo>
                    <a:cubicBezTo>
                      <a:pt x="860231" y="460479"/>
                      <a:pt x="853971" y="462267"/>
                      <a:pt x="848606" y="462267"/>
                    </a:cubicBezTo>
                    <a:cubicBezTo>
                      <a:pt x="825357" y="460479"/>
                      <a:pt x="801213" y="467632"/>
                      <a:pt x="776175" y="472102"/>
                    </a:cubicBezTo>
                    <a:cubicBezTo>
                      <a:pt x="759185" y="475679"/>
                      <a:pt x="743983" y="481938"/>
                      <a:pt x="726993" y="485514"/>
                    </a:cubicBezTo>
                    <a:cubicBezTo>
                      <a:pt x="717157" y="489091"/>
                      <a:pt x="711792" y="498926"/>
                      <a:pt x="700167" y="497138"/>
                    </a:cubicBezTo>
                    <a:lnTo>
                      <a:pt x="700167" y="491773"/>
                    </a:lnTo>
                    <a:cubicBezTo>
                      <a:pt x="717157" y="471208"/>
                      <a:pt x="737724" y="451537"/>
                      <a:pt x="764550" y="449749"/>
                    </a:cubicBezTo>
                    <a:cubicBezTo>
                      <a:pt x="794953" y="444384"/>
                      <a:pt x="823568" y="449749"/>
                      <a:pt x="853971" y="453325"/>
                    </a:cubicBezTo>
                    <a:cubicBezTo>
                      <a:pt x="876327" y="455114"/>
                      <a:pt x="895999" y="460479"/>
                      <a:pt x="918354" y="464949"/>
                    </a:cubicBezTo>
                    <a:cubicBezTo>
                      <a:pt x="926402" y="464949"/>
                      <a:pt x="928191" y="478361"/>
                      <a:pt x="935344" y="480149"/>
                    </a:cubicBezTo>
                    <a:cubicBezTo>
                      <a:pt x="945181" y="483726"/>
                      <a:pt x="955911" y="480149"/>
                      <a:pt x="965748" y="487302"/>
                    </a:cubicBezTo>
                    <a:cubicBezTo>
                      <a:pt x="965748" y="483726"/>
                      <a:pt x="963959" y="480149"/>
                      <a:pt x="965748" y="477467"/>
                    </a:cubicBezTo>
                    <a:cubicBezTo>
                      <a:pt x="972901" y="470314"/>
                      <a:pt x="980949" y="479255"/>
                      <a:pt x="988103" y="475679"/>
                    </a:cubicBezTo>
                    <a:cubicBezTo>
                      <a:pt x="1001516" y="467632"/>
                      <a:pt x="976478" y="452431"/>
                      <a:pt x="969324" y="439913"/>
                    </a:cubicBezTo>
                    <a:cubicBezTo>
                      <a:pt x="969324" y="438125"/>
                      <a:pt x="971113" y="436337"/>
                      <a:pt x="971113" y="436337"/>
                    </a:cubicBezTo>
                    <a:cubicBezTo>
                      <a:pt x="984526" y="447961"/>
                      <a:pt x="994362" y="461373"/>
                      <a:pt x="1011352" y="470314"/>
                    </a:cubicBezTo>
                    <a:cubicBezTo>
                      <a:pt x="1019400" y="473890"/>
                      <a:pt x="1039967" y="478361"/>
                      <a:pt x="1036390" y="468526"/>
                    </a:cubicBezTo>
                    <a:cubicBezTo>
                      <a:pt x="1028342" y="449749"/>
                      <a:pt x="1011352" y="434549"/>
                      <a:pt x="997045" y="417560"/>
                    </a:cubicBezTo>
                    <a:lnTo>
                      <a:pt x="997045" y="410407"/>
                    </a:lnTo>
                    <a:cubicBezTo>
                      <a:pt x="993468" y="410407"/>
                      <a:pt x="993468" y="408619"/>
                      <a:pt x="991680" y="406831"/>
                    </a:cubicBezTo>
                    <a:lnTo>
                      <a:pt x="991680" y="399677"/>
                    </a:lnTo>
                    <a:cubicBezTo>
                      <a:pt x="984526" y="396101"/>
                      <a:pt x="986314" y="389842"/>
                      <a:pt x="983632" y="384477"/>
                    </a:cubicBezTo>
                    <a:cubicBezTo>
                      <a:pt x="978267" y="376430"/>
                      <a:pt x="981843" y="363912"/>
                      <a:pt x="978267" y="354077"/>
                    </a:cubicBezTo>
                    <a:cubicBezTo>
                      <a:pt x="974690" y="344241"/>
                      <a:pt x="972901" y="335300"/>
                      <a:pt x="971113" y="325464"/>
                    </a:cubicBezTo>
                    <a:cubicBezTo>
                      <a:pt x="965748" y="296852"/>
                      <a:pt x="959488" y="271816"/>
                      <a:pt x="955911" y="244098"/>
                    </a:cubicBezTo>
                    <a:cubicBezTo>
                      <a:pt x="952334" y="211910"/>
                      <a:pt x="974690" y="186874"/>
                      <a:pt x="989891" y="158262"/>
                    </a:cubicBezTo>
                    <a:cubicBezTo>
                      <a:pt x="1001516" y="137696"/>
                      <a:pt x="1014929" y="118026"/>
                      <a:pt x="1037284" y="104614"/>
                    </a:cubicBezTo>
                    <a:cubicBezTo>
                      <a:pt x="1042650" y="84049"/>
                      <a:pt x="1056063" y="67060"/>
                      <a:pt x="1069476" y="50966"/>
                    </a:cubicBezTo>
                    <a:cubicBezTo>
                      <a:pt x="1082889" y="34871"/>
                      <a:pt x="1105244" y="24142"/>
                      <a:pt x="1121340" y="16989"/>
                    </a:cubicBezTo>
                    <a:cubicBezTo>
                      <a:pt x="1144590" y="6259"/>
                      <a:pt x="1166051" y="0"/>
                      <a:pt x="1166051" y="0"/>
                    </a:cubicBezTo>
                    <a:lnTo>
                      <a:pt x="0" y="0"/>
                    </a:lnTo>
                    <a:lnTo>
                      <a:pt x="0" y="894133"/>
                    </a:lnTo>
                    <a:lnTo>
                      <a:pt x="828933" y="894133"/>
                    </a:lnTo>
                    <a:cubicBezTo>
                      <a:pt x="861125" y="870886"/>
                      <a:pt x="893317" y="860156"/>
                      <a:pt x="938027" y="837803"/>
                    </a:cubicBezTo>
                    <a:cubicBezTo>
                      <a:pt x="959488" y="828861"/>
                      <a:pt x="1007775" y="806508"/>
                      <a:pt x="1023871" y="790414"/>
                    </a:cubicBezTo>
                    <a:moveTo>
                      <a:pt x="764550" y="668812"/>
                    </a:moveTo>
                    <a:cubicBezTo>
                      <a:pt x="760973" y="668812"/>
                      <a:pt x="754714" y="670600"/>
                      <a:pt x="756502" y="667023"/>
                    </a:cubicBezTo>
                    <a:cubicBezTo>
                      <a:pt x="758291" y="658976"/>
                      <a:pt x="769915" y="658976"/>
                      <a:pt x="777069" y="655400"/>
                    </a:cubicBezTo>
                    <a:cubicBezTo>
                      <a:pt x="780646" y="653611"/>
                      <a:pt x="785117" y="650035"/>
                      <a:pt x="788694" y="651823"/>
                    </a:cubicBezTo>
                    <a:cubicBezTo>
                      <a:pt x="792271" y="657188"/>
                      <a:pt x="796742" y="655400"/>
                      <a:pt x="800319" y="658976"/>
                    </a:cubicBezTo>
                    <a:cubicBezTo>
                      <a:pt x="789588" y="668812"/>
                      <a:pt x="776175" y="664341"/>
                      <a:pt x="764550" y="668812"/>
                    </a:cubicBezTo>
                    <a:moveTo>
                      <a:pt x="505229" y="632152"/>
                    </a:moveTo>
                    <a:cubicBezTo>
                      <a:pt x="505229" y="632152"/>
                      <a:pt x="503441" y="630364"/>
                      <a:pt x="503441" y="628576"/>
                    </a:cubicBezTo>
                    <a:cubicBezTo>
                      <a:pt x="525796" y="599963"/>
                      <a:pt x="541892" y="573139"/>
                      <a:pt x="557988" y="542739"/>
                    </a:cubicBezTo>
                    <a:cubicBezTo>
                      <a:pt x="580343" y="531115"/>
                      <a:pt x="598227" y="514126"/>
                      <a:pt x="615217" y="495350"/>
                    </a:cubicBezTo>
                    <a:cubicBezTo>
                      <a:pt x="643832" y="464949"/>
                      <a:pt x="674235" y="438125"/>
                      <a:pt x="710003" y="421137"/>
                    </a:cubicBezTo>
                    <a:cubicBezTo>
                      <a:pt x="723416" y="415772"/>
                      <a:pt x="740406" y="417560"/>
                      <a:pt x="753820" y="422925"/>
                    </a:cubicBezTo>
                    <a:cubicBezTo>
                      <a:pt x="748454" y="430078"/>
                      <a:pt x="740406" y="428290"/>
                      <a:pt x="733253" y="432760"/>
                    </a:cubicBezTo>
                    <a:cubicBezTo>
                      <a:pt x="731464" y="432760"/>
                      <a:pt x="729676" y="432760"/>
                      <a:pt x="727888" y="430972"/>
                    </a:cubicBezTo>
                    <a:cubicBezTo>
                      <a:pt x="729676" y="429184"/>
                      <a:pt x="729676" y="427396"/>
                      <a:pt x="729676" y="425607"/>
                    </a:cubicBezTo>
                    <a:cubicBezTo>
                      <a:pt x="712686" y="444384"/>
                      <a:pt x="689436" y="452431"/>
                      <a:pt x="676023" y="474785"/>
                    </a:cubicBezTo>
                    <a:cubicBezTo>
                      <a:pt x="666187" y="491773"/>
                      <a:pt x="659033" y="513232"/>
                      <a:pt x="637572" y="518597"/>
                    </a:cubicBezTo>
                    <a:cubicBezTo>
                      <a:pt x="630419" y="520385"/>
                      <a:pt x="639361" y="513232"/>
                      <a:pt x="635784" y="515021"/>
                    </a:cubicBezTo>
                    <a:cubicBezTo>
                      <a:pt x="583025" y="547209"/>
                      <a:pt x="546363" y="586551"/>
                      <a:pt x="505229" y="632152"/>
                    </a:cubicBezTo>
                    <a:moveTo>
                      <a:pt x="645620" y="520385"/>
                    </a:moveTo>
                    <a:cubicBezTo>
                      <a:pt x="643832" y="523962"/>
                      <a:pt x="642043" y="523962"/>
                      <a:pt x="640255" y="527538"/>
                    </a:cubicBezTo>
                    <a:cubicBezTo>
                      <a:pt x="638466" y="531115"/>
                      <a:pt x="636678" y="532903"/>
                      <a:pt x="633101" y="534692"/>
                    </a:cubicBezTo>
                    <a:cubicBezTo>
                      <a:pt x="631313" y="534692"/>
                      <a:pt x="629524" y="534692"/>
                      <a:pt x="629524" y="532903"/>
                    </a:cubicBezTo>
                    <a:cubicBezTo>
                      <a:pt x="631313" y="525750"/>
                      <a:pt x="636678" y="519491"/>
                      <a:pt x="642938" y="517703"/>
                    </a:cubicBezTo>
                    <a:cubicBezTo>
                      <a:pt x="645620" y="516809"/>
                      <a:pt x="645620" y="518597"/>
                      <a:pt x="645620" y="520385"/>
                    </a:cubicBezTo>
                    <a:moveTo>
                      <a:pt x="724311" y="773425"/>
                    </a:moveTo>
                    <a:cubicBezTo>
                      <a:pt x="723416" y="775213"/>
                      <a:pt x="721628" y="777002"/>
                      <a:pt x="719840" y="778790"/>
                    </a:cubicBezTo>
                    <a:cubicBezTo>
                      <a:pt x="721628" y="778790"/>
                      <a:pt x="723416" y="780578"/>
                      <a:pt x="721628" y="781472"/>
                    </a:cubicBezTo>
                    <a:cubicBezTo>
                      <a:pt x="718051" y="785049"/>
                      <a:pt x="713580" y="788625"/>
                      <a:pt x="709109" y="790414"/>
                    </a:cubicBezTo>
                    <a:lnTo>
                      <a:pt x="706426" y="790414"/>
                    </a:lnTo>
                    <a:cubicBezTo>
                      <a:pt x="704638" y="792202"/>
                      <a:pt x="701955" y="793990"/>
                      <a:pt x="700167" y="796673"/>
                    </a:cubicBezTo>
                    <a:cubicBezTo>
                      <a:pt x="698379" y="798461"/>
                      <a:pt x="688542" y="797567"/>
                      <a:pt x="691225" y="794884"/>
                    </a:cubicBezTo>
                    <a:cubicBezTo>
                      <a:pt x="695696" y="791308"/>
                      <a:pt x="699273" y="786837"/>
                      <a:pt x="703744" y="783261"/>
                    </a:cubicBezTo>
                    <a:cubicBezTo>
                      <a:pt x="706426" y="781472"/>
                      <a:pt x="709109" y="778790"/>
                      <a:pt x="710898" y="776107"/>
                    </a:cubicBezTo>
                    <a:cubicBezTo>
                      <a:pt x="711792" y="774319"/>
                      <a:pt x="712686" y="773425"/>
                      <a:pt x="714474" y="772531"/>
                    </a:cubicBezTo>
                    <a:cubicBezTo>
                      <a:pt x="717157" y="770743"/>
                      <a:pt x="726099" y="769849"/>
                      <a:pt x="724311" y="773425"/>
                    </a:cubicBezTo>
                    <a:moveTo>
                      <a:pt x="693908" y="760013"/>
                    </a:moveTo>
                    <a:cubicBezTo>
                      <a:pt x="686754" y="764484"/>
                      <a:pt x="680494" y="768954"/>
                      <a:pt x="674235" y="773425"/>
                    </a:cubicBezTo>
                    <a:cubicBezTo>
                      <a:pt x="667081" y="777896"/>
                      <a:pt x="659033" y="780578"/>
                      <a:pt x="651880" y="784155"/>
                    </a:cubicBezTo>
                    <a:cubicBezTo>
                      <a:pt x="650985" y="783261"/>
                      <a:pt x="650091" y="783261"/>
                      <a:pt x="649197" y="783261"/>
                    </a:cubicBezTo>
                    <a:cubicBezTo>
                      <a:pt x="642938" y="786837"/>
                      <a:pt x="637572" y="791308"/>
                      <a:pt x="632207" y="796673"/>
                    </a:cubicBezTo>
                    <a:lnTo>
                      <a:pt x="629524" y="799355"/>
                    </a:lnTo>
                    <a:lnTo>
                      <a:pt x="626842" y="802037"/>
                    </a:lnTo>
                    <a:lnTo>
                      <a:pt x="623265" y="805614"/>
                    </a:lnTo>
                    <a:cubicBezTo>
                      <a:pt x="622371" y="806508"/>
                      <a:pt x="622371" y="807402"/>
                      <a:pt x="620582" y="808296"/>
                    </a:cubicBezTo>
                    <a:cubicBezTo>
                      <a:pt x="619688" y="809190"/>
                      <a:pt x="617005" y="809190"/>
                      <a:pt x="617005" y="807402"/>
                    </a:cubicBezTo>
                    <a:cubicBezTo>
                      <a:pt x="616111" y="808296"/>
                      <a:pt x="615217" y="808296"/>
                      <a:pt x="614323" y="809190"/>
                    </a:cubicBezTo>
                    <a:cubicBezTo>
                      <a:pt x="613429" y="810085"/>
                      <a:pt x="612534" y="810085"/>
                      <a:pt x="611640" y="810979"/>
                    </a:cubicBezTo>
                    <a:lnTo>
                      <a:pt x="609852" y="810979"/>
                    </a:lnTo>
                    <a:cubicBezTo>
                      <a:pt x="608063" y="812767"/>
                      <a:pt x="605381" y="814555"/>
                      <a:pt x="603592" y="816343"/>
                    </a:cubicBezTo>
                    <a:cubicBezTo>
                      <a:pt x="600015" y="819920"/>
                      <a:pt x="596439" y="822602"/>
                      <a:pt x="593756" y="827073"/>
                    </a:cubicBezTo>
                    <a:lnTo>
                      <a:pt x="593756" y="827967"/>
                    </a:lnTo>
                    <a:lnTo>
                      <a:pt x="592862" y="828861"/>
                    </a:lnTo>
                    <a:cubicBezTo>
                      <a:pt x="592862" y="828861"/>
                      <a:pt x="592862" y="829755"/>
                      <a:pt x="591968" y="829755"/>
                    </a:cubicBezTo>
                    <a:cubicBezTo>
                      <a:pt x="591968" y="830650"/>
                      <a:pt x="591073" y="830650"/>
                      <a:pt x="591073" y="831544"/>
                    </a:cubicBezTo>
                    <a:cubicBezTo>
                      <a:pt x="591073" y="831544"/>
                      <a:pt x="590179" y="832438"/>
                      <a:pt x="589285" y="832438"/>
                    </a:cubicBezTo>
                    <a:lnTo>
                      <a:pt x="588391" y="831544"/>
                    </a:lnTo>
                    <a:cubicBezTo>
                      <a:pt x="588391" y="831544"/>
                      <a:pt x="588391" y="830650"/>
                      <a:pt x="587496" y="830650"/>
                    </a:cubicBezTo>
                    <a:cubicBezTo>
                      <a:pt x="586602" y="829755"/>
                      <a:pt x="586602" y="828861"/>
                      <a:pt x="585708" y="827967"/>
                    </a:cubicBezTo>
                    <a:lnTo>
                      <a:pt x="585708" y="827073"/>
                    </a:lnTo>
                    <a:cubicBezTo>
                      <a:pt x="587496" y="825285"/>
                      <a:pt x="589285" y="823497"/>
                      <a:pt x="591073" y="820814"/>
                    </a:cubicBezTo>
                    <a:cubicBezTo>
                      <a:pt x="591968" y="819920"/>
                      <a:pt x="591968" y="819026"/>
                      <a:pt x="592862" y="819026"/>
                    </a:cubicBezTo>
                    <a:cubicBezTo>
                      <a:pt x="593756" y="818132"/>
                      <a:pt x="594650" y="816343"/>
                      <a:pt x="595544" y="815449"/>
                    </a:cubicBezTo>
                    <a:cubicBezTo>
                      <a:pt x="595544" y="814555"/>
                      <a:pt x="596439" y="814555"/>
                      <a:pt x="596439" y="813661"/>
                    </a:cubicBezTo>
                    <a:cubicBezTo>
                      <a:pt x="598227" y="810979"/>
                      <a:pt x="600015" y="809190"/>
                      <a:pt x="601804" y="806508"/>
                    </a:cubicBezTo>
                    <a:lnTo>
                      <a:pt x="602698" y="805614"/>
                    </a:lnTo>
                    <a:cubicBezTo>
                      <a:pt x="603592" y="804720"/>
                      <a:pt x="604486" y="802931"/>
                      <a:pt x="605381" y="802037"/>
                    </a:cubicBezTo>
                    <a:cubicBezTo>
                      <a:pt x="606275" y="801143"/>
                      <a:pt x="606275" y="800249"/>
                      <a:pt x="607169" y="798461"/>
                    </a:cubicBezTo>
                    <a:lnTo>
                      <a:pt x="607169" y="797567"/>
                    </a:lnTo>
                    <a:cubicBezTo>
                      <a:pt x="608063" y="795778"/>
                      <a:pt x="608063" y="794884"/>
                      <a:pt x="608958" y="793990"/>
                    </a:cubicBezTo>
                    <a:lnTo>
                      <a:pt x="608958" y="793096"/>
                    </a:lnTo>
                    <a:cubicBezTo>
                      <a:pt x="608958" y="792202"/>
                      <a:pt x="608958" y="792202"/>
                      <a:pt x="609852" y="791308"/>
                    </a:cubicBezTo>
                    <a:cubicBezTo>
                      <a:pt x="609852" y="790414"/>
                      <a:pt x="609852" y="789519"/>
                      <a:pt x="610746" y="788625"/>
                    </a:cubicBezTo>
                    <a:lnTo>
                      <a:pt x="610746" y="787731"/>
                    </a:lnTo>
                    <a:cubicBezTo>
                      <a:pt x="612534" y="784155"/>
                      <a:pt x="615217" y="781472"/>
                      <a:pt x="617900" y="778790"/>
                    </a:cubicBezTo>
                    <a:lnTo>
                      <a:pt x="617005" y="778790"/>
                    </a:lnTo>
                    <a:cubicBezTo>
                      <a:pt x="614323" y="780578"/>
                      <a:pt x="612534" y="782366"/>
                      <a:pt x="610746" y="784155"/>
                    </a:cubicBezTo>
                    <a:cubicBezTo>
                      <a:pt x="608958" y="785943"/>
                      <a:pt x="605381" y="783261"/>
                      <a:pt x="608063" y="781472"/>
                    </a:cubicBezTo>
                    <a:cubicBezTo>
                      <a:pt x="609852" y="780578"/>
                      <a:pt x="610746" y="778790"/>
                      <a:pt x="611640" y="777896"/>
                    </a:cubicBezTo>
                    <a:cubicBezTo>
                      <a:pt x="614323" y="775213"/>
                      <a:pt x="617005" y="771637"/>
                      <a:pt x="620582" y="768954"/>
                    </a:cubicBezTo>
                    <a:cubicBezTo>
                      <a:pt x="622371" y="767166"/>
                      <a:pt x="624159" y="766272"/>
                      <a:pt x="625948" y="765378"/>
                    </a:cubicBezTo>
                    <a:lnTo>
                      <a:pt x="626842" y="764484"/>
                    </a:lnTo>
                    <a:cubicBezTo>
                      <a:pt x="627736" y="762695"/>
                      <a:pt x="629524" y="761801"/>
                      <a:pt x="630419" y="760013"/>
                    </a:cubicBezTo>
                    <a:cubicBezTo>
                      <a:pt x="646514" y="744813"/>
                      <a:pt x="674235" y="744813"/>
                      <a:pt x="694802" y="734977"/>
                    </a:cubicBezTo>
                    <a:cubicBezTo>
                      <a:pt x="702850" y="731401"/>
                      <a:pt x="713580" y="736766"/>
                      <a:pt x="721628" y="734977"/>
                    </a:cubicBezTo>
                    <a:cubicBezTo>
                      <a:pt x="726993" y="734977"/>
                      <a:pt x="731464" y="734977"/>
                      <a:pt x="736830" y="738554"/>
                    </a:cubicBezTo>
                    <a:cubicBezTo>
                      <a:pt x="721628" y="741236"/>
                      <a:pt x="708215" y="751072"/>
                      <a:pt x="693908" y="760013"/>
                    </a:cubicBezTo>
                    <a:moveTo>
                      <a:pt x="728782" y="641988"/>
                    </a:moveTo>
                    <a:cubicBezTo>
                      <a:pt x="726993" y="640199"/>
                      <a:pt x="734147" y="641988"/>
                      <a:pt x="735935" y="638411"/>
                    </a:cubicBezTo>
                    <a:lnTo>
                      <a:pt x="722522" y="638411"/>
                    </a:lnTo>
                    <a:cubicBezTo>
                      <a:pt x="720734" y="638411"/>
                      <a:pt x="720734" y="636623"/>
                      <a:pt x="720734" y="634834"/>
                    </a:cubicBezTo>
                    <a:cubicBezTo>
                      <a:pt x="712686" y="636623"/>
                      <a:pt x="701955" y="640199"/>
                      <a:pt x="693908" y="641988"/>
                    </a:cubicBezTo>
                    <a:cubicBezTo>
                      <a:pt x="682283" y="645564"/>
                      <a:pt x="671552" y="653611"/>
                      <a:pt x="658139" y="657188"/>
                    </a:cubicBezTo>
                    <a:cubicBezTo>
                      <a:pt x="639361" y="664341"/>
                      <a:pt x="624159" y="679541"/>
                      <a:pt x="604486" y="685800"/>
                    </a:cubicBezTo>
                    <a:cubicBezTo>
                      <a:pt x="602698" y="685800"/>
                      <a:pt x="602698" y="684012"/>
                      <a:pt x="602698" y="682223"/>
                    </a:cubicBezTo>
                    <a:cubicBezTo>
                      <a:pt x="604486" y="676859"/>
                      <a:pt x="610746" y="675070"/>
                      <a:pt x="614323" y="670600"/>
                    </a:cubicBezTo>
                    <a:cubicBezTo>
                      <a:pt x="614323" y="668812"/>
                      <a:pt x="614323" y="667023"/>
                      <a:pt x="612534" y="667023"/>
                    </a:cubicBezTo>
                    <a:cubicBezTo>
                      <a:pt x="625948" y="648246"/>
                      <a:pt x="644726" y="638411"/>
                      <a:pt x="661716" y="623211"/>
                    </a:cubicBezTo>
                    <a:lnTo>
                      <a:pt x="661716" y="617846"/>
                    </a:lnTo>
                    <a:cubicBezTo>
                      <a:pt x="667081" y="610693"/>
                      <a:pt x="675129" y="608010"/>
                      <a:pt x="678706" y="599069"/>
                    </a:cubicBezTo>
                    <a:cubicBezTo>
                      <a:pt x="680494" y="593704"/>
                      <a:pt x="687648" y="587445"/>
                      <a:pt x="695696" y="583869"/>
                    </a:cubicBezTo>
                    <a:cubicBezTo>
                      <a:pt x="693908" y="582081"/>
                      <a:pt x="690331" y="582081"/>
                      <a:pt x="690331" y="578504"/>
                    </a:cubicBezTo>
                    <a:cubicBezTo>
                      <a:pt x="683177" y="578504"/>
                      <a:pt x="676918" y="582081"/>
                      <a:pt x="669764" y="576716"/>
                    </a:cubicBezTo>
                    <a:cubicBezTo>
                      <a:pt x="673341" y="574033"/>
                      <a:pt x="676918" y="572245"/>
                      <a:pt x="680494" y="570457"/>
                    </a:cubicBezTo>
                    <a:cubicBezTo>
                      <a:pt x="678706" y="570457"/>
                      <a:pt x="677812" y="569563"/>
                      <a:pt x="676918" y="567774"/>
                    </a:cubicBezTo>
                    <a:cubicBezTo>
                      <a:pt x="675129" y="564198"/>
                      <a:pt x="680494" y="560621"/>
                      <a:pt x="684965" y="559727"/>
                    </a:cubicBezTo>
                    <a:cubicBezTo>
                      <a:pt x="692119" y="557939"/>
                      <a:pt x="700167" y="557939"/>
                      <a:pt x="705532" y="552574"/>
                    </a:cubicBezTo>
                    <a:cubicBezTo>
                      <a:pt x="693908" y="550786"/>
                      <a:pt x="680494" y="556151"/>
                      <a:pt x="667975" y="548998"/>
                    </a:cubicBezTo>
                    <a:cubicBezTo>
                      <a:pt x="676023" y="526644"/>
                      <a:pt x="690331" y="508762"/>
                      <a:pt x="710003" y="498032"/>
                    </a:cubicBezTo>
                    <a:cubicBezTo>
                      <a:pt x="711792" y="498032"/>
                      <a:pt x="715369" y="498032"/>
                      <a:pt x="715369" y="499820"/>
                    </a:cubicBezTo>
                    <a:cubicBezTo>
                      <a:pt x="715369" y="507868"/>
                      <a:pt x="710003" y="515021"/>
                      <a:pt x="701955" y="516809"/>
                    </a:cubicBezTo>
                    <a:cubicBezTo>
                      <a:pt x="715369" y="520385"/>
                      <a:pt x="728782" y="520385"/>
                      <a:pt x="742195" y="526644"/>
                    </a:cubicBezTo>
                    <a:cubicBezTo>
                      <a:pt x="740406" y="530221"/>
                      <a:pt x="736830" y="528433"/>
                      <a:pt x="735041" y="528433"/>
                    </a:cubicBezTo>
                    <a:cubicBezTo>
                      <a:pt x="743089" y="533797"/>
                      <a:pt x="753820" y="530221"/>
                      <a:pt x="761868" y="536480"/>
                    </a:cubicBezTo>
                    <a:cubicBezTo>
                      <a:pt x="756502" y="541845"/>
                      <a:pt x="752031" y="536480"/>
                      <a:pt x="746666" y="536480"/>
                    </a:cubicBezTo>
                    <a:cubicBezTo>
                      <a:pt x="799424" y="551680"/>
                      <a:pt x="854865" y="563304"/>
                      <a:pt x="898682" y="597281"/>
                    </a:cubicBezTo>
                    <a:cubicBezTo>
                      <a:pt x="861125" y="616058"/>
                      <a:pt x="822674" y="624105"/>
                      <a:pt x="782434" y="633046"/>
                    </a:cubicBezTo>
                    <a:cubicBezTo>
                      <a:pt x="777069" y="633046"/>
                      <a:pt x="774387" y="633046"/>
                      <a:pt x="769021" y="631258"/>
                    </a:cubicBezTo>
                    <a:cubicBezTo>
                      <a:pt x="769021" y="633046"/>
                      <a:pt x="769021" y="636623"/>
                      <a:pt x="767233" y="636623"/>
                    </a:cubicBezTo>
                    <a:cubicBezTo>
                      <a:pt x="760079" y="636623"/>
                      <a:pt x="755608" y="636623"/>
                      <a:pt x="750243" y="640199"/>
                    </a:cubicBezTo>
                    <a:cubicBezTo>
                      <a:pt x="743983" y="645564"/>
                      <a:pt x="734147" y="647352"/>
                      <a:pt x="728782" y="641988"/>
                    </a:cubicBezTo>
                  </a:path>
                </a:pathLst>
              </a:custGeom>
              <a:solidFill>
                <a:srgbClr val="000091"/>
              </a:solidFill>
              <a:ln w="893" cap="flat">
                <a:noFill/>
                <a:prstDash val="solid"/>
                <a:miter/>
              </a:ln>
            </p:spPr>
            <p:txBody>
              <a:bodyPr rtlCol="0" anchor="ctr"/>
              <a:lstStyle/>
              <a:p>
                <a:endParaRPr lang="fr-FR"/>
              </a:p>
            </p:txBody>
          </p:sp>
          <p:sp>
            <p:nvSpPr>
              <p:cNvPr id="63" name="Forme libre 62">
                <a:extLst>
                  <a:ext uri="{FF2B5EF4-FFF2-40B4-BE49-F238E27FC236}">
                    <a16:creationId xmlns:a16="http://schemas.microsoft.com/office/drawing/2014/main" id="{B4F883C2-212D-B627-13CB-8C849DE88486}"/>
                  </a:ext>
                </a:extLst>
              </p:cNvPr>
              <p:cNvSpPr/>
              <p:nvPr/>
            </p:nvSpPr>
            <p:spPr>
              <a:xfrm>
                <a:off x="4569124" y="894132"/>
                <a:ext cx="1085135" cy="894132"/>
              </a:xfrm>
              <a:custGeom>
                <a:avLst/>
                <a:gdLst>
                  <a:gd name="connsiteX0" fmla="*/ 1084241 w 1085135"/>
                  <a:gd name="connsiteY0" fmla="*/ 0 h 894132"/>
                  <a:gd name="connsiteX1" fmla="*/ 123859 w 1085135"/>
                  <a:gd name="connsiteY1" fmla="*/ 0 h 894132"/>
                  <a:gd name="connsiteX2" fmla="*/ 132801 w 1085135"/>
                  <a:gd name="connsiteY2" fmla="*/ 4471 h 894132"/>
                  <a:gd name="connsiteX3" fmla="*/ 156945 w 1085135"/>
                  <a:gd name="connsiteY3" fmla="*/ 16989 h 894132"/>
                  <a:gd name="connsiteX4" fmla="*/ 189136 w 1085135"/>
                  <a:gd name="connsiteY4" fmla="*/ 43813 h 894132"/>
                  <a:gd name="connsiteX5" fmla="*/ 194501 w 1085135"/>
                  <a:gd name="connsiteY5" fmla="*/ 66166 h 894132"/>
                  <a:gd name="connsiteX6" fmla="*/ 181088 w 1085135"/>
                  <a:gd name="connsiteY6" fmla="*/ 91202 h 894132"/>
                  <a:gd name="connsiteX7" fmla="*/ 145320 w 1085135"/>
                  <a:gd name="connsiteY7" fmla="*/ 94778 h 894132"/>
                  <a:gd name="connsiteX8" fmla="*/ 124753 w 1085135"/>
                  <a:gd name="connsiteY8" fmla="*/ 91202 h 894132"/>
                  <a:gd name="connsiteX9" fmla="*/ 190925 w 1085135"/>
                  <a:gd name="connsiteY9" fmla="*/ 136802 h 894132"/>
                  <a:gd name="connsiteX10" fmla="*/ 206126 w 1085135"/>
                  <a:gd name="connsiteY10" fmla="*/ 142167 h 894132"/>
                  <a:gd name="connsiteX11" fmla="*/ 207915 w 1085135"/>
                  <a:gd name="connsiteY11" fmla="*/ 147532 h 894132"/>
                  <a:gd name="connsiteX12" fmla="*/ 202549 w 1085135"/>
                  <a:gd name="connsiteY12" fmla="*/ 157367 h 894132"/>
                  <a:gd name="connsiteX13" fmla="*/ 207915 w 1085135"/>
                  <a:gd name="connsiteY13" fmla="*/ 157367 h 894132"/>
                  <a:gd name="connsiteX14" fmla="*/ 226693 w 1085135"/>
                  <a:gd name="connsiteY14" fmla="*/ 142167 h 894132"/>
                  <a:gd name="connsiteX15" fmla="*/ 233847 w 1085135"/>
                  <a:gd name="connsiteY15" fmla="*/ 167203 h 894132"/>
                  <a:gd name="connsiteX16" fmla="*/ 213280 w 1085135"/>
                  <a:gd name="connsiteY16" fmla="*/ 184191 h 894132"/>
                  <a:gd name="connsiteX17" fmla="*/ 213280 w 1085135"/>
                  <a:gd name="connsiteY17" fmla="*/ 195815 h 894132"/>
                  <a:gd name="connsiteX18" fmla="*/ 221328 w 1085135"/>
                  <a:gd name="connsiteY18" fmla="*/ 216380 h 894132"/>
                  <a:gd name="connsiteX19" fmla="*/ 232952 w 1085135"/>
                  <a:gd name="connsiteY19" fmla="*/ 253934 h 894132"/>
                  <a:gd name="connsiteX20" fmla="*/ 244577 w 1085135"/>
                  <a:gd name="connsiteY20" fmla="*/ 329935 h 894132"/>
                  <a:gd name="connsiteX21" fmla="*/ 242789 w 1085135"/>
                  <a:gd name="connsiteY21" fmla="*/ 368383 h 894132"/>
                  <a:gd name="connsiteX22" fmla="*/ 261567 w 1085135"/>
                  <a:gd name="connsiteY22" fmla="*/ 404148 h 894132"/>
                  <a:gd name="connsiteX23" fmla="*/ 280346 w 1085135"/>
                  <a:gd name="connsiteY23" fmla="*/ 430972 h 894132"/>
                  <a:gd name="connsiteX24" fmla="*/ 300912 w 1085135"/>
                  <a:gd name="connsiteY24" fmla="*/ 484620 h 894132"/>
                  <a:gd name="connsiteX25" fmla="*/ 265144 w 1085135"/>
                  <a:gd name="connsiteY25" fmla="*/ 501609 h 894132"/>
                  <a:gd name="connsiteX26" fmla="*/ 268721 w 1085135"/>
                  <a:gd name="connsiteY26" fmla="*/ 532009 h 894132"/>
                  <a:gd name="connsiteX27" fmla="*/ 246366 w 1085135"/>
                  <a:gd name="connsiteY27" fmla="*/ 561516 h 894132"/>
                  <a:gd name="connsiteX28" fmla="*/ 257990 w 1085135"/>
                  <a:gd name="connsiteY28" fmla="*/ 568669 h 894132"/>
                  <a:gd name="connsiteX29" fmla="*/ 263356 w 1085135"/>
                  <a:gd name="connsiteY29" fmla="*/ 591022 h 894132"/>
                  <a:gd name="connsiteX30" fmla="*/ 246366 w 1085135"/>
                  <a:gd name="connsiteY30" fmla="*/ 621422 h 894132"/>
                  <a:gd name="connsiteX31" fmla="*/ 244577 w 1085135"/>
                  <a:gd name="connsiteY31" fmla="*/ 658976 h 894132"/>
                  <a:gd name="connsiteX32" fmla="*/ 214174 w 1085135"/>
                  <a:gd name="connsiteY32" fmla="*/ 684012 h 894132"/>
                  <a:gd name="connsiteX33" fmla="*/ 181982 w 1085135"/>
                  <a:gd name="connsiteY33" fmla="*/ 685800 h 894132"/>
                  <a:gd name="connsiteX34" fmla="*/ 172146 w 1085135"/>
                  <a:gd name="connsiteY34" fmla="*/ 682223 h 894132"/>
                  <a:gd name="connsiteX35" fmla="*/ 86302 w 1085135"/>
                  <a:gd name="connsiteY35" fmla="*/ 670600 h 894132"/>
                  <a:gd name="connsiteX36" fmla="*/ 63052 w 1085135"/>
                  <a:gd name="connsiteY36" fmla="*/ 676859 h 894132"/>
                  <a:gd name="connsiteX37" fmla="*/ 42486 w 1085135"/>
                  <a:gd name="connsiteY37" fmla="*/ 694741 h 894132"/>
                  <a:gd name="connsiteX38" fmla="*/ 38909 w 1085135"/>
                  <a:gd name="connsiteY38" fmla="*/ 699212 h 894132"/>
                  <a:gd name="connsiteX39" fmla="*/ 37120 w 1085135"/>
                  <a:gd name="connsiteY39" fmla="*/ 701894 h 894132"/>
                  <a:gd name="connsiteX40" fmla="*/ 35332 w 1085135"/>
                  <a:gd name="connsiteY40" fmla="*/ 703683 h 894132"/>
                  <a:gd name="connsiteX41" fmla="*/ 21919 w 1085135"/>
                  <a:gd name="connsiteY41" fmla="*/ 723354 h 894132"/>
                  <a:gd name="connsiteX42" fmla="*/ 21024 w 1085135"/>
                  <a:gd name="connsiteY42" fmla="*/ 724248 h 894132"/>
                  <a:gd name="connsiteX43" fmla="*/ 19236 w 1085135"/>
                  <a:gd name="connsiteY43" fmla="*/ 726930 h 894132"/>
                  <a:gd name="connsiteX44" fmla="*/ 6717 w 1085135"/>
                  <a:gd name="connsiteY44" fmla="*/ 758225 h 894132"/>
                  <a:gd name="connsiteX45" fmla="*/ 8506 w 1085135"/>
                  <a:gd name="connsiteY45" fmla="*/ 837803 h 894132"/>
                  <a:gd name="connsiteX46" fmla="*/ 101503 w 1085135"/>
                  <a:gd name="connsiteY46" fmla="*/ 873568 h 894132"/>
                  <a:gd name="connsiteX47" fmla="*/ 141743 w 1085135"/>
                  <a:gd name="connsiteY47" fmla="*/ 894133 h 894132"/>
                  <a:gd name="connsiteX48" fmla="*/ 1085135 w 1085135"/>
                  <a:gd name="connsiteY48" fmla="*/ 894133 h 894132"/>
                  <a:gd name="connsiteX49" fmla="*/ 1085135 w 1085135"/>
                  <a:gd name="connsiteY49" fmla="*/ 0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135" h="894132">
                    <a:moveTo>
                      <a:pt x="1084241" y="0"/>
                    </a:moveTo>
                    <a:lnTo>
                      <a:pt x="123859" y="0"/>
                    </a:lnTo>
                    <a:cubicBezTo>
                      <a:pt x="123859" y="0"/>
                      <a:pt x="125647" y="0"/>
                      <a:pt x="132801" y="4471"/>
                    </a:cubicBezTo>
                    <a:cubicBezTo>
                      <a:pt x="140849" y="8941"/>
                      <a:pt x="150685" y="14306"/>
                      <a:pt x="156945" y="16989"/>
                    </a:cubicBezTo>
                    <a:cubicBezTo>
                      <a:pt x="169463" y="23247"/>
                      <a:pt x="181088" y="31295"/>
                      <a:pt x="189136" y="43813"/>
                    </a:cubicBezTo>
                    <a:cubicBezTo>
                      <a:pt x="192713" y="49177"/>
                      <a:pt x="197184" y="59013"/>
                      <a:pt x="194501" y="66166"/>
                    </a:cubicBezTo>
                    <a:cubicBezTo>
                      <a:pt x="190925" y="74213"/>
                      <a:pt x="189136" y="88519"/>
                      <a:pt x="181088" y="91202"/>
                    </a:cubicBezTo>
                    <a:cubicBezTo>
                      <a:pt x="171252" y="96566"/>
                      <a:pt x="157839" y="96566"/>
                      <a:pt x="145320" y="94778"/>
                    </a:cubicBezTo>
                    <a:cubicBezTo>
                      <a:pt x="138166" y="94778"/>
                      <a:pt x="131907" y="92990"/>
                      <a:pt x="124753" y="91202"/>
                    </a:cubicBezTo>
                    <a:cubicBezTo>
                      <a:pt x="149791" y="101037"/>
                      <a:pt x="173935" y="113555"/>
                      <a:pt x="190925" y="136802"/>
                    </a:cubicBezTo>
                    <a:cubicBezTo>
                      <a:pt x="192713" y="140379"/>
                      <a:pt x="198972" y="142167"/>
                      <a:pt x="206126" y="142167"/>
                    </a:cubicBezTo>
                    <a:cubicBezTo>
                      <a:pt x="207915" y="142167"/>
                      <a:pt x="207915" y="145744"/>
                      <a:pt x="207915" y="147532"/>
                    </a:cubicBezTo>
                    <a:cubicBezTo>
                      <a:pt x="204338" y="151108"/>
                      <a:pt x="200761" y="152897"/>
                      <a:pt x="202549" y="157367"/>
                    </a:cubicBezTo>
                    <a:lnTo>
                      <a:pt x="207915" y="157367"/>
                    </a:lnTo>
                    <a:cubicBezTo>
                      <a:pt x="215962" y="153791"/>
                      <a:pt x="215068" y="136802"/>
                      <a:pt x="226693" y="142167"/>
                    </a:cubicBezTo>
                    <a:cubicBezTo>
                      <a:pt x="234741" y="147532"/>
                      <a:pt x="238318" y="159156"/>
                      <a:pt x="233847" y="167203"/>
                    </a:cubicBezTo>
                    <a:cubicBezTo>
                      <a:pt x="226693" y="174356"/>
                      <a:pt x="220433" y="178827"/>
                      <a:pt x="213280" y="184191"/>
                    </a:cubicBezTo>
                    <a:cubicBezTo>
                      <a:pt x="211491" y="187768"/>
                      <a:pt x="211491" y="192239"/>
                      <a:pt x="213280" y="195815"/>
                    </a:cubicBezTo>
                    <a:cubicBezTo>
                      <a:pt x="218645" y="202968"/>
                      <a:pt x="220433" y="209227"/>
                      <a:pt x="221328" y="216380"/>
                    </a:cubicBezTo>
                    <a:cubicBezTo>
                      <a:pt x="226693" y="228004"/>
                      <a:pt x="228481" y="241416"/>
                      <a:pt x="232952" y="253934"/>
                    </a:cubicBezTo>
                    <a:cubicBezTo>
                      <a:pt x="240106" y="278970"/>
                      <a:pt x="246366" y="304899"/>
                      <a:pt x="244577" y="329935"/>
                    </a:cubicBezTo>
                    <a:cubicBezTo>
                      <a:pt x="244577" y="343347"/>
                      <a:pt x="237423" y="354971"/>
                      <a:pt x="242789" y="368383"/>
                    </a:cubicBezTo>
                    <a:cubicBezTo>
                      <a:pt x="246366" y="381795"/>
                      <a:pt x="254413" y="391630"/>
                      <a:pt x="261567" y="404148"/>
                    </a:cubicBezTo>
                    <a:cubicBezTo>
                      <a:pt x="268721" y="413984"/>
                      <a:pt x="274980" y="421137"/>
                      <a:pt x="280346" y="430972"/>
                    </a:cubicBezTo>
                    <a:cubicBezTo>
                      <a:pt x="290182" y="447961"/>
                      <a:pt x="308960" y="464949"/>
                      <a:pt x="300912" y="484620"/>
                    </a:cubicBezTo>
                    <a:cubicBezTo>
                      <a:pt x="295547" y="496244"/>
                      <a:pt x="277663" y="494456"/>
                      <a:pt x="265144" y="501609"/>
                    </a:cubicBezTo>
                    <a:cubicBezTo>
                      <a:pt x="255308" y="509656"/>
                      <a:pt x="263356" y="523962"/>
                      <a:pt x="268721" y="532009"/>
                    </a:cubicBezTo>
                    <a:cubicBezTo>
                      <a:pt x="276769" y="547209"/>
                      <a:pt x="258885" y="557045"/>
                      <a:pt x="246366" y="561516"/>
                    </a:cubicBezTo>
                    <a:cubicBezTo>
                      <a:pt x="249942" y="566880"/>
                      <a:pt x="256202" y="565092"/>
                      <a:pt x="257990" y="568669"/>
                    </a:cubicBezTo>
                    <a:cubicBezTo>
                      <a:pt x="259779" y="576716"/>
                      <a:pt x="267827" y="582081"/>
                      <a:pt x="263356" y="591022"/>
                    </a:cubicBezTo>
                    <a:cubicBezTo>
                      <a:pt x="256202" y="600857"/>
                      <a:pt x="236529" y="606222"/>
                      <a:pt x="246366" y="621422"/>
                    </a:cubicBezTo>
                    <a:cubicBezTo>
                      <a:pt x="253519" y="633046"/>
                      <a:pt x="249048" y="646458"/>
                      <a:pt x="244577" y="658976"/>
                    </a:cubicBezTo>
                    <a:cubicBezTo>
                      <a:pt x="239212" y="672388"/>
                      <a:pt x="227587" y="681329"/>
                      <a:pt x="214174" y="684012"/>
                    </a:cubicBezTo>
                    <a:cubicBezTo>
                      <a:pt x="204338" y="687588"/>
                      <a:pt x="191819" y="687588"/>
                      <a:pt x="181982" y="685800"/>
                    </a:cubicBezTo>
                    <a:cubicBezTo>
                      <a:pt x="178406" y="684012"/>
                      <a:pt x="174829" y="682223"/>
                      <a:pt x="172146" y="682223"/>
                    </a:cubicBezTo>
                    <a:cubicBezTo>
                      <a:pt x="143531" y="678647"/>
                      <a:pt x="114917" y="670600"/>
                      <a:pt x="86302" y="670600"/>
                    </a:cubicBezTo>
                    <a:cubicBezTo>
                      <a:pt x="78254" y="672388"/>
                      <a:pt x="69312" y="674176"/>
                      <a:pt x="63052" y="676859"/>
                    </a:cubicBezTo>
                    <a:cubicBezTo>
                      <a:pt x="55899" y="682223"/>
                      <a:pt x="48745" y="688482"/>
                      <a:pt x="42486" y="694741"/>
                    </a:cubicBezTo>
                    <a:cubicBezTo>
                      <a:pt x="41591" y="696530"/>
                      <a:pt x="39803" y="697424"/>
                      <a:pt x="38909" y="699212"/>
                    </a:cubicBezTo>
                    <a:cubicBezTo>
                      <a:pt x="38014" y="700106"/>
                      <a:pt x="37120" y="701000"/>
                      <a:pt x="37120" y="701894"/>
                    </a:cubicBezTo>
                    <a:lnTo>
                      <a:pt x="35332" y="703683"/>
                    </a:lnTo>
                    <a:cubicBezTo>
                      <a:pt x="29967" y="709942"/>
                      <a:pt x="26390" y="716201"/>
                      <a:pt x="21919" y="723354"/>
                    </a:cubicBezTo>
                    <a:cubicBezTo>
                      <a:pt x="21919" y="724248"/>
                      <a:pt x="21024" y="724248"/>
                      <a:pt x="21024" y="724248"/>
                    </a:cubicBezTo>
                    <a:cubicBezTo>
                      <a:pt x="21024" y="725142"/>
                      <a:pt x="20130" y="726036"/>
                      <a:pt x="19236" y="726930"/>
                    </a:cubicBezTo>
                    <a:cubicBezTo>
                      <a:pt x="13871" y="736766"/>
                      <a:pt x="9400" y="747495"/>
                      <a:pt x="6717" y="758225"/>
                    </a:cubicBezTo>
                    <a:cubicBezTo>
                      <a:pt x="-4908" y="796673"/>
                      <a:pt x="458" y="829755"/>
                      <a:pt x="8506" y="837803"/>
                    </a:cubicBezTo>
                    <a:cubicBezTo>
                      <a:pt x="10294" y="839591"/>
                      <a:pt x="63947" y="856579"/>
                      <a:pt x="101503" y="873568"/>
                    </a:cubicBezTo>
                    <a:cubicBezTo>
                      <a:pt x="119388" y="881615"/>
                      <a:pt x="131012" y="886980"/>
                      <a:pt x="141743" y="894133"/>
                    </a:cubicBezTo>
                    <a:lnTo>
                      <a:pt x="1085135" y="894133"/>
                    </a:lnTo>
                    <a:lnTo>
                      <a:pt x="1085135" y="0"/>
                    </a:lnTo>
                    <a:close/>
                  </a:path>
                </a:pathLst>
              </a:custGeom>
              <a:solidFill>
                <a:srgbClr val="E1000F"/>
              </a:solidFill>
              <a:ln w="893" cap="flat">
                <a:noFill/>
                <a:prstDash val="solid"/>
                <a:miter/>
              </a:ln>
            </p:spPr>
            <p:txBody>
              <a:bodyPr rtlCol="0" anchor="ctr"/>
              <a:lstStyle/>
              <a:p>
                <a:endParaRPr lang="fr-FR"/>
              </a:p>
            </p:txBody>
          </p:sp>
          <p:sp>
            <p:nvSpPr>
              <p:cNvPr id="64" name="Forme libre 63">
                <a:extLst>
                  <a:ext uri="{FF2B5EF4-FFF2-40B4-BE49-F238E27FC236}">
                    <a16:creationId xmlns:a16="http://schemas.microsoft.com/office/drawing/2014/main" id="{1882FA65-38E4-B7CC-52E0-5F8A2C7AD656}"/>
                  </a:ext>
                </a:extLst>
              </p:cNvPr>
              <p:cNvSpPr/>
              <p:nvPr/>
            </p:nvSpPr>
            <p:spPr>
              <a:xfrm>
                <a:off x="4684935" y="1205549"/>
                <a:ext cx="109897" cy="97202"/>
              </a:xfrm>
              <a:custGeom>
                <a:avLst/>
                <a:gdLst>
                  <a:gd name="connsiteX0" fmla="*/ 65277 w 109897"/>
                  <a:gd name="connsiteY0" fmla="*/ 15836 h 97202"/>
                  <a:gd name="connsiteX1" fmla="*/ 82267 w 109897"/>
                  <a:gd name="connsiteY1" fmla="*/ 21201 h 97202"/>
                  <a:gd name="connsiteX2" fmla="*/ 48287 w 109897"/>
                  <a:gd name="connsiteY2" fmla="*/ 51602 h 97202"/>
                  <a:gd name="connsiteX3" fmla="*/ 42922 w 109897"/>
                  <a:gd name="connsiteY3" fmla="*/ 51602 h 97202"/>
                  <a:gd name="connsiteX4" fmla="*/ 34874 w 109897"/>
                  <a:gd name="connsiteY4" fmla="*/ 63225 h 97202"/>
                  <a:gd name="connsiteX5" fmla="*/ 19673 w 109897"/>
                  <a:gd name="connsiteY5" fmla="*/ 65014 h 97202"/>
                  <a:gd name="connsiteX6" fmla="*/ 44711 w 109897"/>
                  <a:gd name="connsiteY6" fmla="*/ 74849 h 97202"/>
                  <a:gd name="connsiteX7" fmla="*/ 50076 w 109897"/>
                  <a:gd name="connsiteY7" fmla="*/ 82002 h 97202"/>
                  <a:gd name="connsiteX8" fmla="*/ 53653 w 109897"/>
                  <a:gd name="connsiteY8" fmla="*/ 80214 h 97202"/>
                  <a:gd name="connsiteX9" fmla="*/ 57229 w 109897"/>
                  <a:gd name="connsiteY9" fmla="*/ 82002 h 97202"/>
                  <a:gd name="connsiteX10" fmla="*/ 57229 w 109897"/>
                  <a:gd name="connsiteY10" fmla="*/ 89155 h 97202"/>
                  <a:gd name="connsiteX11" fmla="*/ 36663 w 109897"/>
                  <a:gd name="connsiteY11" fmla="*/ 94520 h 97202"/>
                  <a:gd name="connsiteX12" fmla="*/ 76008 w 109897"/>
                  <a:gd name="connsiteY12" fmla="*/ 94520 h 97202"/>
                  <a:gd name="connsiteX13" fmla="*/ 83162 w 109897"/>
                  <a:gd name="connsiteY13" fmla="*/ 65908 h 97202"/>
                  <a:gd name="connsiteX14" fmla="*/ 79585 w 109897"/>
                  <a:gd name="connsiteY14" fmla="*/ 60543 h 97202"/>
                  <a:gd name="connsiteX15" fmla="*/ 89421 w 109897"/>
                  <a:gd name="connsiteY15" fmla="*/ 50708 h 97202"/>
                  <a:gd name="connsiteX16" fmla="*/ 99257 w 109897"/>
                  <a:gd name="connsiteY16" fmla="*/ 45343 h 97202"/>
                  <a:gd name="connsiteX17" fmla="*/ 93892 w 109897"/>
                  <a:gd name="connsiteY17" fmla="*/ 37296 h 97202"/>
                  <a:gd name="connsiteX18" fmla="*/ 109094 w 109897"/>
                  <a:gd name="connsiteY18" fmla="*/ 10472 h 97202"/>
                  <a:gd name="connsiteX19" fmla="*/ 85844 w 109897"/>
                  <a:gd name="connsiteY19" fmla="*/ 1530 h 97202"/>
                  <a:gd name="connsiteX20" fmla="*/ 57229 w 109897"/>
                  <a:gd name="connsiteY20" fmla="*/ 3319 h 97202"/>
                  <a:gd name="connsiteX21" fmla="*/ 32192 w 109897"/>
                  <a:gd name="connsiteY21" fmla="*/ 10472 h 97202"/>
                  <a:gd name="connsiteX22" fmla="*/ 0 w 109897"/>
                  <a:gd name="connsiteY22" fmla="*/ 27460 h 97202"/>
                  <a:gd name="connsiteX23" fmla="*/ 36663 w 109897"/>
                  <a:gd name="connsiteY23" fmla="*/ 17625 h 97202"/>
                  <a:gd name="connsiteX24" fmla="*/ 65277 w 109897"/>
                  <a:gd name="connsiteY24" fmla="*/ 15836 h 9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897" h="97202">
                    <a:moveTo>
                      <a:pt x="65277" y="15836"/>
                    </a:moveTo>
                    <a:cubicBezTo>
                      <a:pt x="72431" y="17625"/>
                      <a:pt x="82267" y="17625"/>
                      <a:pt x="82267" y="21201"/>
                    </a:cubicBezTo>
                    <a:cubicBezTo>
                      <a:pt x="78691" y="34613"/>
                      <a:pt x="59018" y="38190"/>
                      <a:pt x="48287" y="51602"/>
                    </a:cubicBezTo>
                    <a:lnTo>
                      <a:pt x="42922" y="51602"/>
                    </a:lnTo>
                    <a:cubicBezTo>
                      <a:pt x="37557" y="55178"/>
                      <a:pt x="39345" y="63225"/>
                      <a:pt x="34874" y="63225"/>
                    </a:cubicBezTo>
                    <a:cubicBezTo>
                      <a:pt x="29509" y="61437"/>
                      <a:pt x="25038" y="63225"/>
                      <a:pt x="19673" y="65014"/>
                    </a:cubicBezTo>
                    <a:cubicBezTo>
                      <a:pt x="26826" y="72167"/>
                      <a:pt x="34874" y="76637"/>
                      <a:pt x="44711" y="74849"/>
                    </a:cubicBezTo>
                    <a:cubicBezTo>
                      <a:pt x="46499" y="74849"/>
                      <a:pt x="50076" y="78426"/>
                      <a:pt x="50076" y="82002"/>
                    </a:cubicBezTo>
                    <a:cubicBezTo>
                      <a:pt x="50076" y="82002"/>
                      <a:pt x="51864" y="82002"/>
                      <a:pt x="53653" y="80214"/>
                    </a:cubicBezTo>
                    <a:cubicBezTo>
                      <a:pt x="55441" y="80214"/>
                      <a:pt x="57229" y="80214"/>
                      <a:pt x="57229" y="82002"/>
                    </a:cubicBezTo>
                    <a:lnTo>
                      <a:pt x="57229" y="89155"/>
                    </a:lnTo>
                    <a:cubicBezTo>
                      <a:pt x="51864" y="96308"/>
                      <a:pt x="43816" y="92732"/>
                      <a:pt x="36663" y="94520"/>
                    </a:cubicBezTo>
                    <a:cubicBezTo>
                      <a:pt x="50076" y="98097"/>
                      <a:pt x="63489" y="98097"/>
                      <a:pt x="76008" y="94520"/>
                    </a:cubicBezTo>
                    <a:cubicBezTo>
                      <a:pt x="85844" y="90944"/>
                      <a:pt x="76008" y="73955"/>
                      <a:pt x="83162" y="65908"/>
                    </a:cubicBezTo>
                    <a:cubicBezTo>
                      <a:pt x="79585" y="65908"/>
                      <a:pt x="83162" y="60543"/>
                      <a:pt x="79585" y="60543"/>
                    </a:cubicBezTo>
                    <a:cubicBezTo>
                      <a:pt x="83162" y="56967"/>
                      <a:pt x="86738" y="52496"/>
                      <a:pt x="89421" y="50708"/>
                    </a:cubicBezTo>
                    <a:cubicBezTo>
                      <a:pt x="92998" y="50708"/>
                      <a:pt x="97469" y="48919"/>
                      <a:pt x="99257" y="45343"/>
                    </a:cubicBezTo>
                    <a:cubicBezTo>
                      <a:pt x="99257" y="41766"/>
                      <a:pt x="92104" y="39978"/>
                      <a:pt x="93892" y="37296"/>
                    </a:cubicBezTo>
                    <a:cubicBezTo>
                      <a:pt x="103728" y="30143"/>
                      <a:pt x="112671" y="20307"/>
                      <a:pt x="109094" y="10472"/>
                    </a:cubicBezTo>
                    <a:cubicBezTo>
                      <a:pt x="107305" y="5107"/>
                      <a:pt x="93892" y="5107"/>
                      <a:pt x="85844" y="1530"/>
                    </a:cubicBezTo>
                    <a:cubicBezTo>
                      <a:pt x="77796" y="-2046"/>
                      <a:pt x="67066" y="1530"/>
                      <a:pt x="57229" y="3319"/>
                    </a:cubicBezTo>
                    <a:cubicBezTo>
                      <a:pt x="49182" y="3319"/>
                      <a:pt x="40239" y="8683"/>
                      <a:pt x="32192" y="10472"/>
                    </a:cubicBezTo>
                    <a:cubicBezTo>
                      <a:pt x="20567" y="14048"/>
                      <a:pt x="9836" y="20307"/>
                      <a:pt x="0" y="27460"/>
                    </a:cubicBezTo>
                    <a:cubicBezTo>
                      <a:pt x="11625" y="22095"/>
                      <a:pt x="23249" y="20307"/>
                      <a:pt x="36663" y="17625"/>
                    </a:cubicBezTo>
                    <a:cubicBezTo>
                      <a:pt x="46499" y="15836"/>
                      <a:pt x="54547" y="14048"/>
                      <a:pt x="65277" y="15836"/>
                    </a:cubicBezTo>
                  </a:path>
                </a:pathLst>
              </a:custGeom>
              <a:solidFill>
                <a:srgbClr val="808080"/>
              </a:solidFill>
              <a:ln w="893" cap="flat">
                <a:noFill/>
                <a:prstDash val="solid"/>
                <a:miter/>
              </a:ln>
            </p:spPr>
            <p:txBody>
              <a:bodyPr rtlCol="0" anchor="ctr"/>
              <a:lstStyle/>
              <a:p>
                <a:endParaRPr lang="fr-FR"/>
              </a:p>
            </p:txBody>
          </p:sp>
        </p:grpSp>
        <p:sp>
          <p:nvSpPr>
            <p:cNvPr id="60" name="Forme libre 59">
              <a:extLst>
                <a:ext uri="{FF2B5EF4-FFF2-40B4-BE49-F238E27FC236}">
                  <a16:creationId xmlns:a16="http://schemas.microsoft.com/office/drawing/2014/main" id="{B664CACB-77F3-F987-1723-74C2CAFF7160}"/>
                </a:ext>
              </a:extLst>
            </p:cNvPr>
            <p:cNvSpPr/>
            <p:nvPr/>
          </p:nvSpPr>
          <p:spPr>
            <a:xfrm>
              <a:off x="3189814" y="2048458"/>
              <a:ext cx="5812369" cy="1982292"/>
            </a:xfrm>
            <a:custGeom>
              <a:avLst/>
              <a:gdLst>
                <a:gd name="connsiteX0" fmla="*/ 0 w 5812369"/>
                <a:gd name="connsiteY0" fmla="*/ 857474 h 1982292"/>
                <a:gd name="connsiteX1" fmla="*/ 0 w 5812369"/>
                <a:gd name="connsiteY1" fmla="*/ 186874 h 1982292"/>
                <a:gd name="connsiteX2" fmla="*/ 203880 w 5812369"/>
                <a:gd name="connsiteY2" fmla="*/ 186874 h 1982292"/>
                <a:gd name="connsiteX3" fmla="*/ 377357 w 5812369"/>
                <a:gd name="connsiteY3" fmla="*/ 240522 h 1982292"/>
                <a:gd name="connsiteX4" fmla="*/ 441740 w 5812369"/>
                <a:gd name="connsiteY4" fmla="*/ 387160 h 1982292"/>
                <a:gd name="connsiteX5" fmla="*/ 414020 w 5812369"/>
                <a:gd name="connsiteY5" fmla="*/ 490879 h 1982292"/>
                <a:gd name="connsiteX6" fmla="*/ 335329 w 5812369"/>
                <a:gd name="connsiteY6" fmla="*/ 560621 h 1982292"/>
                <a:gd name="connsiteX7" fmla="*/ 544574 w 5812369"/>
                <a:gd name="connsiteY7" fmla="*/ 857474 h 1982292"/>
                <a:gd name="connsiteX8" fmla="*/ 382722 w 5812369"/>
                <a:gd name="connsiteY8" fmla="*/ 857474 h 1982292"/>
                <a:gd name="connsiteX9" fmla="*/ 204774 w 5812369"/>
                <a:gd name="connsiteY9" fmla="*/ 586551 h 1982292"/>
                <a:gd name="connsiteX10" fmla="*/ 135920 w 5812369"/>
                <a:gd name="connsiteY10" fmla="*/ 586551 h 1982292"/>
                <a:gd name="connsiteX11" fmla="*/ 135920 w 5812369"/>
                <a:gd name="connsiteY11" fmla="*/ 857474 h 1982292"/>
                <a:gd name="connsiteX12" fmla="*/ 135920 w 5812369"/>
                <a:gd name="connsiteY12" fmla="*/ 471208 h 1982292"/>
                <a:gd name="connsiteX13" fmla="*/ 211928 w 5812369"/>
                <a:gd name="connsiteY13" fmla="*/ 471208 h 1982292"/>
                <a:gd name="connsiteX14" fmla="*/ 278100 w 5812369"/>
                <a:gd name="connsiteY14" fmla="*/ 448855 h 1982292"/>
                <a:gd name="connsiteX15" fmla="*/ 302243 w 5812369"/>
                <a:gd name="connsiteY15" fmla="*/ 385371 h 1982292"/>
                <a:gd name="connsiteX16" fmla="*/ 278100 w 5812369"/>
                <a:gd name="connsiteY16" fmla="*/ 324570 h 1982292"/>
                <a:gd name="connsiteX17" fmla="*/ 211928 w 5812369"/>
                <a:gd name="connsiteY17" fmla="*/ 303111 h 1982292"/>
                <a:gd name="connsiteX18" fmla="*/ 135920 w 5812369"/>
                <a:gd name="connsiteY18" fmla="*/ 303111 h 1982292"/>
                <a:gd name="connsiteX19" fmla="*/ 639361 w 5812369"/>
                <a:gd name="connsiteY19" fmla="*/ 857474 h 1982292"/>
                <a:gd name="connsiteX20" fmla="*/ 639361 w 5812369"/>
                <a:gd name="connsiteY20" fmla="*/ 186874 h 1982292"/>
                <a:gd name="connsiteX21" fmla="*/ 1028342 w 5812369"/>
                <a:gd name="connsiteY21" fmla="*/ 186874 h 1982292"/>
                <a:gd name="connsiteX22" fmla="*/ 1028342 w 5812369"/>
                <a:gd name="connsiteY22" fmla="*/ 303111 h 1982292"/>
                <a:gd name="connsiteX23" fmla="*/ 774387 w 5812369"/>
                <a:gd name="connsiteY23" fmla="*/ 303111 h 1982292"/>
                <a:gd name="connsiteX24" fmla="*/ 774387 w 5812369"/>
                <a:gd name="connsiteY24" fmla="*/ 457796 h 1982292"/>
                <a:gd name="connsiteX25" fmla="*/ 989891 w 5812369"/>
                <a:gd name="connsiteY25" fmla="*/ 457796 h 1982292"/>
                <a:gd name="connsiteX26" fmla="*/ 989891 w 5812369"/>
                <a:gd name="connsiteY26" fmla="*/ 574033 h 1982292"/>
                <a:gd name="connsiteX27" fmla="*/ 774387 w 5812369"/>
                <a:gd name="connsiteY27" fmla="*/ 574033 h 1982292"/>
                <a:gd name="connsiteX28" fmla="*/ 774387 w 5812369"/>
                <a:gd name="connsiteY28" fmla="*/ 741236 h 1982292"/>
                <a:gd name="connsiteX29" fmla="*/ 1028342 w 5812369"/>
                <a:gd name="connsiteY29" fmla="*/ 741236 h 1982292"/>
                <a:gd name="connsiteX30" fmla="*/ 1028342 w 5812369"/>
                <a:gd name="connsiteY30" fmla="*/ 857474 h 1982292"/>
                <a:gd name="connsiteX31" fmla="*/ 770810 w 5812369"/>
                <a:gd name="connsiteY31" fmla="*/ 129649 h 1982292"/>
                <a:gd name="connsiteX32" fmla="*/ 878115 w 5812369"/>
                <a:gd name="connsiteY32" fmla="*/ 0 h 1982292"/>
                <a:gd name="connsiteX33" fmla="*/ 1017612 w 5812369"/>
                <a:gd name="connsiteY33" fmla="*/ 0 h 1982292"/>
                <a:gd name="connsiteX34" fmla="*/ 894211 w 5812369"/>
                <a:gd name="connsiteY34" fmla="*/ 129649 h 1982292"/>
                <a:gd name="connsiteX35" fmla="*/ 1193771 w 5812369"/>
                <a:gd name="connsiteY35" fmla="*/ 857474 h 1982292"/>
                <a:gd name="connsiteX36" fmla="*/ 1193771 w 5812369"/>
                <a:gd name="connsiteY36" fmla="*/ 186874 h 1982292"/>
                <a:gd name="connsiteX37" fmla="*/ 1414641 w 5812369"/>
                <a:gd name="connsiteY37" fmla="*/ 186874 h 1982292"/>
                <a:gd name="connsiteX38" fmla="*/ 1587224 w 5812369"/>
                <a:gd name="connsiteY38" fmla="*/ 240522 h 1982292"/>
                <a:gd name="connsiteX39" fmla="*/ 1650713 w 5812369"/>
                <a:gd name="connsiteY39" fmla="*/ 387160 h 1982292"/>
                <a:gd name="connsiteX40" fmla="*/ 1587224 w 5812369"/>
                <a:gd name="connsiteY40" fmla="*/ 532903 h 1982292"/>
                <a:gd name="connsiteX41" fmla="*/ 1414641 w 5812369"/>
                <a:gd name="connsiteY41" fmla="*/ 586551 h 1982292"/>
                <a:gd name="connsiteX42" fmla="*/ 1329691 w 5812369"/>
                <a:gd name="connsiteY42" fmla="*/ 586551 h 1982292"/>
                <a:gd name="connsiteX43" fmla="*/ 1329691 w 5812369"/>
                <a:gd name="connsiteY43" fmla="*/ 857474 h 1982292"/>
                <a:gd name="connsiteX44" fmla="*/ 1329691 w 5812369"/>
                <a:gd name="connsiteY44" fmla="*/ 471208 h 1982292"/>
                <a:gd name="connsiteX45" fmla="*/ 1420007 w 5812369"/>
                <a:gd name="connsiteY45" fmla="*/ 471208 h 1982292"/>
                <a:gd name="connsiteX46" fmla="*/ 1487967 w 5812369"/>
                <a:gd name="connsiteY46" fmla="*/ 447961 h 1982292"/>
                <a:gd name="connsiteX47" fmla="*/ 1512110 w 5812369"/>
                <a:gd name="connsiteY47" fmla="*/ 385371 h 1982292"/>
                <a:gd name="connsiteX48" fmla="*/ 1487072 w 5812369"/>
                <a:gd name="connsiteY48" fmla="*/ 324570 h 1982292"/>
                <a:gd name="connsiteX49" fmla="*/ 1420007 w 5812369"/>
                <a:gd name="connsiteY49" fmla="*/ 303111 h 1982292"/>
                <a:gd name="connsiteX50" fmla="*/ 1329691 w 5812369"/>
                <a:gd name="connsiteY50" fmla="*/ 303111 h 1982292"/>
                <a:gd name="connsiteX51" fmla="*/ 1759807 w 5812369"/>
                <a:gd name="connsiteY51" fmla="*/ 595493 h 1982292"/>
                <a:gd name="connsiteX52" fmla="*/ 1759807 w 5812369"/>
                <a:gd name="connsiteY52" fmla="*/ 186874 h 1982292"/>
                <a:gd name="connsiteX53" fmla="*/ 1895727 w 5812369"/>
                <a:gd name="connsiteY53" fmla="*/ 186874 h 1982292"/>
                <a:gd name="connsiteX54" fmla="*/ 1895727 w 5812369"/>
                <a:gd name="connsiteY54" fmla="*/ 606222 h 1982292"/>
                <a:gd name="connsiteX55" fmla="*/ 1931495 w 5812369"/>
                <a:gd name="connsiteY55" fmla="*/ 711730 h 1982292"/>
                <a:gd name="connsiteX56" fmla="*/ 2030753 w 5812369"/>
                <a:gd name="connsiteY56" fmla="*/ 749283 h 1982292"/>
                <a:gd name="connsiteX57" fmla="*/ 2129116 w 5812369"/>
                <a:gd name="connsiteY57" fmla="*/ 711730 h 1982292"/>
                <a:gd name="connsiteX58" fmla="*/ 2164884 w 5812369"/>
                <a:gd name="connsiteY58" fmla="*/ 606222 h 1982292"/>
                <a:gd name="connsiteX59" fmla="*/ 2164884 w 5812369"/>
                <a:gd name="connsiteY59" fmla="*/ 186874 h 1982292"/>
                <a:gd name="connsiteX60" fmla="*/ 2300804 w 5812369"/>
                <a:gd name="connsiteY60" fmla="*/ 186874 h 1982292"/>
                <a:gd name="connsiteX61" fmla="*/ 2300804 w 5812369"/>
                <a:gd name="connsiteY61" fmla="*/ 595493 h 1982292"/>
                <a:gd name="connsiteX62" fmla="*/ 2228373 w 5812369"/>
                <a:gd name="connsiteY62" fmla="*/ 802037 h 1982292"/>
                <a:gd name="connsiteX63" fmla="*/ 2029858 w 5812369"/>
                <a:gd name="connsiteY63" fmla="*/ 876250 h 1982292"/>
                <a:gd name="connsiteX64" fmla="*/ 1832238 w 5812369"/>
                <a:gd name="connsiteY64" fmla="*/ 802037 h 1982292"/>
                <a:gd name="connsiteX65" fmla="*/ 1759807 w 5812369"/>
                <a:gd name="connsiteY65" fmla="*/ 595493 h 1982292"/>
                <a:gd name="connsiteX66" fmla="*/ 2477858 w 5812369"/>
                <a:gd name="connsiteY66" fmla="*/ 857474 h 1982292"/>
                <a:gd name="connsiteX67" fmla="*/ 2477858 w 5812369"/>
                <a:gd name="connsiteY67" fmla="*/ 186874 h 1982292"/>
                <a:gd name="connsiteX68" fmla="*/ 2667431 w 5812369"/>
                <a:gd name="connsiteY68" fmla="*/ 186874 h 1982292"/>
                <a:gd name="connsiteX69" fmla="*/ 2831071 w 5812369"/>
                <a:gd name="connsiteY69" fmla="*/ 235157 h 1982292"/>
                <a:gd name="connsiteX70" fmla="*/ 2890983 w 5812369"/>
                <a:gd name="connsiteY70" fmla="*/ 369277 h 1982292"/>
                <a:gd name="connsiteX71" fmla="*/ 2820341 w 5812369"/>
                <a:gd name="connsiteY71" fmla="*/ 501609 h 1982292"/>
                <a:gd name="connsiteX72" fmla="*/ 2901714 w 5812369"/>
                <a:gd name="connsiteY72" fmla="*/ 565986 h 1982292"/>
                <a:gd name="connsiteX73" fmla="*/ 2930329 w 5812369"/>
                <a:gd name="connsiteY73" fmla="*/ 659870 h 1982292"/>
                <a:gd name="connsiteX74" fmla="*/ 2863263 w 5812369"/>
                <a:gd name="connsiteY74" fmla="*/ 804720 h 1982292"/>
                <a:gd name="connsiteX75" fmla="*/ 2681738 w 5812369"/>
                <a:gd name="connsiteY75" fmla="*/ 857474 h 1982292"/>
                <a:gd name="connsiteX76" fmla="*/ 2612884 w 5812369"/>
                <a:gd name="connsiteY76" fmla="*/ 741236 h 1982292"/>
                <a:gd name="connsiteX77" fmla="*/ 2689786 w 5812369"/>
                <a:gd name="connsiteY77" fmla="*/ 741236 h 1982292"/>
                <a:gd name="connsiteX78" fmla="*/ 2764005 w 5812369"/>
                <a:gd name="connsiteY78" fmla="*/ 717989 h 1982292"/>
                <a:gd name="connsiteX79" fmla="*/ 2790832 w 5812369"/>
                <a:gd name="connsiteY79" fmla="*/ 652717 h 1982292"/>
                <a:gd name="connsiteX80" fmla="*/ 2764005 w 5812369"/>
                <a:gd name="connsiteY80" fmla="*/ 588340 h 1982292"/>
                <a:gd name="connsiteX81" fmla="*/ 2689786 w 5812369"/>
                <a:gd name="connsiteY81" fmla="*/ 565986 h 1982292"/>
                <a:gd name="connsiteX82" fmla="*/ 2612884 w 5812369"/>
                <a:gd name="connsiteY82" fmla="*/ 565986 h 1982292"/>
                <a:gd name="connsiteX83" fmla="*/ 2612884 w 5812369"/>
                <a:gd name="connsiteY83" fmla="*/ 449749 h 1982292"/>
                <a:gd name="connsiteX84" fmla="*/ 2670113 w 5812369"/>
                <a:gd name="connsiteY84" fmla="*/ 449749 h 1982292"/>
                <a:gd name="connsiteX85" fmla="*/ 2730025 w 5812369"/>
                <a:gd name="connsiteY85" fmla="*/ 430078 h 1982292"/>
                <a:gd name="connsiteX86" fmla="*/ 2751486 w 5812369"/>
                <a:gd name="connsiteY86" fmla="*/ 375536 h 1982292"/>
                <a:gd name="connsiteX87" fmla="*/ 2730025 w 5812369"/>
                <a:gd name="connsiteY87" fmla="*/ 322782 h 1982292"/>
                <a:gd name="connsiteX88" fmla="*/ 2670113 w 5812369"/>
                <a:gd name="connsiteY88" fmla="*/ 303111 h 1982292"/>
                <a:gd name="connsiteX89" fmla="*/ 2612884 w 5812369"/>
                <a:gd name="connsiteY89" fmla="*/ 303111 h 1982292"/>
                <a:gd name="connsiteX90" fmla="*/ 3077873 w 5812369"/>
                <a:gd name="connsiteY90" fmla="*/ 857474 h 1982292"/>
                <a:gd name="connsiteX91" fmla="*/ 3077873 w 5812369"/>
                <a:gd name="connsiteY91" fmla="*/ 186874 h 1982292"/>
                <a:gd name="connsiteX92" fmla="*/ 3212899 w 5812369"/>
                <a:gd name="connsiteY92" fmla="*/ 186874 h 1982292"/>
                <a:gd name="connsiteX93" fmla="*/ 3212899 w 5812369"/>
                <a:gd name="connsiteY93" fmla="*/ 734083 h 1982292"/>
                <a:gd name="connsiteX94" fmla="*/ 3466855 w 5812369"/>
                <a:gd name="connsiteY94" fmla="*/ 734083 h 1982292"/>
                <a:gd name="connsiteX95" fmla="*/ 3466855 w 5812369"/>
                <a:gd name="connsiteY95" fmla="*/ 857474 h 1982292"/>
                <a:gd name="connsiteX96" fmla="*/ 3595621 w 5812369"/>
                <a:gd name="connsiteY96" fmla="*/ 857474 h 1982292"/>
                <a:gd name="connsiteX97" fmla="*/ 3595621 w 5812369"/>
                <a:gd name="connsiteY97" fmla="*/ 186874 h 1982292"/>
                <a:gd name="connsiteX98" fmla="*/ 3730647 w 5812369"/>
                <a:gd name="connsiteY98" fmla="*/ 186874 h 1982292"/>
                <a:gd name="connsiteX99" fmla="*/ 3730647 w 5812369"/>
                <a:gd name="connsiteY99" fmla="*/ 857474 h 1982292"/>
                <a:gd name="connsiteX100" fmla="*/ 3896076 w 5812369"/>
                <a:gd name="connsiteY100" fmla="*/ 658976 h 1982292"/>
                <a:gd name="connsiteX101" fmla="*/ 3870144 w 5812369"/>
                <a:gd name="connsiteY101" fmla="*/ 522174 h 1982292"/>
                <a:gd name="connsiteX102" fmla="*/ 3896076 w 5812369"/>
                <a:gd name="connsiteY102" fmla="*/ 386265 h 1982292"/>
                <a:gd name="connsiteX103" fmla="*/ 3967613 w 5812369"/>
                <a:gd name="connsiteY103" fmla="*/ 272711 h 1982292"/>
                <a:gd name="connsiteX104" fmla="*/ 4080284 w 5812369"/>
                <a:gd name="connsiteY104" fmla="*/ 195815 h 1982292"/>
                <a:gd name="connsiteX105" fmla="*/ 4224252 w 5812369"/>
                <a:gd name="connsiteY105" fmla="*/ 167203 h 1982292"/>
                <a:gd name="connsiteX106" fmla="*/ 4368220 w 5812369"/>
                <a:gd name="connsiteY106" fmla="*/ 195815 h 1982292"/>
                <a:gd name="connsiteX107" fmla="*/ 4480890 w 5812369"/>
                <a:gd name="connsiteY107" fmla="*/ 272711 h 1982292"/>
                <a:gd name="connsiteX108" fmla="*/ 4552427 w 5812369"/>
                <a:gd name="connsiteY108" fmla="*/ 386265 h 1982292"/>
                <a:gd name="connsiteX109" fmla="*/ 4578359 w 5812369"/>
                <a:gd name="connsiteY109" fmla="*/ 522174 h 1982292"/>
                <a:gd name="connsiteX110" fmla="*/ 4543485 w 5812369"/>
                <a:gd name="connsiteY110" fmla="*/ 679541 h 1982292"/>
                <a:gd name="connsiteX111" fmla="*/ 4446910 w 5812369"/>
                <a:gd name="connsiteY111" fmla="*/ 802037 h 1982292"/>
                <a:gd name="connsiteX112" fmla="*/ 4487150 w 5812369"/>
                <a:gd name="connsiteY112" fmla="*/ 840485 h 1982292"/>
                <a:gd name="connsiteX113" fmla="*/ 4626646 w 5812369"/>
                <a:gd name="connsiteY113" fmla="*/ 903968 h 1982292"/>
                <a:gd name="connsiteX114" fmla="*/ 4674934 w 5812369"/>
                <a:gd name="connsiteY114" fmla="*/ 896815 h 1982292"/>
                <a:gd name="connsiteX115" fmla="*/ 4674934 w 5812369"/>
                <a:gd name="connsiteY115" fmla="*/ 1012159 h 1982292"/>
                <a:gd name="connsiteX116" fmla="*/ 4604291 w 5812369"/>
                <a:gd name="connsiteY116" fmla="*/ 1023782 h 1982292"/>
                <a:gd name="connsiteX117" fmla="*/ 4395940 w 5812369"/>
                <a:gd name="connsiteY117" fmla="*/ 936157 h 1982292"/>
                <a:gd name="connsiteX118" fmla="*/ 4316355 w 5812369"/>
                <a:gd name="connsiteY118" fmla="*/ 864627 h 1982292"/>
                <a:gd name="connsiteX119" fmla="*/ 4224252 w 5812369"/>
                <a:gd name="connsiteY119" fmla="*/ 876250 h 1982292"/>
                <a:gd name="connsiteX120" fmla="*/ 4080284 w 5812369"/>
                <a:gd name="connsiteY120" fmla="*/ 847638 h 1982292"/>
                <a:gd name="connsiteX121" fmla="*/ 3967613 w 5812369"/>
                <a:gd name="connsiteY121" fmla="*/ 771637 h 1982292"/>
                <a:gd name="connsiteX122" fmla="*/ 3896076 w 5812369"/>
                <a:gd name="connsiteY122" fmla="*/ 658976 h 1982292"/>
                <a:gd name="connsiteX123" fmla="*/ 4070447 w 5812369"/>
                <a:gd name="connsiteY123" fmla="*/ 360336 h 1982292"/>
                <a:gd name="connsiteX124" fmla="*/ 4008747 w 5812369"/>
                <a:gd name="connsiteY124" fmla="*/ 522174 h 1982292"/>
                <a:gd name="connsiteX125" fmla="*/ 4070447 w 5812369"/>
                <a:gd name="connsiteY125" fmla="*/ 684012 h 1982292"/>
                <a:gd name="connsiteX126" fmla="*/ 4225146 w 5812369"/>
                <a:gd name="connsiteY126" fmla="*/ 749283 h 1982292"/>
                <a:gd name="connsiteX127" fmla="*/ 4335134 w 5812369"/>
                <a:gd name="connsiteY127" fmla="*/ 719777 h 1982292"/>
                <a:gd name="connsiteX128" fmla="*/ 4412036 w 5812369"/>
                <a:gd name="connsiteY128" fmla="*/ 637517 h 1982292"/>
                <a:gd name="connsiteX129" fmla="*/ 4439756 w 5812369"/>
                <a:gd name="connsiteY129" fmla="*/ 522174 h 1982292"/>
                <a:gd name="connsiteX130" fmla="*/ 4378056 w 5812369"/>
                <a:gd name="connsiteY130" fmla="*/ 360336 h 1982292"/>
                <a:gd name="connsiteX131" fmla="*/ 4224252 w 5812369"/>
                <a:gd name="connsiteY131" fmla="*/ 295064 h 1982292"/>
                <a:gd name="connsiteX132" fmla="*/ 4069553 w 5812369"/>
                <a:gd name="connsiteY132" fmla="*/ 360336 h 1982292"/>
                <a:gd name="connsiteX133" fmla="*/ 4705337 w 5812369"/>
                <a:gd name="connsiteY133" fmla="*/ 595493 h 1982292"/>
                <a:gd name="connsiteX134" fmla="*/ 4705337 w 5812369"/>
                <a:gd name="connsiteY134" fmla="*/ 186874 h 1982292"/>
                <a:gd name="connsiteX135" fmla="*/ 4841257 w 5812369"/>
                <a:gd name="connsiteY135" fmla="*/ 186874 h 1982292"/>
                <a:gd name="connsiteX136" fmla="*/ 4841257 w 5812369"/>
                <a:gd name="connsiteY136" fmla="*/ 606222 h 1982292"/>
                <a:gd name="connsiteX137" fmla="*/ 4877025 w 5812369"/>
                <a:gd name="connsiteY137" fmla="*/ 711730 h 1982292"/>
                <a:gd name="connsiteX138" fmla="*/ 4976283 w 5812369"/>
                <a:gd name="connsiteY138" fmla="*/ 749283 h 1982292"/>
                <a:gd name="connsiteX139" fmla="*/ 5074646 w 5812369"/>
                <a:gd name="connsiteY139" fmla="*/ 711730 h 1982292"/>
                <a:gd name="connsiteX140" fmla="*/ 5110414 w 5812369"/>
                <a:gd name="connsiteY140" fmla="*/ 606222 h 1982292"/>
                <a:gd name="connsiteX141" fmla="*/ 5110414 w 5812369"/>
                <a:gd name="connsiteY141" fmla="*/ 186874 h 1982292"/>
                <a:gd name="connsiteX142" fmla="*/ 5246334 w 5812369"/>
                <a:gd name="connsiteY142" fmla="*/ 186874 h 1982292"/>
                <a:gd name="connsiteX143" fmla="*/ 5246334 w 5812369"/>
                <a:gd name="connsiteY143" fmla="*/ 595493 h 1982292"/>
                <a:gd name="connsiteX144" fmla="*/ 5173903 w 5812369"/>
                <a:gd name="connsiteY144" fmla="*/ 802037 h 1982292"/>
                <a:gd name="connsiteX145" fmla="*/ 4975389 w 5812369"/>
                <a:gd name="connsiteY145" fmla="*/ 876250 h 1982292"/>
                <a:gd name="connsiteX146" fmla="*/ 4777768 w 5812369"/>
                <a:gd name="connsiteY146" fmla="*/ 802037 h 1982292"/>
                <a:gd name="connsiteX147" fmla="*/ 4705337 w 5812369"/>
                <a:gd name="connsiteY147" fmla="*/ 595493 h 1982292"/>
                <a:gd name="connsiteX148" fmla="*/ 5423388 w 5812369"/>
                <a:gd name="connsiteY148" fmla="*/ 857474 h 1982292"/>
                <a:gd name="connsiteX149" fmla="*/ 5423388 w 5812369"/>
                <a:gd name="connsiteY149" fmla="*/ 186874 h 1982292"/>
                <a:gd name="connsiteX150" fmla="*/ 5812370 w 5812369"/>
                <a:gd name="connsiteY150" fmla="*/ 186874 h 1982292"/>
                <a:gd name="connsiteX151" fmla="*/ 5812370 w 5812369"/>
                <a:gd name="connsiteY151" fmla="*/ 303111 h 1982292"/>
                <a:gd name="connsiteX152" fmla="*/ 5558414 w 5812369"/>
                <a:gd name="connsiteY152" fmla="*/ 303111 h 1982292"/>
                <a:gd name="connsiteX153" fmla="*/ 5558414 w 5812369"/>
                <a:gd name="connsiteY153" fmla="*/ 457796 h 1982292"/>
                <a:gd name="connsiteX154" fmla="*/ 5773919 w 5812369"/>
                <a:gd name="connsiteY154" fmla="*/ 457796 h 1982292"/>
                <a:gd name="connsiteX155" fmla="*/ 5773919 w 5812369"/>
                <a:gd name="connsiteY155" fmla="*/ 574033 h 1982292"/>
                <a:gd name="connsiteX156" fmla="*/ 5558414 w 5812369"/>
                <a:gd name="connsiteY156" fmla="*/ 574033 h 1982292"/>
                <a:gd name="connsiteX157" fmla="*/ 5558414 w 5812369"/>
                <a:gd name="connsiteY157" fmla="*/ 741236 h 1982292"/>
                <a:gd name="connsiteX158" fmla="*/ 5812370 w 5812369"/>
                <a:gd name="connsiteY158" fmla="*/ 741236 h 1982292"/>
                <a:gd name="connsiteX159" fmla="*/ 5812370 w 5812369"/>
                <a:gd name="connsiteY159" fmla="*/ 857474 h 1982292"/>
                <a:gd name="connsiteX160" fmla="*/ 0 w 5812369"/>
                <a:gd name="connsiteY160" fmla="*/ 1827608 h 1982292"/>
                <a:gd name="connsiteX161" fmla="*/ 0 w 5812369"/>
                <a:gd name="connsiteY161" fmla="*/ 1157008 h 1982292"/>
                <a:gd name="connsiteX162" fmla="*/ 388982 w 5812369"/>
                <a:gd name="connsiteY162" fmla="*/ 1157008 h 1982292"/>
                <a:gd name="connsiteX163" fmla="*/ 388982 w 5812369"/>
                <a:gd name="connsiteY163" fmla="*/ 1273245 h 1982292"/>
                <a:gd name="connsiteX164" fmla="*/ 135920 w 5812369"/>
                <a:gd name="connsiteY164" fmla="*/ 1273245 h 1982292"/>
                <a:gd name="connsiteX165" fmla="*/ 135920 w 5812369"/>
                <a:gd name="connsiteY165" fmla="*/ 1427930 h 1982292"/>
                <a:gd name="connsiteX166" fmla="*/ 351425 w 5812369"/>
                <a:gd name="connsiteY166" fmla="*/ 1427930 h 1982292"/>
                <a:gd name="connsiteX167" fmla="*/ 351425 w 5812369"/>
                <a:gd name="connsiteY167" fmla="*/ 1544168 h 1982292"/>
                <a:gd name="connsiteX168" fmla="*/ 135920 w 5812369"/>
                <a:gd name="connsiteY168" fmla="*/ 1544168 h 1982292"/>
                <a:gd name="connsiteX169" fmla="*/ 135920 w 5812369"/>
                <a:gd name="connsiteY169" fmla="*/ 1827608 h 1982292"/>
                <a:gd name="connsiteX170" fmla="*/ 517748 w 5812369"/>
                <a:gd name="connsiteY170" fmla="*/ 1827608 h 1982292"/>
                <a:gd name="connsiteX171" fmla="*/ 517748 w 5812369"/>
                <a:gd name="connsiteY171" fmla="*/ 1157008 h 1982292"/>
                <a:gd name="connsiteX172" fmla="*/ 721628 w 5812369"/>
                <a:gd name="connsiteY172" fmla="*/ 1157008 h 1982292"/>
                <a:gd name="connsiteX173" fmla="*/ 895999 w 5812369"/>
                <a:gd name="connsiteY173" fmla="*/ 1210656 h 1982292"/>
                <a:gd name="connsiteX174" fmla="*/ 959488 w 5812369"/>
                <a:gd name="connsiteY174" fmla="*/ 1357294 h 1982292"/>
                <a:gd name="connsiteX175" fmla="*/ 931768 w 5812369"/>
                <a:gd name="connsiteY175" fmla="*/ 1461907 h 1982292"/>
                <a:gd name="connsiteX176" fmla="*/ 853077 w 5812369"/>
                <a:gd name="connsiteY176" fmla="*/ 1530756 h 1982292"/>
                <a:gd name="connsiteX177" fmla="*/ 1062322 w 5812369"/>
                <a:gd name="connsiteY177" fmla="*/ 1827608 h 1982292"/>
                <a:gd name="connsiteX178" fmla="*/ 900470 w 5812369"/>
                <a:gd name="connsiteY178" fmla="*/ 1827608 h 1982292"/>
                <a:gd name="connsiteX179" fmla="*/ 722522 w 5812369"/>
                <a:gd name="connsiteY179" fmla="*/ 1556686 h 1982292"/>
                <a:gd name="connsiteX180" fmla="*/ 653668 w 5812369"/>
                <a:gd name="connsiteY180" fmla="*/ 1556686 h 1982292"/>
                <a:gd name="connsiteX181" fmla="*/ 653668 w 5812369"/>
                <a:gd name="connsiteY181" fmla="*/ 1827608 h 1982292"/>
                <a:gd name="connsiteX182" fmla="*/ 653668 w 5812369"/>
                <a:gd name="connsiteY182" fmla="*/ 1441342 h 1982292"/>
                <a:gd name="connsiteX183" fmla="*/ 729676 w 5812369"/>
                <a:gd name="connsiteY183" fmla="*/ 1441342 h 1982292"/>
                <a:gd name="connsiteX184" fmla="*/ 796742 w 5812369"/>
                <a:gd name="connsiteY184" fmla="*/ 1418989 h 1982292"/>
                <a:gd name="connsiteX185" fmla="*/ 819991 w 5812369"/>
                <a:gd name="connsiteY185" fmla="*/ 1355506 h 1982292"/>
                <a:gd name="connsiteX186" fmla="*/ 796742 w 5812369"/>
                <a:gd name="connsiteY186" fmla="*/ 1294705 h 1982292"/>
                <a:gd name="connsiteX187" fmla="*/ 729676 w 5812369"/>
                <a:gd name="connsiteY187" fmla="*/ 1273245 h 1982292"/>
                <a:gd name="connsiteX188" fmla="*/ 653668 w 5812369"/>
                <a:gd name="connsiteY188" fmla="*/ 1273245 h 1982292"/>
                <a:gd name="connsiteX189" fmla="*/ 1100773 w 5812369"/>
                <a:gd name="connsiteY189" fmla="*/ 1827608 h 1982292"/>
                <a:gd name="connsiteX190" fmla="*/ 1353835 w 5812369"/>
                <a:gd name="connsiteY190" fmla="*/ 1157008 h 1982292"/>
                <a:gd name="connsiteX191" fmla="*/ 1530889 w 5812369"/>
                <a:gd name="connsiteY191" fmla="*/ 1157008 h 1982292"/>
                <a:gd name="connsiteX192" fmla="*/ 1783950 w 5812369"/>
                <a:gd name="connsiteY192" fmla="*/ 1827608 h 1982292"/>
                <a:gd name="connsiteX193" fmla="*/ 1639982 w 5812369"/>
                <a:gd name="connsiteY193" fmla="*/ 1827608 h 1982292"/>
                <a:gd name="connsiteX194" fmla="*/ 1575599 w 5812369"/>
                <a:gd name="connsiteY194" fmla="*/ 1653252 h 1982292"/>
                <a:gd name="connsiteX195" fmla="*/ 1308230 w 5812369"/>
                <a:gd name="connsiteY195" fmla="*/ 1653252 h 1982292"/>
                <a:gd name="connsiteX196" fmla="*/ 1244741 w 5812369"/>
                <a:gd name="connsiteY196" fmla="*/ 1827608 h 1982292"/>
                <a:gd name="connsiteX197" fmla="*/ 1350258 w 5812369"/>
                <a:gd name="connsiteY197" fmla="*/ 1537015 h 1982292"/>
                <a:gd name="connsiteX198" fmla="*/ 1534466 w 5812369"/>
                <a:gd name="connsiteY198" fmla="*/ 1537015 h 1982292"/>
                <a:gd name="connsiteX199" fmla="*/ 1442362 w 5812369"/>
                <a:gd name="connsiteY199" fmla="*/ 1285763 h 1982292"/>
                <a:gd name="connsiteX200" fmla="*/ 1896621 w 5812369"/>
                <a:gd name="connsiteY200" fmla="*/ 1827608 h 1982292"/>
                <a:gd name="connsiteX201" fmla="*/ 1896621 w 5812369"/>
                <a:gd name="connsiteY201" fmla="*/ 1157008 h 1982292"/>
                <a:gd name="connsiteX202" fmla="*/ 2070098 w 5812369"/>
                <a:gd name="connsiteY202" fmla="*/ 1157008 h 1982292"/>
                <a:gd name="connsiteX203" fmla="*/ 2368764 w 5812369"/>
                <a:gd name="connsiteY203" fmla="*/ 1637158 h 1982292"/>
                <a:gd name="connsiteX204" fmla="*/ 2368764 w 5812369"/>
                <a:gd name="connsiteY204" fmla="*/ 1157008 h 1982292"/>
                <a:gd name="connsiteX205" fmla="*/ 2503790 w 5812369"/>
                <a:gd name="connsiteY205" fmla="*/ 1157008 h 1982292"/>
                <a:gd name="connsiteX206" fmla="*/ 2503790 w 5812369"/>
                <a:gd name="connsiteY206" fmla="*/ 1827608 h 1982292"/>
                <a:gd name="connsiteX207" fmla="*/ 2330313 w 5812369"/>
                <a:gd name="connsiteY207" fmla="*/ 1827608 h 1982292"/>
                <a:gd name="connsiteX208" fmla="*/ 2031647 w 5812369"/>
                <a:gd name="connsiteY208" fmla="*/ 1345670 h 1982292"/>
                <a:gd name="connsiteX209" fmla="*/ 2031647 w 5812369"/>
                <a:gd name="connsiteY209" fmla="*/ 1827608 h 1982292"/>
                <a:gd name="connsiteX210" fmla="*/ 2644181 w 5812369"/>
                <a:gd name="connsiteY210" fmla="*/ 1492308 h 1982292"/>
                <a:gd name="connsiteX211" fmla="*/ 2670113 w 5812369"/>
                <a:gd name="connsiteY211" fmla="*/ 1356400 h 1982292"/>
                <a:gd name="connsiteX212" fmla="*/ 2741650 w 5812369"/>
                <a:gd name="connsiteY212" fmla="*/ 1242845 h 1982292"/>
                <a:gd name="connsiteX213" fmla="*/ 2854321 w 5812369"/>
                <a:gd name="connsiteY213" fmla="*/ 1166844 h 1982292"/>
                <a:gd name="connsiteX214" fmla="*/ 2999183 w 5812369"/>
                <a:gd name="connsiteY214" fmla="*/ 1138231 h 1982292"/>
                <a:gd name="connsiteX215" fmla="*/ 3160141 w 5812369"/>
                <a:gd name="connsiteY215" fmla="*/ 1173997 h 1982292"/>
                <a:gd name="connsiteX216" fmla="*/ 3279965 w 5812369"/>
                <a:gd name="connsiteY216" fmla="*/ 1274140 h 1982292"/>
                <a:gd name="connsiteX217" fmla="*/ 3173554 w 5812369"/>
                <a:gd name="connsiteY217" fmla="*/ 1357294 h 1982292"/>
                <a:gd name="connsiteX218" fmla="*/ 3099334 w 5812369"/>
                <a:gd name="connsiteY218" fmla="*/ 1290234 h 1982292"/>
                <a:gd name="connsiteX219" fmla="*/ 2999183 w 5812369"/>
                <a:gd name="connsiteY219" fmla="*/ 1265198 h 1982292"/>
                <a:gd name="connsiteX220" fmla="*/ 2844484 w 5812369"/>
                <a:gd name="connsiteY220" fmla="*/ 1330470 h 1982292"/>
                <a:gd name="connsiteX221" fmla="*/ 2782784 w 5812369"/>
                <a:gd name="connsiteY221" fmla="*/ 1492308 h 1982292"/>
                <a:gd name="connsiteX222" fmla="*/ 2844484 w 5812369"/>
                <a:gd name="connsiteY222" fmla="*/ 1655040 h 1982292"/>
                <a:gd name="connsiteX223" fmla="*/ 2999183 w 5812369"/>
                <a:gd name="connsiteY223" fmla="*/ 1719418 h 1982292"/>
                <a:gd name="connsiteX224" fmla="*/ 3099334 w 5812369"/>
                <a:gd name="connsiteY224" fmla="*/ 1695276 h 1982292"/>
                <a:gd name="connsiteX225" fmla="*/ 3173554 w 5812369"/>
                <a:gd name="connsiteY225" fmla="*/ 1627322 h 1982292"/>
                <a:gd name="connsiteX226" fmla="*/ 3279965 w 5812369"/>
                <a:gd name="connsiteY226" fmla="*/ 1709582 h 1982292"/>
                <a:gd name="connsiteX227" fmla="*/ 3181602 w 5812369"/>
                <a:gd name="connsiteY227" fmla="*/ 1798996 h 1982292"/>
                <a:gd name="connsiteX228" fmla="*/ 3051047 w 5812369"/>
                <a:gd name="connsiteY228" fmla="*/ 1842808 h 1982292"/>
                <a:gd name="connsiteX229" fmla="*/ 2967885 w 5812369"/>
                <a:gd name="connsiteY229" fmla="*/ 1982293 h 1982292"/>
                <a:gd name="connsiteX230" fmla="*/ 2848061 w 5812369"/>
                <a:gd name="connsiteY230" fmla="*/ 1982293 h 1982292"/>
                <a:gd name="connsiteX231" fmla="*/ 2932117 w 5812369"/>
                <a:gd name="connsiteY231" fmla="*/ 1841020 h 1982292"/>
                <a:gd name="connsiteX232" fmla="*/ 2780995 w 5812369"/>
                <a:gd name="connsiteY232" fmla="*/ 1775748 h 1982292"/>
                <a:gd name="connsiteX233" fmla="*/ 2679055 w 5812369"/>
                <a:gd name="connsiteY233" fmla="*/ 1651464 h 1982292"/>
                <a:gd name="connsiteX234" fmla="*/ 2644181 w 5812369"/>
                <a:gd name="connsiteY234" fmla="*/ 1492308 h 1982292"/>
                <a:gd name="connsiteX235" fmla="*/ 3319310 w 5812369"/>
                <a:gd name="connsiteY235" fmla="*/ 1827608 h 1982292"/>
                <a:gd name="connsiteX236" fmla="*/ 3572372 w 5812369"/>
                <a:gd name="connsiteY236" fmla="*/ 1157008 h 1982292"/>
                <a:gd name="connsiteX237" fmla="*/ 3749426 w 5812369"/>
                <a:gd name="connsiteY237" fmla="*/ 1157008 h 1982292"/>
                <a:gd name="connsiteX238" fmla="*/ 4002487 w 5812369"/>
                <a:gd name="connsiteY238" fmla="*/ 1827608 h 1982292"/>
                <a:gd name="connsiteX239" fmla="*/ 3858519 w 5812369"/>
                <a:gd name="connsiteY239" fmla="*/ 1827608 h 1982292"/>
                <a:gd name="connsiteX240" fmla="*/ 3795030 w 5812369"/>
                <a:gd name="connsiteY240" fmla="*/ 1653252 h 1982292"/>
                <a:gd name="connsiteX241" fmla="*/ 3527661 w 5812369"/>
                <a:gd name="connsiteY241" fmla="*/ 1653252 h 1982292"/>
                <a:gd name="connsiteX242" fmla="*/ 3463278 w 5812369"/>
                <a:gd name="connsiteY242" fmla="*/ 1827608 h 1982292"/>
                <a:gd name="connsiteX243" fmla="*/ 3569689 w 5812369"/>
                <a:gd name="connsiteY243" fmla="*/ 1537015 h 1982292"/>
                <a:gd name="connsiteX244" fmla="*/ 3753002 w 5812369"/>
                <a:gd name="connsiteY244" fmla="*/ 1537015 h 1982292"/>
                <a:gd name="connsiteX245" fmla="*/ 3660899 w 5812369"/>
                <a:gd name="connsiteY245" fmla="*/ 1285763 h 1982292"/>
                <a:gd name="connsiteX246" fmla="*/ 4115158 w 5812369"/>
                <a:gd name="connsiteY246" fmla="*/ 1827608 h 1982292"/>
                <a:gd name="connsiteX247" fmla="*/ 4115158 w 5812369"/>
                <a:gd name="connsiteY247" fmla="*/ 1157008 h 1982292"/>
                <a:gd name="connsiteX248" fmla="*/ 4251078 w 5812369"/>
                <a:gd name="connsiteY248" fmla="*/ 1157008 h 1982292"/>
                <a:gd name="connsiteX249" fmla="*/ 4251078 w 5812369"/>
                <a:gd name="connsiteY249" fmla="*/ 1827608 h 1982292"/>
                <a:gd name="connsiteX250" fmla="*/ 4386998 w 5812369"/>
                <a:gd name="connsiteY250" fmla="*/ 1734618 h 1982292"/>
                <a:gd name="connsiteX251" fmla="*/ 4485361 w 5812369"/>
                <a:gd name="connsiteY251" fmla="*/ 1644311 h 1982292"/>
                <a:gd name="connsiteX252" fmla="*/ 4553321 w 5812369"/>
                <a:gd name="connsiteY252" fmla="*/ 1705112 h 1982292"/>
                <a:gd name="connsiteX253" fmla="*/ 4632906 w 5812369"/>
                <a:gd name="connsiteY253" fmla="*/ 1726571 h 1982292"/>
                <a:gd name="connsiteX254" fmla="*/ 4695501 w 5812369"/>
                <a:gd name="connsiteY254" fmla="*/ 1706006 h 1982292"/>
                <a:gd name="connsiteX255" fmla="*/ 4718750 w 5812369"/>
                <a:gd name="connsiteY255" fmla="*/ 1648781 h 1982292"/>
                <a:gd name="connsiteX256" fmla="*/ 4706231 w 5812369"/>
                <a:gd name="connsiteY256" fmla="*/ 1609439 h 1982292"/>
                <a:gd name="connsiteX257" fmla="*/ 4671357 w 5812369"/>
                <a:gd name="connsiteY257" fmla="*/ 1579933 h 1982292"/>
                <a:gd name="connsiteX258" fmla="*/ 4622175 w 5812369"/>
                <a:gd name="connsiteY258" fmla="*/ 1554897 h 1982292"/>
                <a:gd name="connsiteX259" fmla="*/ 4565840 w 5812369"/>
                <a:gd name="connsiteY259" fmla="*/ 1528967 h 1982292"/>
                <a:gd name="connsiteX260" fmla="*/ 4510399 w 5812369"/>
                <a:gd name="connsiteY260" fmla="*/ 1498567 h 1982292"/>
                <a:gd name="connsiteX261" fmla="*/ 4461217 w 5812369"/>
                <a:gd name="connsiteY261" fmla="*/ 1459225 h 1982292"/>
                <a:gd name="connsiteX262" fmla="*/ 4426343 w 5812369"/>
                <a:gd name="connsiteY262" fmla="*/ 1404683 h 1982292"/>
                <a:gd name="connsiteX263" fmla="*/ 4412930 w 5812369"/>
                <a:gd name="connsiteY263" fmla="*/ 1332258 h 1982292"/>
                <a:gd name="connsiteX264" fmla="*/ 4473736 w 5812369"/>
                <a:gd name="connsiteY264" fmla="*/ 1194562 h 1982292"/>
                <a:gd name="connsiteX265" fmla="*/ 4627541 w 5812369"/>
                <a:gd name="connsiteY265" fmla="*/ 1138231 h 1982292"/>
                <a:gd name="connsiteX266" fmla="*/ 4860930 w 5812369"/>
                <a:gd name="connsiteY266" fmla="*/ 1250892 h 1982292"/>
                <a:gd name="connsiteX267" fmla="*/ 4761672 w 5812369"/>
                <a:gd name="connsiteY267" fmla="*/ 1340305 h 1982292"/>
                <a:gd name="connsiteX268" fmla="*/ 4628435 w 5812369"/>
                <a:gd name="connsiteY268" fmla="*/ 1256257 h 1982292"/>
                <a:gd name="connsiteX269" fmla="*/ 4572100 w 5812369"/>
                <a:gd name="connsiteY269" fmla="*/ 1276822 h 1982292"/>
                <a:gd name="connsiteX270" fmla="*/ 4550639 w 5812369"/>
                <a:gd name="connsiteY270" fmla="*/ 1326893 h 1982292"/>
                <a:gd name="connsiteX271" fmla="*/ 4561369 w 5812369"/>
                <a:gd name="connsiteY271" fmla="*/ 1361765 h 1982292"/>
                <a:gd name="connsiteX272" fmla="*/ 4589090 w 5812369"/>
                <a:gd name="connsiteY272" fmla="*/ 1389483 h 1982292"/>
                <a:gd name="connsiteX273" fmla="*/ 4630223 w 5812369"/>
                <a:gd name="connsiteY273" fmla="*/ 1412730 h 1982292"/>
                <a:gd name="connsiteX274" fmla="*/ 4677616 w 5812369"/>
                <a:gd name="connsiteY274" fmla="*/ 1435084 h 1982292"/>
                <a:gd name="connsiteX275" fmla="*/ 4728586 w 5812369"/>
                <a:gd name="connsiteY275" fmla="*/ 1458331 h 1982292"/>
                <a:gd name="connsiteX276" fmla="*/ 4776874 w 5812369"/>
                <a:gd name="connsiteY276" fmla="*/ 1488731 h 1982292"/>
                <a:gd name="connsiteX277" fmla="*/ 4818008 w 5812369"/>
                <a:gd name="connsiteY277" fmla="*/ 1528073 h 1982292"/>
                <a:gd name="connsiteX278" fmla="*/ 4845728 w 5812369"/>
                <a:gd name="connsiteY278" fmla="*/ 1579039 h 1982292"/>
                <a:gd name="connsiteX279" fmla="*/ 4856459 w 5812369"/>
                <a:gd name="connsiteY279" fmla="*/ 1646099 h 1982292"/>
                <a:gd name="connsiteX280" fmla="*/ 4791181 w 5812369"/>
                <a:gd name="connsiteY280" fmla="*/ 1791843 h 1982292"/>
                <a:gd name="connsiteX281" fmla="*/ 4634694 w 5812369"/>
                <a:gd name="connsiteY281" fmla="*/ 1846385 h 1982292"/>
                <a:gd name="connsiteX282" fmla="*/ 4492515 w 5812369"/>
                <a:gd name="connsiteY282" fmla="*/ 1818667 h 1982292"/>
                <a:gd name="connsiteX283" fmla="*/ 4386998 w 5812369"/>
                <a:gd name="connsiteY283" fmla="*/ 1734618 h 1982292"/>
                <a:gd name="connsiteX284" fmla="*/ 5007580 w 5812369"/>
                <a:gd name="connsiteY284" fmla="*/ 1827608 h 1982292"/>
                <a:gd name="connsiteX285" fmla="*/ 5007580 w 5812369"/>
                <a:gd name="connsiteY285" fmla="*/ 1157008 h 1982292"/>
                <a:gd name="connsiteX286" fmla="*/ 5396562 w 5812369"/>
                <a:gd name="connsiteY286" fmla="*/ 1157008 h 1982292"/>
                <a:gd name="connsiteX287" fmla="*/ 5396562 w 5812369"/>
                <a:gd name="connsiteY287" fmla="*/ 1273245 h 1982292"/>
                <a:gd name="connsiteX288" fmla="*/ 5143500 w 5812369"/>
                <a:gd name="connsiteY288" fmla="*/ 1273245 h 1982292"/>
                <a:gd name="connsiteX289" fmla="*/ 5143500 w 5812369"/>
                <a:gd name="connsiteY289" fmla="*/ 1427930 h 1982292"/>
                <a:gd name="connsiteX290" fmla="*/ 5359005 w 5812369"/>
                <a:gd name="connsiteY290" fmla="*/ 1427930 h 1982292"/>
                <a:gd name="connsiteX291" fmla="*/ 5359005 w 5812369"/>
                <a:gd name="connsiteY291" fmla="*/ 1544168 h 1982292"/>
                <a:gd name="connsiteX292" fmla="*/ 5143500 w 5812369"/>
                <a:gd name="connsiteY292" fmla="*/ 1544168 h 1982292"/>
                <a:gd name="connsiteX293" fmla="*/ 5143500 w 5812369"/>
                <a:gd name="connsiteY293" fmla="*/ 1711371 h 1982292"/>
                <a:gd name="connsiteX294" fmla="*/ 5396562 w 5812369"/>
                <a:gd name="connsiteY294" fmla="*/ 1711371 h 1982292"/>
                <a:gd name="connsiteX295" fmla="*/ 5396562 w 5812369"/>
                <a:gd name="connsiteY295" fmla="*/ 1827608 h 198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812369" h="1982292">
                  <a:moveTo>
                    <a:pt x="0" y="857474"/>
                  </a:moveTo>
                  <a:lnTo>
                    <a:pt x="0" y="186874"/>
                  </a:lnTo>
                  <a:lnTo>
                    <a:pt x="203880" y="186874"/>
                  </a:lnTo>
                  <a:cubicBezTo>
                    <a:pt x="277804" y="186874"/>
                    <a:pt x="335624" y="204756"/>
                    <a:pt x="377357" y="240522"/>
                  </a:cubicBezTo>
                  <a:cubicBezTo>
                    <a:pt x="419680" y="276287"/>
                    <a:pt x="441141" y="325169"/>
                    <a:pt x="441740" y="387160"/>
                  </a:cubicBezTo>
                  <a:cubicBezTo>
                    <a:pt x="441740" y="427100"/>
                    <a:pt x="432503" y="461668"/>
                    <a:pt x="414020" y="490879"/>
                  </a:cubicBezTo>
                  <a:cubicBezTo>
                    <a:pt x="395536" y="520681"/>
                    <a:pt x="369309" y="543928"/>
                    <a:pt x="335329" y="560621"/>
                  </a:cubicBezTo>
                  <a:lnTo>
                    <a:pt x="544574" y="857474"/>
                  </a:lnTo>
                  <a:lnTo>
                    <a:pt x="382722" y="857474"/>
                  </a:lnTo>
                  <a:lnTo>
                    <a:pt x="204774" y="586551"/>
                  </a:lnTo>
                  <a:lnTo>
                    <a:pt x="135920" y="586551"/>
                  </a:lnTo>
                  <a:lnTo>
                    <a:pt x="135920" y="857474"/>
                  </a:lnTo>
                  <a:close/>
                  <a:moveTo>
                    <a:pt x="135920" y="471208"/>
                  </a:moveTo>
                  <a:lnTo>
                    <a:pt x="211928" y="471208"/>
                  </a:lnTo>
                  <a:cubicBezTo>
                    <a:pt x="240543" y="471208"/>
                    <a:pt x="262603" y="463760"/>
                    <a:pt x="278100" y="448855"/>
                  </a:cubicBezTo>
                  <a:cubicBezTo>
                    <a:pt x="294195" y="433950"/>
                    <a:pt x="302243" y="412794"/>
                    <a:pt x="302243" y="385371"/>
                  </a:cubicBezTo>
                  <a:cubicBezTo>
                    <a:pt x="302243" y="359737"/>
                    <a:pt x="294195" y="339475"/>
                    <a:pt x="278100" y="324570"/>
                  </a:cubicBezTo>
                  <a:cubicBezTo>
                    <a:pt x="262004" y="309665"/>
                    <a:pt x="239944" y="302512"/>
                    <a:pt x="211928" y="303111"/>
                  </a:cubicBezTo>
                  <a:lnTo>
                    <a:pt x="135920" y="303111"/>
                  </a:lnTo>
                  <a:close/>
                  <a:moveTo>
                    <a:pt x="639361" y="857474"/>
                  </a:moveTo>
                  <a:lnTo>
                    <a:pt x="639361" y="186874"/>
                  </a:lnTo>
                  <a:lnTo>
                    <a:pt x="1028342" y="186874"/>
                  </a:lnTo>
                  <a:lnTo>
                    <a:pt x="1028342" y="303111"/>
                  </a:lnTo>
                  <a:lnTo>
                    <a:pt x="774387" y="303111"/>
                  </a:lnTo>
                  <a:lnTo>
                    <a:pt x="774387" y="457796"/>
                  </a:lnTo>
                  <a:lnTo>
                    <a:pt x="989891" y="457796"/>
                  </a:lnTo>
                  <a:lnTo>
                    <a:pt x="989891" y="574033"/>
                  </a:lnTo>
                  <a:lnTo>
                    <a:pt x="774387" y="574033"/>
                  </a:lnTo>
                  <a:lnTo>
                    <a:pt x="774387" y="741236"/>
                  </a:lnTo>
                  <a:lnTo>
                    <a:pt x="1028342" y="741236"/>
                  </a:lnTo>
                  <a:lnTo>
                    <a:pt x="1028342" y="857474"/>
                  </a:lnTo>
                  <a:close/>
                  <a:moveTo>
                    <a:pt x="770810" y="129649"/>
                  </a:moveTo>
                  <a:lnTo>
                    <a:pt x="878115" y="0"/>
                  </a:lnTo>
                  <a:lnTo>
                    <a:pt x="1017612" y="0"/>
                  </a:lnTo>
                  <a:lnTo>
                    <a:pt x="894211" y="129649"/>
                  </a:lnTo>
                  <a:close/>
                  <a:moveTo>
                    <a:pt x="1193771" y="857474"/>
                  </a:moveTo>
                  <a:lnTo>
                    <a:pt x="1193771" y="186874"/>
                  </a:lnTo>
                  <a:lnTo>
                    <a:pt x="1414641" y="186874"/>
                  </a:lnTo>
                  <a:cubicBezTo>
                    <a:pt x="1487967" y="186874"/>
                    <a:pt x="1545491" y="204756"/>
                    <a:pt x="1587224" y="240522"/>
                  </a:cubicBezTo>
                  <a:cubicBezTo>
                    <a:pt x="1629547" y="276287"/>
                    <a:pt x="1650713" y="325169"/>
                    <a:pt x="1650713" y="387160"/>
                  </a:cubicBezTo>
                  <a:cubicBezTo>
                    <a:pt x="1650713" y="449150"/>
                    <a:pt x="1629547" y="497737"/>
                    <a:pt x="1587224" y="532903"/>
                  </a:cubicBezTo>
                  <a:cubicBezTo>
                    <a:pt x="1544901" y="568669"/>
                    <a:pt x="1487368" y="586551"/>
                    <a:pt x="1414641" y="586551"/>
                  </a:cubicBezTo>
                  <a:lnTo>
                    <a:pt x="1329691" y="586551"/>
                  </a:lnTo>
                  <a:lnTo>
                    <a:pt x="1329691" y="857474"/>
                  </a:lnTo>
                  <a:close/>
                  <a:moveTo>
                    <a:pt x="1329691" y="471208"/>
                  </a:moveTo>
                  <a:lnTo>
                    <a:pt x="1420007" y="471208"/>
                  </a:lnTo>
                  <a:cubicBezTo>
                    <a:pt x="1449220" y="471208"/>
                    <a:pt x="1471871" y="463456"/>
                    <a:pt x="1487967" y="447961"/>
                  </a:cubicBezTo>
                  <a:cubicBezTo>
                    <a:pt x="1504062" y="433056"/>
                    <a:pt x="1512110" y="412195"/>
                    <a:pt x="1512110" y="385371"/>
                  </a:cubicBezTo>
                  <a:cubicBezTo>
                    <a:pt x="1512110" y="359737"/>
                    <a:pt x="1503767" y="339475"/>
                    <a:pt x="1487072" y="324570"/>
                  </a:cubicBezTo>
                  <a:cubicBezTo>
                    <a:pt x="1470977" y="309665"/>
                    <a:pt x="1448621" y="302512"/>
                    <a:pt x="1420007" y="303111"/>
                  </a:cubicBezTo>
                  <a:lnTo>
                    <a:pt x="1329691" y="303111"/>
                  </a:lnTo>
                  <a:close/>
                  <a:moveTo>
                    <a:pt x="1759807" y="595493"/>
                  </a:moveTo>
                  <a:lnTo>
                    <a:pt x="1759807" y="186874"/>
                  </a:lnTo>
                  <a:lnTo>
                    <a:pt x="1895727" y="186874"/>
                  </a:lnTo>
                  <a:lnTo>
                    <a:pt x="1895727" y="606222"/>
                  </a:lnTo>
                  <a:cubicBezTo>
                    <a:pt x="1895727" y="650929"/>
                    <a:pt x="1907647" y="686095"/>
                    <a:pt x="1931495" y="711730"/>
                  </a:cubicBezTo>
                  <a:cubicBezTo>
                    <a:pt x="1955344" y="736766"/>
                    <a:pt x="1988430" y="749283"/>
                    <a:pt x="2030753" y="749283"/>
                  </a:cubicBezTo>
                  <a:cubicBezTo>
                    <a:pt x="2072485" y="749283"/>
                    <a:pt x="2105267" y="736766"/>
                    <a:pt x="2129116" y="711730"/>
                  </a:cubicBezTo>
                  <a:cubicBezTo>
                    <a:pt x="2152964" y="686694"/>
                    <a:pt x="2164884" y="651528"/>
                    <a:pt x="2164884" y="606222"/>
                  </a:cubicBezTo>
                  <a:lnTo>
                    <a:pt x="2164884" y="186874"/>
                  </a:lnTo>
                  <a:lnTo>
                    <a:pt x="2300804" y="186874"/>
                  </a:lnTo>
                  <a:lnTo>
                    <a:pt x="2300804" y="595493"/>
                  </a:lnTo>
                  <a:cubicBezTo>
                    <a:pt x="2300804" y="683717"/>
                    <a:pt x="2276661" y="752565"/>
                    <a:pt x="2228373" y="802037"/>
                  </a:cubicBezTo>
                  <a:cubicBezTo>
                    <a:pt x="2180086" y="851510"/>
                    <a:pt x="2113914" y="876250"/>
                    <a:pt x="2029858" y="876250"/>
                  </a:cubicBezTo>
                  <a:cubicBezTo>
                    <a:pt x="1946402" y="876250"/>
                    <a:pt x="1880525" y="851510"/>
                    <a:pt x="1832238" y="802037"/>
                  </a:cubicBezTo>
                  <a:cubicBezTo>
                    <a:pt x="1783950" y="751966"/>
                    <a:pt x="1759807" y="683118"/>
                    <a:pt x="1759807" y="595493"/>
                  </a:cubicBezTo>
                  <a:close/>
                  <a:moveTo>
                    <a:pt x="2477858" y="857474"/>
                  </a:moveTo>
                  <a:lnTo>
                    <a:pt x="2477858" y="186874"/>
                  </a:lnTo>
                  <a:lnTo>
                    <a:pt x="2667431" y="186874"/>
                  </a:lnTo>
                  <a:cubicBezTo>
                    <a:pt x="2737179" y="186874"/>
                    <a:pt x="2791726" y="202968"/>
                    <a:pt x="2831071" y="235157"/>
                  </a:cubicBezTo>
                  <a:cubicBezTo>
                    <a:pt x="2871016" y="267346"/>
                    <a:pt x="2890983" y="312052"/>
                    <a:pt x="2890983" y="369277"/>
                  </a:cubicBezTo>
                  <a:cubicBezTo>
                    <a:pt x="2890983" y="424713"/>
                    <a:pt x="2867439" y="468821"/>
                    <a:pt x="2820341" y="501609"/>
                  </a:cubicBezTo>
                  <a:cubicBezTo>
                    <a:pt x="2855510" y="517703"/>
                    <a:pt x="2882640" y="539162"/>
                    <a:pt x="2901714" y="565986"/>
                  </a:cubicBezTo>
                  <a:cubicBezTo>
                    <a:pt x="2920787" y="593409"/>
                    <a:pt x="2930329" y="624704"/>
                    <a:pt x="2930329" y="659870"/>
                  </a:cubicBezTo>
                  <a:cubicBezTo>
                    <a:pt x="2930329" y="721270"/>
                    <a:pt x="2907973" y="769553"/>
                    <a:pt x="2863263" y="804720"/>
                  </a:cubicBezTo>
                  <a:cubicBezTo>
                    <a:pt x="2819151" y="839886"/>
                    <a:pt x="2758640" y="857474"/>
                    <a:pt x="2681738" y="857474"/>
                  </a:cubicBezTo>
                  <a:close/>
                  <a:moveTo>
                    <a:pt x="2612884" y="741236"/>
                  </a:moveTo>
                  <a:lnTo>
                    <a:pt x="2689786" y="741236"/>
                  </a:lnTo>
                  <a:cubicBezTo>
                    <a:pt x="2721378" y="741236"/>
                    <a:pt x="2746121" y="733484"/>
                    <a:pt x="2764005" y="717989"/>
                  </a:cubicBezTo>
                  <a:cubicBezTo>
                    <a:pt x="2781890" y="701894"/>
                    <a:pt x="2790832" y="680140"/>
                    <a:pt x="2790832" y="652717"/>
                  </a:cubicBezTo>
                  <a:cubicBezTo>
                    <a:pt x="2790832" y="625294"/>
                    <a:pt x="2781890" y="603835"/>
                    <a:pt x="2764005" y="588340"/>
                  </a:cubicBezTo>
                  <a:cubicBezTo>
                    <a:pt x="2746121" y="573434"/>
                    <a:pt x="2721378" y="565986"/>
                    <a:pt x="2689786" y="565986"/>
                  </a:cubicBezTo>
                  <a:lnTo>
                    <a:pt x="2612884" y="565986"/>
                  </a:lnTo>
                  <a:close/>
                  <a:moveTo>
                    <a:pt x="2612884" y="449749"/>
                  </a:moveTo>
                  <a:lnTo>
                    <a:pt x="2670113" y="449749"/>
                  </a:lnTo>
                  <a:cubicBezTo>
                    <a:pt x="2695750" y="449749"/>
                    <a:pt x="2715718" y="443195"/>
                    <a:pt x="2730025" y="430078"/>
                  </a:cubicBezTo>
                  <a:cubicBezTo>
                    <a:pt x="2744333" y="417560"/>
                    <a:pt x="2751486" y="399382"/>
                    <a:pt x="2751486" y="375536"/>
                  </a:cubicBezTo>
                  <a:cubicBezTo>
                    <a:pt x="2751486" y="352887"/>
                    <a:pt x="2744333" y="335300"/>
                    <a:pt x="2730025" y="322782"/>
                  </a:cubicBezTo>
                  <a:cubicBezTo>
                    <a:pt x="2716317" y="309665"/>
                    <a:pt x="2696341" y="303111"/>
                    <a:pt x="2670113" y="303111"/>
                  </a:cubicBezTo>
                  <a:lnTo>
                    <a:pt x="2612884" y="303111"/>
                  </a:lnTo>
                  <a:close/>
                  <a:moveTo>
                    <a:pt x="3077873" y="857474"/>
                  </a:moveTo>
                  <a:lnTo>
                    <a:pt x="3077873" y="186874"/>
                  </a:lnTo>
                  <a:lnTo>
                    <a:pt x="3212899" y="186874"/>
                  </a:lnTo>
                  <a:lnTo>
                    <a:pt x="3212899" y="734083"/>
                  </a:lnTo>
                  <a:lnTo>
                    <a:pt x="3466855" y="734083"/>
                  </a:lnTo>
                  <a:lnTo>
                    <a:pt x="3466855" y="857474"/>
                  </a:lnTo>
                  <a:close/>
                  <a:moveTo>
                    <a:pt x="3595621" y="857474"/>
                  </a:moveTo>
                  <a:lnTo>
                    <a:pt x="3595621" y="186874"/>
                  </a:lnTo>
                  <a:lnTo>
                    <a:pt x="3730647" y="186874"/>
                  </a:lnTo>
                  <a:lnTo>
                    <a:pt x="3730647" y="857474"/>
                  </a:lnTo>
                  <a:close/>
                  <a:moveTo>
                    <a:pt x="3896076" y="658976"/>
                  </a:moveTo>
                  <a:cubicBezTo>
                    <a:pt x="3878791" y="615459"/>
                    <a:pt x="3870144" y="569858"/>
                    <a:pt x="3870144" y="522174"/>
                  </a:cubicBezTo>
                  <a:cubicBezTo>
                    <a:pt x="3870144" y="474489"/>
                    <a:pt x="3878791" y="429184"/>
                    <a:pt x="3896076" y="386265"/>
                  </a:cubicBezTo>
                  <a:cubicBezTo>
                    <a:pt x="3913361" y="342748"/>
                    <a:pt x="3937210" y="304899"/>
                    <a:pt x="3967613" y="272711"/>
                  </a:cubicBezTo>
                  <a:cubicBezTo>
                    <a:pt x="3998615" y="240522"/>
                    <a:pt x="4036172" y="214887"/>
                    <a:pt x="4080284" y="195815"/>
                  </a:cubicBezTo>
                  <a:cubicBezTo>
                    <a:pt x="4124994" y="176743"/>
                    <a:pt x="4172986" y="167203"/>
                    <a:pt x="4224252" y="167203"/>
                  </a:cubicBezTo>
                  <a:cubicBezTo>
                    <a:pt x="4275517" y="167203"/>
                    <a:pt x="4323509" y="176743"/>
                    <a:pt x="4368220" y="195815"/>
                  </a:cubicBezTo>
                  <a:cubicBezTo>
                    <a:pt x="4412930" y="214887"/>
                    <a:pt x="4450487" y="240522"/>
                    <a:pt x="4480890" y="272711"/>
                  </a:cubicBezTo>
                  <a:cubicBezTo>
                    <a:pt x="4511293" y="304899"/>
                    <a:pt x="4535142" y="342748"/>
                    <a:pt x="4552427" y="386265"/>
                  </a:cubicBezTo>
                  <a:cubicBezTo>
                    <a:pt x="4569712" y="429184"/>
                    <a:pt x="4578359" y="474489"/>
                    <a:pt x="4578359" y="522174"/>
                  </a:cubicBezTo>
                  <a:cubicBezTo>
                    <a:pt x="4578359" y="578209"/>
                    <a:pt x="4566734" y="630659"/>
                    <a:pt x="4543485" y="679541"/>
                  </a:cubicBezTo>
                  <a:cubicBezTo>
                    <a:pt x="4520235" y="728423"/>
                    <a:pt x="4488044" y="769250"/>
                    <a:pt x="4446910" y="802037"/>
                  </a:cubicBezTo>
                  <a:lnTo>
                    <a:pt x="4487150" y="840485"/>
                  </a:lnTo>
                  <a:cubicBezTo>
                    <a:pt x="4534248" y="883403"/>
                    <a:pt x="4580747" y="904567"/>
                    <a:pt x="4626646" y="903968"/>
                  </a:cubicBezTo>
                  <a:cubicBezTo>
                    <a:pt x="4645720" y="903968"/>
                    <a:pt x="4661816" y="901581"/>
                    <a:pt x="4674934" y="896815"/>
                  </a:cubicBezTo>
                  <a:lnTo>
                    <a:pt x="4674934" y="1012159"/>
                  </a:lnTo>
                  <a:cubicBezTo>
                    <a:pt x="4654072" y="1020501"/>
                    <a:pt x="4630518" y="1024381"/>
                    <a:pt x="4604291" y="1023782"/>
                  </a:cubicBezTo>
                  <a:cubicBezTo>
                    <a:pt x="4532155" y="1023782"/>
                    <a:pt x="4462711" y="994571"/>
                    <a:pt x="4395940" y="936157"/>
                  </a:cubicBezTo>
                  <a:lnTo>
                    <a:pt x="4316355" y="864627"/>
                  </a:lnTo>
                  <a:cubicBezTo>
                    <a:pt x="4287142" y="872379"/>
                    <a:pt x="4256443" y="876250"/>
                    <a:pt x="4224252" y="876250"/>
                  </a:cubicBezTo>
                  <a:cubicBezTo>
                    <a:pt x="4172986" y="876250"/>
                    <a:pt x="4124994" y="866710"/>
                    <a:pt x="4080284" y="847638"/>
                  </a:cubicBezTo>
                  <a:cubicBezTo>
                    <a:pt x="4036172" y="828566"/>
                    <a:pt x="3998615" y="803227"/>
                    <a:pt x="3967613" y="771637"/>
                  </a:cubicBezTo>
                  <a:cubicBezTo>
                    <a:pt x="3937210" y="739448"/>
                    <a:pt x="3913361" y="701894"/>
                    <a:pt x="3896076" y="658976"/>
                  </a:cubicBezTo>
                  <a:close/>
                  <a:moveTo>
                    <a:pt x="4070447" y="360336"/>
                  </a:moveTo>
                  <a:cubicBezTo>
                    <a:pt x="4029913" y="403853"/>
                    <a:pt x="4009346" y="457796"/>
                    <a:pt x="4008747" y="522174"/>
                  </a:cubicBezTo>
                  <a:cubicBezTo>
                    <a:pt x="4008747" y="586551"/>
                    <a:pt x="4029314" y="640494"/>
                    <a:pt x="4070447" y="684012"/>
                  </a:cubicBezTo>
                  <a:cubicBezTo>
                    <a:pt x="4110982" y="727529"/>
                    <a:pt x="4162551" y="749283"/>
                    <a:pt x="4225146" y="749283"/>
                  </a:cubicBezTo>
                  <a:cubicBezTo>
                    <a:pt x="4266280" y="749283"/>
                    <a:pt x="4302942" y="739448"/>
                    <a:pt x="4335134" y="719777"/>
                  </a:cubicBezTo>
                  <a:cubicBezTo>
                    <a:pt x="4367924" y="700106"/>
                    <a:pt x="4393553" y="672683"/>
                    <a:pt x="4412036" y="637517"/>
                  </a:cubicBezTo>
                  <a:cubicBezTo>
                    <a:pt x="4430519" y="602941"/>
                    <a:pt x="4439756" y="564493"/>
                    <a:pt x="4439756" y="522174"/>
                  </a:cubicBezTo>
                  <a:cubicBezTo>
                    <a:pt x="4439756" y="457796"/>
                    <a:pt x="4419190" y="403853"/>
                    <a:pt x="4378056" y="360336"/>
                  </a:cubicBezTo>
                  <a:cubicBezTo>
                    <a:pt x="4337521" y="316818"/>
                    <a:pt x="4286247" y="295064"/>
                    <a:pt x="4224252" y="295064"/>
                  </a:cubicBezTo>
                  <a:cubicBezTo>
                    <a:pt x="4161657" y="295064"/>
                    <a:pt x="4110088" y="316818"/>
                    <a:pt x="4069553" y="360336"/>
                  </a:cubicBezTo>
                  <a:close/>
                  <a:moveTo>
                    <a:pt x="4705337" y="595493"/>
                  </a:moveTo>
                  <a:lnTo>
                    <a:pt x="4705337" y="186874"/>
                  </a:lnTo>
                  <a:lnTo>
                    <a:pt x="4841257" y="186874"/>
                  </a:lnTo>
                  <a:lnTo>
                    <a:pt x="4841257" y="606222"/>
                  </a:lnTo>
                  <a:cubicBezTo>
                    <a:pt x="4841257" y="650929"/>
                    <a:pt x="4853177" y="686095"/>
                    <a:pt x="4877025" y="711730"/>
                  </a:cubicBezTo>
                  <a:cubicBezTo>
                    <a:pt x="4900874" y="736766"/>
                    <a:pt x="4933960" y="749283"/>
                    <a:pt x="4976283" y="749283"/>
                  </a:cubicBezTo>
                  <a:cubicBezTo>
                    <a:pt x="5018016" y="749283"/>
                    <a:pt x="5050797" y="736766"/>
                    <a:pt x="5074646" y="711730"/>
                  </a:cubicBezTo>
                  <a:cubicBezTo>
                    <a:pt x="5098495" y="686694"/>
                    <a:pt x="5110414" y="651528"/>
                    <a:pt x="5110414" y="606222"/>
                  </a:cubicBezTo>
                  <a:lnTo>
                    <a:pt x="5110414" y="186874"/>
                  </a:lnTo>
                  <a:lnTo>
                    <a:pt x="5246334" y="186874"/>
                  </a:lnTo>
                  <a:lnTo>
                    <a:pt x="5246334" y="595493"/>
                  </a:lnTo>
                  <a:cubicBezTo>
                    <a:pt x="5246334" y="683717"/>
                    <a:pt x="5222191" y="752565"/>
                    <a:pt x="5173903" y="802037"/>
                  </a:cubicBezTo>
                  <a:cubicBezTo>
                    <a:pt x="5125616" y="852109"/>
                    <a:pt x="5059444" y="876849"/>
                    <a:pt x="4975389" y="876250"/>
                  </a:cubicBezTo>
                  <a:cubicBezTo>
                    <a:pt x="4891932" y="876250"/>
                    <a:pt x="4826055" y="851510"/>
                    <a:pt x="4777768" y="802037"/>
                  </a:cubicBezTo>
                  <a:cubicBezTo>
                    <a:pt x="4729481" y="751966"/>
                    <a:pt x="4705337" y="683118"/>
                    <a:pt x="4705337" y="595493"/>
                  </a:cubicBezTo>
                  <a:close/>
                  <a:moveTo>
                    <a:pt x="5423388" y="857474"/>
                  </a:moveTo>
                  <a:lnTo>
                    <a:pt x="5423388" y="186874"/>
                  </a:lnTo>
                  <a:lnTo>
                    <a:pt x="5812370" y="186874"/>
                  </a:lnTo>
                  <a:lnTo>
                    <a:pt x="5812370" y="303111"/>
                  </a:lnTo>
                  <a:lnTo>
                    <a:pt x="5558414" y="303111"/>
                  </a:lnTo>
                  <a:lnTo>
                    <a:pt x="5558414" y="457796"/>
                  </a:lnTo>
                  <a:lnTo>
                    <a:pt x="5773919" y="457796"/>
                  </a:lnTo>
                  <a:lnTo>
                    <a:pt x="5773919" y="574033"/>
                  </a:lnTo>
                  <a:lnTo>
                    <a:pt x="5558414" y="574033"/>
                  </a:lnTo>
                  <a:lnTo>
                    <a:pt x="5558414" y="741236"/>
                  </a:lnTo>
                  <a:lnTo>
                    <a:pt x="5812370" y="741236"/>
                  </a:lnTo>
                  <a:lnTo>
                    <a:pt x="5812370" y="857474"/>
                  </a:lnTo>
                  <a:close/>
                  <a:moveTo>
                    <a:pt x="0" y="1827608"/>
                  </a:moveTo>
                  <a:lnTo>
                    <a:pt x="0" y="1157008"/>
                  </a:lnTo>
                  <a:lnTo>
                    <a:pt x="388982" y="1157008"/>
                  </a:lnTo>
                  <a:lnTo>
                    <a:pt x="388982" y="1273245"/>
                  </a:lnTo>
                  <a:lnTo>
                    <a:pt x="135920" y="1273245"/>
                  </a:lnTo>
                  <a:lnTo>
                    <a:pt x="135920" y="1427930"/>
                  </a:lnTo>
                  <a:lnTo>
                    <a:pt x="351425" y="1427930"/>
                  </a:lnTo>
                  <a:lnTo>
                    <a:pt x="351425" y="1544168"/>
                  </a:lnTo>
                  <a:lnTo>
                    <a:pt x="135920" y="1544168"/>
                  </a:lnTo>
                  <a:lnTo>
                    <a:pt x="135920" y="1827608"/>
                  </a:lnTo>
                  <a:close/>
                  <a:moveTo>
                    <a:pt x="517748" y="1827608"/>
                  </a:moveTo>
                  <a:lnTo>
                    <a:pt x="517748" y="1157008"/>
                  </a:lnTo>
                  <a:lnTo>
                    <a:pt x="721628" y="1157008"/>
                  </a:lnTo>
                  <a:cubicBezTo>
                    <a:pt x="794953" y="1157008"/>
                    <a:pt x="853077" y="1174891"/>
                    <a:pt x="895999" y="1210656"/>
                  </a:cubicBezTo>
                  <a:cubicBezTo>
                    <a:pt x="938322" y="1246421"/>
                    <a:pt x="959488" y="1295304"/>
                    <a:pt x="959488" y="1357294"/>
                  </a:cubicBezTo>
                  <a:cubicBezTo>
                    <a:pt x="959488" y="1397235"/>
                    <a:pt x="950251" y="1432106"/>
                    <a:pt x="931768" y="1461907"/>
                  </a:cubicBezTo>
                  <a:cubicBezTo>
                    <a:pt x="913284" y="1491709"/>
                    <a:pt x="887057" y="1514661"/>
                    <a:pt x="853077" y="1530756"/>
                  </a:cubicBezTo>
                  <a:lnTo>
                    <a:pt x="1062322" y="1827608"/>
                  </a:lnTo>
                  <a:lnTo>
                    <a:pt x="900470" y="1827608"/>
                  </a:lnTo>
                  <a:lnTo>
                    <a:pt x="722522" y="1556686"/>
                  </a:lnTo>
                  <a:lnTo>
                    <a:pt x="653668" y="1556686"/>
                  </a:lnTo>
                  <a:lnTo>
                    <a:pt x="653668" y="1827608"/>
                  </a:lnTo>
                  <a:close/>
                  <a:moveTo>
                    <a:pt x="653668" y="1441342"/>
                  </a:moveTo>
                  <a:lnTo>
                    <a:pt x="729676" y="1441342"/>
                  </a:lnTo>
                  <a:cubicBezTo>
                    <a:pt x="758291" y="1441342"/>
                    <a:pt x="780646" y="1433894"/>
                    <a:pt x="796742" y="1418989"/>
                  </a:cubicBezTo>
                  <a:cubicBezTo>
                    <a:pt x="812838" y="1404084"/>
                    <a:pt x="820590" y="1382929"/>
                    <a:pt x="819991" y="1355506"/>
                  </a:cubicBezTo>
                  <a:cubicBezTo>
                    <a:pt x="819991" y="1329871"/>
                    <a:pt x="812238" y="1309610"/>
                    <a:pt x="796742" y="1294705"/>
                  </a:cubicBezTo>
                  <a:cubicBezTo>
                    <a:pt x="781245" y="1279799"/>
                    <a:pt x="758890" y="1272646"/>
                    <a:pt x="729676" y="1273245"/>
                  </a:cubicBezTo>
                  <a:lnTo>
                    <a:pt x="653668" y="1273245"/>
                  </a:lnTo>
                  <a:close/>
                  <a:moveTo>
                    <a:pt x="1100773" y="1827608"/>
                  </a:moveTo>
                  <a:lnTo>
                    <a:pt x="1353835" y="1157008"/>
                  </a:lnTo>
                  <a:lnTo>
                    <a:pt x="1530889" y="1157008"/>
                  </a:lnTo>
                  <a:lnTo>
                    <a:pt x="1783950" y="1827608"/>
                  </a:lnTo>
                  <a:lnTo>
                    <a:pt x="1639982" y="1827608"/>
                  </a:lnTo>
                  <a:lnTo>
                    <a:pt x="1575599" y="1653252"/>
                  </a:lnTo>
                  <a:lnTo>
                    <a:pt x="1308230" y="1653252"/>
                  </a:lnTo>
                  <a:lnTo>
                    <a:pt x="1244741" y="1827608"/>
                  </a:lnTo>
                  <a:close/>
                  <a:moveTo>
                    <a:pt x="1350258" y="1537015"/>
                  </a:moveTo>
                  <a:lnTo>
                    <a:pt x="1534466" y="1537015"/>
                  </a:lnTo>
                  <a:lnTo>
                    <a:pt x="1442362" y="1285763"/>
                  </a:lnTo>
                  <a:close/>
                  <a:moveTo>
                    <a:pt x="1896621" y="1827608"/>
                  </a:moveTo>
                  <a:lnTo>
                    <a:pt x="1896621" y="1157008"/>
                  </a:lnTo>
                  <a:lnTo>
                    <a:pt x="2070098" y="1157008"/>
                  </a:lnTo>
                  <a:lnTo>
                    <a:pt x="2368764" y="1637158"/>
                  </a:lnTo>
                  <a:lnTo>
                    <a:pt x="2368764" y="1157008"/>
                  </a:lnTo>
                  <a:lnTo>
                    <a:pt x="2503790" y="1157008"/>
                  </a:lnTo>
                  <a:lnTo>
                    <a:pt x="2503790" y="1827608"/>
                  </a:lnTo>
                  <a:lnTo>
                    <a:pt x="2330313" y="1827608"/>
                  </a:lnTo>
                  <a:lnTo>
                    <a:pt x="2031647" y="1345670"/>
                  </a:lnTo>
                  <a:lnTo>
                    <a:pt x="2031647" y="1827608"/>
                  </a:lnTo>
                  <a:close/>
                  <a:moveTo>
                    <a:pt x="2644181" y="1492308"/>
                  </a:moveTo>
                  <a:cubicBezTo>
                    <a:pt x="2644181" y="1444624"/>
                    <a:pt x="2652828" y="1399318"/>
                    <a:pt x="2670113" y="1356400"/>
                  </a:cubicBezTo>
                  <a:cubicBezTo>
                    <a:pt x="2687398" y="1312882"/>
                    <a:pt x="2711247" y="1275034"/>
                    <a:pt x="2741650" y="1242845"/>
                  </a:cubicBezTo>
                  <a:cubicBezTo>
                    <a:pt x="2772652" y="1210656"/>
                    <a:pt x="2810209" y="1185325"/>
                    <a:pt x="2854321" y="1166844"/>
                  </a:cubicBezTo>
                  <a:cubicBezTo>
                    <a:pt x="2899031" y="1147772"/>
                    <a:pt x="2947319" y="1138231"/>
                    <a:pt x="2999183" y="1138231"/>
                  </a:cubicBezTo>
                  <a:cubicBezTo>
                    <a:pt x="3058201" y="1138231"/>
                    <a:pt x="3111853" y="1150150"/>
                    <a:pt x="3160141" y="1173997"/>
                  </a:cubicBezTo>
                  <a:cubicBezTo>
                    <a:pt x="3209027" y="1198433"/>
                    <a:pt x="3248963" y="1231820"/>
                    <a:pt x="3279965" y="1274140"/>
                  </a:cubicBezTo>
                  <a:lnTo>
                    <a:pt x="3173554" y="1357294"/>
                  </a:lnTo>
                  <a:cubicBezTo>
                    <a:pt x="3153881" y="1329281"/>
                    <a:pt x="3129139" y="1306927"/>
                    <a:pt x="3099334" y="1290234"/>
                  </a:cubicBezTo>
                  <a:cubicBezTo>
                    <a:pt x="3069530" y="1273541"/>
                    <a:pt x="3036141" y="1265198"/>
                    <a:pt x="2999183" y="1265198"/>
                  </a:cubicBezTo>
                  <a:cubicBezTo>
                    <a:pt x="2936588" y="1265198"/>
                    <a:pt x="2885019" y="1286953"/>
                    <a:pt x="2844484" y="1330470"/>
                  </a:cubicBezTo>
                  <a:cubicBezTo>
                    <a:pt x="2803950" y="1373987"/>
                    <a:pt x="2783383" y="1427930"/>
                    <a:pt x="2782784" y="1492308"/>
                  </a:cubicBezTo>
                  <a:cubicBezTo>
                    <a:pt x="2782784" y="1556686"/>
                    <a:pt x="2803351" y="1610933"/>
                    <a:pt x="2844484" y="1655040"/>
                  </a:cubicBezTo>
                  <a:cubicBezTo>
                    <a:pt x="2885019" y="1698558"/>
                    <a:pt x="2936588" y="1720017"/>
                    <a:pt x="2999183" y="1719418"/>
                  </a:cubicBezTo>
                  <a:cubicBezTo>
                    <a:pt x="3036141" y="1719418"/>
                    <a:pt x="3069530" y="1711371"/>
                    <a:pt x="3099334" y="1695276"/>
                  </a:cubicBezTo>
                  <a:cubicBezTo>
                    <a:pt x="3129139" y="1678583"/>
                    <a:pt x="3153881" y="1655934"/>
                    <a:pt x="3173554" y="1627322"/>
                  </a:cubicBezTo>
                  <a:lnTo>
                    <a:pt x="3279965" y="1709582"/>
                  </a:lnTo>
                  <a:cubicBezTo>
                    <a:pt x="3253738" y="1745947"/>
                    <a:pt x="3220947" y="1775748"/>
                    <a:pt x="3181602" y="1798996"/>
                  </a:cubicBezTo>
                  <a:cubicBezTo>
                    <a:pt x="3142257" y="1822243"/>
                    <a:pt x="3098735" y="1836844"/>
                    <a:pt x="3051047" y="1842808"/>
                  </a:cubicBezTo>
                  <a:lnTo>
                    <a:pt x="2967885" y="1982293"/>
                  </a:lnTo>
                  <a:lnTo>
                    <a:pt x="2848061" y="1982293"/>
                  </a:lnTo>
                  <a:lnTo>
                    <a:pt x="2932117" y="1841020"/>
                  </a:lnTo>
                  <a:cubicBezTo>
                    <a:pt x="2875487" y="1830889"/>
                    <a:pt x="2825107" y="1809126"/>
                    <a:pt x="2780995" y="1775748"/>
                  </a:cubicBezTo>
                  <a:cubicBezTo>
                    <a:pt x="2736884" y="1742370"/>
                    <a:pt x="2702904" y="1700936"/>
                    <a:pt x="2679055" y="1651464"/>
                  </a:cubicBezTo>
                  <a:cubicBezTo>
                    <a:pt x="2655207" y="1601991"/>
                    <a:pt x="2643582" y="1548934"/>
                    <a:pt x="2644181" y="1492308"/>
                  </a:cubicBezTo>
                  <a:close/>
                  <a:moveTo>
                    <a:pt x="3319310" y="1827608"/>
                  </a:moveTo>
                  <a:lnTo>
                    <a:pt x="3572372" y="1157008"/>
                  </a:lnTo>
                  <a:lnTo>
                    <a:pt x="3749426" y="1157008"/>
                  </a:lnTo>
                  <a:lnTo>
                    <a:pt x="4002487" y="1827608"/>
                  </a:lnTo>
                  <a:lnTo>
                    <a:pt x="3858519" y="1827608"/>
                  </a:lnTo>
                  <a:lnTo>
                    <a:pt x="3795030" y="1653252"/>
                  </a:lnTo>
                  <a:lnTo>
                    <a:pt x="3527661" y="1653252"/>
                  </a:lnTo>
                  <a:lnTo>
                    <a:pt x="3463278" y="1827608"/>
                  </a:lnTo>
                  <a:close/>
                  <a:moveTo>
                    <a:pt x="3569689" y="1537015"/>
                  </a:moveTo>
                  <a:lnTo>
                    <a:pt x="3753002" y="1537015"/>
                  </a:lnTo>
                  <a:lnTo>
                    <a:pt x="3660899" y="1285763"/>
                  </a:lnTo>
                  <a:close/>
                  <a:moveTo>
                    <a:pt x="4115158" y="1827608"/>
                  </a:moveTo>
                  <a:lnTo>
                    <a:pt x="4115158" y="1157008"/>
                  </a:lnTo>
                  <a:lnTo>
                    <a:pt x="4251078" y="1157008"/>
                  </a:lnTo>
                  <a:lnTo>
                    <a:pt x="4251078" y="1827608"/>
                  </a:lnTo>
                  <a:close/>
                  <a:moveTo>
                    <a:pt x="4386998" y="1734618"/>
                  </a:moveTo>
                  <a:lnTo>
                    <a:pt x="4485361" y="1644311"/>
                  </a:lnTo>
                  <a:cubicBezTo>
                    <a:pt x="4505633" y="1670536"/>
                    <a:pt x="4528283" y="1690806"/>
                    <a:pt x="4553321" y="1705112"/>
                  </a:cubicBezTo>
                  <a:cubicBezTo>
                    <a:pt x="4578958" y="1719418"/>
                    <a:pt x="4605481" y="1726571"/>
                    <a:pt x="4632906" y="1726571"/>
                  </a:cubicBezTo>
                  <a:cubicBezTo>
                    <a:pt x="4659732" y="1726571"/>
                    <a:pt x="4680594" y="1719713"/>
                    <a:pt x="4695501" y="1706006"/>
                  </a:cubicBezTo>
                  <a:cubicBezTo>
                    <a:pt x="4710997" y="1692299"/>
                    <a:pt x="4718750" y="1673218"/>
                    <a:pt x="4718750" y="1648781"/>
                  </a:cubicBezTo>
                  <a:cubicBezTo>
                    <a:pt x="4718750" y="1634475"/>
                    <a:pt x="4714574" y="1621358"/>
                    <a:pt x="4706231" y="1609439"/>
                  </a:cubicBezTo>
                  <a:cubicBezTo>
                    <a:pt x="4697289" y="1597521"/>
                    <a:pt x="4685664" y="1587685"/>
                    <a:pt x="4671357" y="1579933"/>
                  </a:cubicBezTo>
                  <a:cubicBezTo>
                    <a:pt x="4657050" y="1571591"/>
                    <a:pt x="4640659" y="1563240"/>
                    <a:pt x="4622175" y="1554897"/>
                  </a:cubicBezTo>
                  <a:cubicBezTo>
                    <a:pt x="4603692" y="1545956"/>
                    <a:pt x="4584914" y="1537310"/>
                    <a:pt x="4565840" y="1528967"/>
                  </a:cubicBezTo>
                  <a:cubicBezTo>
                    <a:pt x="4546767" y="1520625"/>
                    <a:pt x="4528283" y="1510486"/>
                    <a:pt x="4510399" y="1498567"/>
                  </a:cubicBezTo>
                  <a:cubicBezTo>
                    <a:pt x="4491916" y="1486648"/>
                    <a:pt x="4475525" y="1473531"/>
                    <a:pt x="4461217" y="1459225"/>
                  </a:cubicBezTo>
                  <a:cubicBezTo>
                    <a:pt x="4446910" y="1444919"/>
                    <a:pt x="4435285" y="1426741"/>
                    <a:pt x="4426343" y="1404683"/>
                  </a:cubicBezTo>
                  <a:cubicBezTo>
                    <a:pt x="4417401" y="1382625"/>
                    <a:pt x="4412930" y="1358483"/>
                    <a:pt x="4412930" y="1332258"/>
                  </a:cubicBezTo>
                  <a:cubicBezTo>
                    <a:pt x="4412930" y="1278011"/>
                    <a:pt x="4433202" y="1232115"/>
                    <a:pt x="4473736" y="1194562"/>
                  </a:cubicBezTo>
                  <a:cubicBezTo>
                    <a:pt x="4514271" y="1157008"/>
                    <a:pt x="4565545" y="1138231"/>
                    <a:pt x="4627541" y="1138231"/>
                  </a:cubicBezTo>
                  <a:cubicBezTo>
                    <a:pt x="4720539" y="1138231"/>
                    <a:pt x="4798335" y="1175785"/>
                    <a:pt x="4860930" y="1250892"/>
                  </a:cubicBezTo>
                  <a:lnTo>
                    <a:pt x="4761672" y="1340305"/>
                  </a:lnTo>
                  <a:cubicBezTo>
                    <a:pt x="4718750" y="1284270"/>
                    <a:pt x="4674335" y="1256257"/>
                    <a:pt x="4628435" y="1256257"/>
                  </a:cubicBezTo>
                  <a:cubicBezTo>
                    <a:pt x="4605784" y="1256257"/>
                    <a:pt x="4587006" y="1263115"/>
                    <a:pt x="4572100" y="1276822"/>
                  </a:cubicBezTo>
                  <a:cubicBezTo>
                    <a:pt x="4557193" y="1290529"/>
                    <a:pt x="4550039" y="1307222"/>
                    <a:pt x="4550639" y="1326893"/>
                  </a:cubicBezTo>
                  <a:cubicBezTo>
                    <a:pt x="4550639" y="1339411"/>
                    <a:pt x="4554215" y="1351035"/>
                    <a:pt x="4561369" y="1361765"/>
                  </a:cubicBezTo>
                  <a:cubicBezTo>
                    <a:pt x="4568523" y="1371895"/>
                    <a:pt x="4577760" y="1381140"/>
                    <a:pt x="4589090" y="1389483"/>
                  </a:cubicBezTo>
                  <a:cubicBezTo>
                    <a:pt x="4601009" y="1397235"/>
                    <a:pt x="4614727" y="1404978"/>
                    <a:pt x="4630223" y="1412730"/>
                  </a:cubicBezTo>
                  <a:lnTo>
                    <a:pt x="4677616" y="1435084"/>
                  </a:lnTo>
                  <a:cubicBezTo>
                    <a:pt x="4694902" y="1442836"/>
                    <a:pt x="4711892" y="1450579"/>
                    <a:pt x="4728586" y="1458331"/>
                  </a:cubicBezTo>
                  <a:cubicBezTo>
                    <a:pt x="4745872" y="1466673"/>
                    <a:pt x="4761967" y="1476813"/>
                    <a:pt x="4776874" y="1488731"/>
                  </a:cubicBezTo>
                  <a:cubicBezTo>
                    <a:pt x="4792371" y="1500060"/>
                    <a:pt x="4806088" y="1513168"/>
                    <a:pt x="4818008" y="1528073"/>
                  </a:cubicBezTo>
                  <a:cubicBezTo>
                    <a:pt x="4829927" y="1542379"/>
                    <a:pt x="4839173" y="1559368"/>
                    <a:pt x="4845728" y="1579039"/>
                  </a:cubicBezTo>
                  <a:cubicBezTo>
                    <a:pt x="4852882" y="1599309"/>
                    <a:pt x="4856459" y="1621662"/>
                    <a:pt x="4856459" y="1646099"/>
                  </a:cubicBezTo>
                  <a:cubicBezTo>
                    <a:pt x="4855269" y="1706900"/>
                    <a:pt x="4833504" y="1755478"/>
                    <a:pt x="4791181" y="1791843"/>
                  </a:cubicBezTo>
                  <a:cubicBezTo>
                    <a:pt x="4749448" y="1828207"/>
                    <a:pt x="4697289" y="1846385"/>
                    <a:pt x="4634694" y="1846385"/>
                  </a:cubicBezTo>
                  <a:cubicBezTo>
                    <a:pt x="4579852" y="1846385"/>
                    <a:pt x="4532459" y="1837148"/>
                    <a:pt x="4492515" y="1818667"/>
                  </a:cubicBezTo>
                  <a:cubicBezTo>
                    <a:pt x="4452571" y="1799595"/>
                    <a:pt x="4417401" y="1771573"/>
                    <a:pt x="4386998" y="1734618"/>
                  </a:cubicBezTo>
                  <a:close/>
                  <a:moveTo>
                    <a:pt x="5007580" y="1827608"/>
                  </a:moveTo>
                  <a:lnTo>
                    <a:pt x="5007580" y="1157008"/>
                  </a:lnTo>
                  <a:lnTo>
                    <a:pt x="5396562" y="1157008"/>
                  </a:lnTo>
                  <a:lnTo>
                    <a:pt x="5396562" y="1273245"/>
                  </a:lnTo>
                  <a:lnTo>
                    <a:pt x="5143500" y="1273245"/>
                  </a:lnTo>
                  <a:lnTo>
                    <a:pt x="5143500" y="1427930"/>
                  </a:lnTo>
                  <a:lnTo>
                    <a:pt x="5359005" y="1427930"/>
                  </a:lnTo>
                  <a:lnTo>
                    <a:pt x="5359005" y="1544168"/>
                  </a:lnTo>
                  <a:lnTo>
                    <a:pt x="5143500" y="1544168"/>
                  </a:lnTo>
                  <a:lnTo>
                    <a:pt x="5143500" y="1711371"/>
                  </a:lnTo>
                  <a:lnTo>
                    <a:pt x="5396562" y="1711371"/>
                  </a:lnTo>
                  <a:lnTo>
                    <a:pt x="5396562" y="1827608"/>
                  </a:lnTo>
                  <a:close/>
                </a:path>
              </a:pathLst>
            </a:custGeom>
            <a:solidFill>
              <a:srgbClr val="000000"/>
            </a:solidFill>
            <a:ln w="893" cap="flat">
              <a:noFill/>
              <a:prstDash val="solid"/>
              <a:miter/>
            </a:ln>
          </p:spPr>
          <p:txBody>
            <a:bodyPr rtlCol="0" anchor="ctr"/>
            <a:lstStyle/>
            <a:p>
              <a:endParaRPr lang="fr-FR"/>
            </a:p>
          </p:txBody>
        </p:sp>
        <p:sp>
          <p:nvSpPr>
            <p:cNvPr id="61" name="Forme libre 60">
              <a:extLst>
                <a:ext uri="{FF2B5EF4-FFF2-40B4-BE49-F238E27FC236}">
                  <a16:creationId xmlns:a16="http://schemas.microsoft.com/office/drawing/2014/main" id="{C6E10063-98BC-DBF7-D81D-6019CB375F06}"/>
                </a:ext>
              </a:extLst>
            </p:cNvPr>
            <p:cNvSpPr/>
            <p:nvPr/>
          </p:nvSpPr>
          <p:spPr>
            <a:xfrm>
              <a:off x="3189814" y="4323132"/>
              <a:ext cx="2331207" cy="1640734"/>
            </a:xfrm>
            <a:custGeom>
              <a:avLst/>
              <a:gdLst>
                <a:gd name="connsiteX0" fmla="*/ 2221220 w 2331207"/>
                <a:gd name="connsiteY0" fmla="*/ 1391271 h 1640734"/>
                <a:gd name="connsiteX1" fmla="*/ 2248940 w 2331207"/>
                <a:gd name="connsiteY1" fmla="*/ 1441342 h 1640734"/>
                <a:gd name="connsiteX2" fmla="*/ 2158625 w 2331207"/>
                <a:gd name="connsiteY2" fmla="*/ 1465484 h 1640734"/>
                <a:gd name="connsiteX3" fmla="*/ 2221220 w 2331207"/>
                <a:gd name="connsiteY3" fmla="*/ 1391271 h 1640734"/>
                <a:gd name="connsiteX4" fmla="*/ 2271295 w 2331207"/>
                <a:gd name="connsiteY4" fmla="*/ 1537909 h 1640734"/>
                <a:gd name="connsiteX5" fmla="*/ 2253411 w 2331207"/>
                <a:gd name="connsiteY5" fmla="*/ 1537909 h 1640734"/>
                <a:gd name="connsiteX6" fmla="*/ 2181874 w 2331207"/>
                <a:gd name="connsiteY6" fmla="*/ 1586192 h 1640734"/>
                <a:gd name="connsiteX7" fmla="*/ 2144317 w 2331207"/>
                <a:gd name="connsiteY7" fmla="*/ 1537909 h 1640734"/>
                <a:gd name="connsiteX8" fmla="*/ 2148788 w 2331207"/>
                <a:gd name="connsiteY8" fmla="*/ 1497673 h 1640734"/>
                <a:gd name="connsiteX9" fmla="*/ 2295439 w 2331207"/>
                <a:gd name="connsiteY9" fmla="*/ 1449390 h 1640734"/>
                <a:gd name="connsiteX10" fmla="*/ 2248940 w 2331207"/>
                <a:gd name="connsiteY10" fmla="*/ 1351929 h 1640734"/>
                <a:gd name="connsiteX11" fmla="*/ 2100501 w 2331207"/>
                <a:gd name="connsiteY11" fmla="*/ 1569203 h 1640734"/>
                <a:gd name="connsiteX12" fmla="*/ 2155942 w 2331207"/>
                <a:gd name="connsiteY12" fmla="*/ 1639840 h 1640734"/>
                <a:gd name="connsiteX13" fmla="*/ 2271295 w 2331207"/>
                <a:gd name="connsiteY13" fmla="*/ 1537909 h 1640734"/>
                <a:gd name="connsiteX14" fmla="*/ 2248046 w 2331207"/>
                <a:gd name="connsiteY14" fmla="*/ 1319740 h 1640734"/>
                <a:gd name="connsiteX15" fmla="*/ 2331207 w 2331207"/>
                <a:gd name="connsiteY15" fmla="*/ 1243739 h 1640734"/>
                <a:gd name="connsiteX16" fmla="*/ 2331207 w 2331207"/>
                <a:gd name="connsiteY16" fmla="*/ 1233009 h 1640734"/>
                <a:gd name="connsiteX17" fmla="*/ 2275766 w 2331207"/>
                <a:gd name="connsiteY17" fmla="*/ 1233009 h 1640734"/>
                <a:gd name="connsiteX18" fmla="*/ 2226585 w 2331207"/>
                <a:gd name="connsiteY18" fmla="*/ 1320634 h 1640734"/>
                <a:gd name="connsiteX19" fmla="*/ 2248046 w 2331207"/>
                <a:gd name="connsiteY19" fmla="*/ 1320634 h 1640734"/>
                <a:gd name="connsiteX20" fmla="*/ 1935966 w 2331207"/>
                <a:gd name="connsiteY20" fmla="*/ 1393059 h 1640734"/>
                <a:gd name="connsiteX21" fmla="*/ 1984254 w 2331207"/>
                <a:gd name="connsiteY21" fmla="*/ 1393059 h 1640734"/>
                <a:gd name="connsiteX22" fmla="*/ 1907351 w 2331207"/>
                <a:gd name="connsiteY22" fmla="*/ 1604075 h 1640734"/>
                <a:gd name="connsiteX23" fmla="*/ 1928813 w 2331207"/>
                <a:gd name="connsiteY23" fmla="*/ 1639840 h 1640734"/>
                <a:gd name="connsiteX24" fmla="*/ 2073675 w 2331207"/>
                <a:gd name="connsiteY24" fmla="*/ 1527179 h 1640734"/>
                <a:gd name="connsiteX25" fmla="*/ 2060262 w 2331207"/>
                <a:gd name="connsiteY25" fmla="*/ 1527179 h 1640734"/>
                <a:gd name="connsiteX26" fmla="*/ 1965475 w 2331207"/>
                <a:gd name="connsiteY26" fmla="*/ 1591557 h 1640734"/>
                <a:gd name="connsiteX27" fmla="*/ 2036118 w 2331207"/>
                <a:gd name="connsiteY27" fmla="*/ 1393059 h 1640734"/>
                <a:gd name="connsiteX28" fmla="*/ 2108549 w 2331207"/>
                <a:gd name="connsiteY28" fmla="*/ 1393059 h 1640734"/>
                <a:gd name="connsiteX29" fmla="*/ 2117491 w 2331207"/>
                <a:gd name="connsiteY29" fmla="*/ 1362659 h 1640734"/>
                <a:gd name="connsiteX30" fmla="*/ 2046848 w 2331207"/>
                <a:gd name="connsiteY30" fmla="*/ 1362659 h 1640734"/>
                <a:gd name="connsiteX31" fmla="*/ 2073675 w 2331207"/>
                <a:gd name="connsiteY31" fmla="*/ 1286657 h 1640734"/>
                <a:gd name="connsiteX32" fmla="*/ 2045954 w 2331207"/>
                <a:gd name="connsiteY32" fmla="*/ 1286657 h 1640734"/>
                <a:gd name="connsiteX33" fmla="*/ 1995878 w 2331207"/>
                <a:gd name="connsiteY33" fmla="*/ 1362659 h 1640734"/>
                <a:gd name="connsiteX34" fmla="*/ 1935966 w 2331207"/>
                <a:gd name="connsiteY34" fmla="*/ 1370706 h 1640734"/>
                <a:gd name="connsiteX35" fmla="*/ 1885890 w 2331207"/>
                <a:gd name="connsiteY35" fmla="*/ 1382330 h 1640734"/>
                <a:gd name="connsiteX36" fmla="*/ 1868900 w 2331207"/>
                <a:gd name="connsiteY36" fmla="*/ 1351929 h 1640734"/>
                <a:gd name="connsiteX37" fmla="*/ 1756230 w 2331207"/>
                <a:gd name="connsiteY37" fmla="*/ 1443131 h 1640734"/>
                <a:gd name="connsiteX38" fmla="*/ 1769643 w 2331207"/>
                <a:gd name="connsiteY38" fmla="*/ 1443131 h 1640734"/>
                <a:gd name="connsiteX39" fmla="*/ 1828661 w 2331207"/>
                <a:gd name="connsiteY39" fmla="*/ 1398424 h 1640734"/>
                <a:gd name="connsiteX40" fmla="*/ 1747288 w 2331207"/>
                <a:gd name="connsiteY40" fmla="*/ 1609439 h 1640734"/>
                <a:gd name="connsiteX41" fmla="*/ 1765172 w 2331207"/>
                <a:gd name="connsiteY41" fmla="*/ 1639840 h 1640734"/>
                <a:gd name="connsiteX42" fmla="*/ 1872477 w 2331207"/>
                <a:gd name="connsiteY42" fmla="*/ 1548638 h 1640734"/>
                <a:gd name="connsiteX43" fmla="*/ 1859064 w 2331207"/>
                <a:gd name="connsiteY43" fmla="*/ 1548638 h 1640734"/>
                <a:gd name="connsiteX44" fmla="*/ 1800046 w 2331207"/>
                <a:gd name="connsiteY44" fmla="*/ 1593345 h 1640734"/>
                <a:gd name="connsiteX45" fmla="*/ 1893938 w 2331207"/>
                <a:gd name="connsiteY45" fmla="*/ 1298281 h 1640734"/>
                <a:gd name="connsiteX46" fmla="*/ 1927024 w 2331207"/>
                <a:gd name="connsiteY46" fmla="*/ 1265198 h 1640734"/>
                <a:gd name="connsiteX47" fmla="*/ 1893938 w 2331207"/>
                <a:gd name="connsiteY47" fmla="*/ 1232115 h 1640734"/>
                <a:gd name="connsiteX48" fmla="*/ 1870689 w 2331207"/>
                <a:gd name="connsiteY48" fmla="*/ 1241951 h 1640734"/>
                <a:gd name="connsiteX49" fmla="*/ 1860853 w 2331207"/>
                <a:gd name="connsiteY49" fmla="*/ 1265198 h 1640734"/>
                <a:gd name="connsiteX50" fmla="*/ 1893938 w 2331207"/>
                <a:gd name="connsiteY50" fmla="*/ 1298281 h 1640734"/>
                <a:gd name="connsiteX51" fmla="*/ 1501380 w 2331207"/>
                <a:gd name="connsiteY51" fmla="*/ 1410942 h 1640734"/>
                <a:gd name="connsiteX52" fmla="*/ 1501380 w 2331207"/>
                <a:gd name="connsiteY52" fmla="*/ 1474425 h 1640734"/>
                <a:gd name="connsiteX53" fmla="*/ 1444150 w 2331207"/>
                <a:gd name="connsiteY53" fmla="*/ 1601392 h 1640734"/>
                <a:gd name="connsiteX54" fmla="*/ 1468294 w 2331207"/>
                <a:gd name="connsiteY54" fmla="*/ 1640734 h 1640734"/>
                <a:gd name="connsiteX55" fmla="*/ 1495120 w 2331207"/>
                <a:gd name="connsiteY55" fmla="*/ 1621957 h 1640734"/>
                <a:gd name="connsiteX56" fmla="*/ 1551456 w 2331207"/>
                <a:gd name="connsiteY56" fmla="*/ 1473531 h 1640734"/>
                <a:gd name="connsiteX57" fmla="*/ 1647136 w 2331207"/>
                <a:gd name="connsiteY57" fmla="*/ 1407365 h 1640734"/>
                <a:gd name="connsiteX58" fmla="*/ 1650713 w 2331207"/>
                <a:gd name="connsiteY58" fmla="*/ 1439554 h 1640734"/>
                <a:gd name="connsiteX59" fmla="*/ 1563975 w 2331207"/>
                <a:gd name="connsiteY59" fmla="*/ 1604969 h 1640734"/>
                <a:gd name="connsiteX60" fmla="*/ 1585436 w 2331207"/>
                <a:gd name="connsiteY60" fmla="*/ 1640734 h 1640734"/>
                <a:gd name="connsiteX61" fmla="*/ 1698106 w 2331207"/>
                <a:gd name="connsiteY61" fmla="*/ 1549533 h 1640734"/>
                <a:gd name="connsiteX62" fmla="*/ 1682905 w 2331207"/>
                <a:gd name="connsiteY62" fmla="*/ 1549533 h 1640734"/>
                <a:gd name="connsiteX63" fmla="*/ 1623887 w 2331207"/>
                <a:gd name="connsiteY63" fmla="*/ 1594239 h 1640734"/>
                <a:gd name="connsiteX64" fmla="*/ 1698106 w 2331207"/>
                <a:gd name="connsiteY64" fmla="*/ 1444025 h 1640734"/>
                <a:gd name="connsiteX65" fmla="*/ 1712414 w 2331207"/>
                <a:gd name="connsiteY65" fmla="*/ 1393059 h 1640734"/>
                <a:gd name="connsiteX66" fmla="*/ 1673068 w 2331207"/>
                <a:gd name="connsiteY66" fmla="*/ 1352823 h 1640734"/>
                <a:gd name="connsiteX67" fmla="*/ 1560398 w 2331207"/>
                <a:gd name="connsiteY67" fmla="*/ 1444919 h 1640734"/>
                <a:gd name="connsiteX68" fmla="*/ 1560398 w 2331207"/>
                <a:gd name="connsiteY68" fmla="*/ 1405577 h 1640734"/>
                <a:gd name="connsiteX69" fmla="*/ 1526418 w 2331207"/>
                <a:gd name="connsiteY69" fmla="*/ 1352823 h 1640734"/>
                <a:gd name="connsiteX70" fmla="*/ 1448621 w 2331207"/>
                <a:gd name="connsiteY70" fmla="*/ 1444025 h 1640734"/>
                <a:gd name="connsiteX71" fmla="*/ 1462035 w 2331207"/>
                <a:gd name="connsiteY71" fmla="*/ 1444025 h 1640734"/>
                <a:gd name="connsiteX72" fmla="*/ 1501380 w 2331207"/>
                <a:gd name="connsiteY72" fmla="*/ 1410942 h 1640734"/>
                <a:gd name="connsiteX73" fmla="*/ 1443256 w 2331207"/>
                <a:gd name="connsiteY73" fmla="*/ 1416307 h 1640734"/>
                <a:gd name="connsiteX74" fmla="*/ 1421795 w 2331207"/>
                <a:gd name="connsiteY74" fmla="*/ 1351929 h 1640734"/>
                <a:gd name="connsiteX75" fmla="*/ 1345787 w 2331207"/>
                <a:gd name="connsiteY75" fmla="*/ 1444025 h 1640734"/>
                <a:gd name="connsiteX76" fmla="*/ 1345787 w 2331207"/>
                <a:gd name="connsiteY76" fmla="*/ 1404683 h 1640734"/>
                <a:gd name="connsiteX77" fmla="*/ 1311807 w 2331207"/>
                <a:gd name="connsiteY77" fmla="*/ 1351929 h 1640734"/>
                <a:gd name="connsiteX78" fmla="*/ 1234011 w 2331207"/>
                <a:gd name="connsiteY78" fmla="*/ 1443131 h 1640734"/>
                <a:gd name="connsiteX79" fmla="*/ 1247424 w 2331207"/>
                <a:gd name="connsiteY79" fmla="*/ 1443131 h 1640734"/>
                <a:gd name="connsiteX80" fmla="*/ 1285875 w 2331207"/>
                <a:gd name="connsiteY80" fmla="*/ 1410048 h 1640734"/>
                <a:gd name="connsiteX81" fmla="*/ 1285875 w 2331207"/>
                <a:gd name="connsiteY81" fmla="*/ 1473531 h 1640734"/>
                <a:gd name="connsiteX82" fmla="*/ 1228646 w 2331207"/>
                <a:gd name="connsiteY82" fmla="*/ 1600498 h 1640734"/>
                <a:gd name="connsiteX83" fmla="*/ 1252789 w 2331207"/>
                <a:gd name="connsiteY83" fmla="*/ 1639840 h 1640734"/>
                <a:gd name="connsiteX84" fmla="*/ 1279616 w 2331207"/>
                <a:gd name="connsiteY84" fmla="*/ 1621063 h 1640734"/>
                <a:gd name="connsiteX85" fmla="*/ 1334162 w 2331207"/>
                <a:gd name="connsiteY85" fmla="*/ 1472637 h 1640734"/>
                <a:gd name="connsiteX86" fmla="*/ 1382450 w 2331207"/>
                <a:gd name="connsiteY86" fmla="*/ 1417201 h 1640734"/>
                <a:gd name="connsiteX87" fmla="*/ 1443256 w 2331207"/>
                <a:gd name="connsiteY87" fmla="*/ 1417201 h 1640734"/>
                <a:gd name="connsiteX88" fmla="*/ 1131177 w 2331207"/>
                <a:gd name="connsiteY88" fmla="*/ 1391271 h 1640734"/>
                <a:gd name="connsiteX89" fmla="*/ 1158897 w 2331207"/>
                <a:gd name="connsiteY89" fmla="*/ 1441342 h 1640734"/>
                <a:gd name="connsiteX90" fmla="*/ 1068582 w 2331207"/>
                <a:gd name="connsiteY90" fmla="*/ 1465484 h 1640734"/>
                <a:gd name="connsiteX91" fmla="*/ 1131177 w 2331207"/>
                <a:gd name="connsiteY91" fmla="*/ 1391271 h 1640734"/>
                <a:gd name="connsiteX92" fmla="*/ 1181252 w 2331207"/>
                <a:gd name="connsiteY92" fmla="*/ 1537909 h 1640734"/>
                <a:gd name="connsiteX93" fmla="*/ 1163368 w 2331207"/>
                <a:gd name="connsiteY93" fmla="*/ 1537909 h 1640734"/>
                <a:gd name="connsiteX94" fmla="*/ 1091831 w 2331207"/>
                <a:gd name="connsiteY94" fmla="*/ 1586192 h 1640734"/>
                <a:gd name="connsiteX95" fmla="*/ 1054274 w 2331207"/>
                <a:gd name="connsiteY95" fmla="*/ 1537909 h 1640734"/>
                <a:gd name="connsiteX96" fmla="*/ 1058746 w 2331207"/>
                <a:gd name="connsiteY96" fmla="*/ 1497673 h 1640734"/>
                <a:gd name="connsiteX97" fmla="*/ 1205396 w 2331207"/>
                <a:gd name="connsiteY97" fmla="*/ 1449390 h 1640734"/>
                <a:gd name="connsiteX98" fmla="*/ 1158897 w 2331207"/>
                <a:gd name="connsiteY98" fmla="*/ 1351929 h 1640734"/>
                <a:gd name="connsiteX99" fmla="*/ 1010458 w 2331207"/>
                <a:gd name="connsiteY99" fmla="*/ 1569203 h 1640734"/>
                <a:gd name="connsiteX100" fmla="*/ 1065899 w 2331207"/>
                <a:gd name="connsiteY100" fmla="*/ 1639840 h 1640734"/>
                <a:gd name="connsiteX101" fmla="*/ 1181252 w 2331207"/>
                <a:gd name="connsiteY101" fmla="*/ 1537909 h 1640734"/>
                <a:gd name="connsiteX102" fmla="*/ 845923 w 2331207"/>
                <a:gd name="connsiteY102" fmla="*/ 1393059 h 1640734"/>
                <a:gd name="connsiteX103" fmla="*/ 894211 w 2331207"/>
                <a:gd name="connsiteY103" fmla="*/ 1393059 h 1640734"/>
                <a:gd name="connsiteX104" fmla="*/ 817309 w 2331207"/>
                <a:gd name="connsiteY104" fmla="*/ 1604075 h 1640734"/>
                <a:gd name="connsiteX105" fmla="*/ 838770 w 2331207"/>
                <a:gd name="connsiteY105" fmla="*/ 1639840 h 1640734"/>
                <a:gd name="connsiteX106" fmla="*/ 983632 w 2331207"/>
                <a:gd name="connsiteY106" fmla="*/ 1527179 h 1640734"/>
                <a:gd name="connsiteX107" fmla="*/ 970219 w 2331207"/>
                <a:gd name="connsiteY107" fmla="*/ 1527179 h 1640734"/>
                <a:gd name="connsiteX108" fmla="*/ 875432 w 2331207"/>
                <a:gd name="connsiteY108" fmla="*/ 1591557 h 1640734"/>
                <a:gd name="connsiteX109" fmla="*/ 946075 w 2331207"/>
                <a:gd name="connsiteY109" fmla="*/ 1393059 h 1640734"/>
                <a:gd name="connsiteX110" fmla="*/ 1018506 w 2331207"/>
                <a:gd name="connsiteY110" fmla="*/ 1393059 h 1640734"/>
                <a:gd name="connsiteX111" fmla="*/ 1027448 w 2331207"/>
                <a:gd name="connsiteY111" fmla="*/ 1362659 h 1640734"/>
                <a:gd name="connsiteX112" fmla="*/ 956805 w 2331207"/>
                <a:gd name="connsiteY112" fmla="*/ 1362659 h 1640734"/>
                <a:gd name="connsiteX113" fmla="*/ 983632 w 2331207"/>
                <a:gd name="connsiteY113" fmla="*/ 1286657 h 1640734"/>
                <a:gd name="connsiteX114" fmla="*/ 955911 w 2331207"/>
                <a:gd name="connsiteY114" fmla="*/ 1286657 h 1640734"/>
                <a:gd name="connsiteX115" fmla="*/ 905835 w 2331207"/>
                <a:gd name="connsiteY115" fmla="*/ 1362659 h 1640734"/>
                <a:gd name="connsiteX116" fmla="*/ 845923 w 2331207"/>
                <a:gd name="connsiteY116" fmla="*/ 1370706 h 1640734"/>
                <a:gd name="connsiteX117" fmla="*/ 589285 w 2331207"/>
                <a:gd name="connsiteY117" fmla="*/ 1557580 h 1640734"/>
                <a:gd name="connsiteX118" fmla="*/ 702850 w 2331207"/>
                <a:gd name="connsiteY118" fmla="*/ 1403789 h 1640734"/>
                <a:gd name="connsiteX119" fmla="*/ 727888 w 2331207"/>
                <a:gd name="connsiteY119" fmla="*/ 1407365 h 1640734"/>
                <a:gd name="connsiteX120" fmla="*/ 685860 w 2331207"/>
                <a:gd name="connsiteY120" fmla="*/ 1520026 h 1640734"/>
                <a:gd name="connsiteX121" fmla="*/ 606275 w 2331207"/>
                <a:gd name="connsiteY121" fmla="*/ 1585298 h 1640734"/>
                <a:gd name="connsiteX122" fmla="*/ 589285 w 2331207"/>
                <a:gd name="connsiteY122" fmla="*/ 1557580 h 1640734"/>
                <a:gd name="connsiteX123" fmla="*/ 811943 w 2331207"/>
                <a:gd name="connsiteY123" fmla="*/ 1339411 h 1640734"/>
                <a:gd name="connsiteX124" fmla="*/ 789588 w 2331207"/>
                <a:gd name="connsiteY124" fmla="*/ 1337623 h 1640734"/>
                <a:gd name="connsiteX125" fmla="*/ 764550 w 2331207"/>
                <a:gd name="connsiteY125" fmla="*/ 1362659 h 1640734"/>
                <a:gd name="connsiteX126" fmla="*/ 760079 w 2331207"/>
                <a:gd name="connsiteY126" fmla="*/ 1362659 h 1640734"/>
                <a:gd name="connsiteX127" fmla="*/ 539209 w 2331207"/>
                <a:gd name="connsiteY127" fmla="*/ 1599604 h 1640734"/>
                <a:gd name="connsiteX128" fmla="*/ 578554 w 2331207"/>
                <a:gd name="connsiteY128" fmla="*/ 1639840 h 1640734"/>
                <a:gd name="connsiteX129" fmla="*/ 675129 w 2331207"/>
                <a:gd name="connsiteY129" fmla="*/ 1547744 h 1640734"/>
                <a:gd name="connsiteX130" fmla="*/ 673341 w 2331207"/>
                <a:gd name="connsiteY130" fmla="*/ 1564733 h 1640734"/>
                <a:gd name="connsiteX131" fmla="*/ 709109 w 2331207"/>
                <a:gd name="connsiteY131" fmla="*/ 1639840 h 1640734"/>
                <a:gd name="connsiteX132" fmla="*/ 786011 w 2331207"/>
                <a:gd name="connsiteY132" fmla="*/ 1548638 h 1640734"/>
                <a:gd name="connsiteX133" fmla="*/ 772598 w 2331207"/>
                <a:gd name="connsiteY133" fmla="*/ 1548638 h 1640734"/>
                <a:gd name="connsiteX134" fmla="*/ 734147 w 2331207"/>
                <a:gd name="connsiteY134" fmla="*/ 1581721 h 1640734"/>
                <a:gd name="connsiteX135" fmla="*/ 734147 w 2331207"/>
                <a:gd name="connsiteY135" fmla="*/ 1518238 h 1640734"/>
                <a:gd name="connsiteX136" fmla="*/ 583920 w 2331207"/>
                <a:gd name="connsiteY136" fmla="*/ 1416307 h 1640734"/>
                <a:gd name="connsiteX137" fmla="*/ 562459 w 2331207"/>
                <a:gd name="connsiteY137" fmla="*/ 1351929 h 1640734"/>
                <a:gd name="connsiteX138" fmla="*/ 486451 w 2331207"/>
                <a:gd name="connsiteY138" fmla="*/ 1444025 h 1640734"/>
                <a:gd name="connsiteX139" fmla="*/ 486451 w 2331207"/>
                <a:gd name="connsiteY139" fmla="*/ 1404683 h 1640734"/>
                <a:gd name="connsiteX140" fmla="*/ 451576 w 2331207"/>
                <a:gd name="connsiteY140" fmla="*/ 1351929 h 1640734"/>
                <a:gd name="connsiteX141" fmla="*/ 374674 w 2331207"/>
                <a:gd name="connsiteY141" fmla="*/ 1443131 h 1640734"/>
                <a:gd name="connsiteX142" fmla="*/ 388087 w 2331207"/>
                <a:gd name="connsiteY142" fmla="*/ 1443131 h 1640734"/>
                <a:gd name="connsiteX143" fmla="*/ 426539 w 2331207"/>
                <a:gd name="connsiteY143" fmla="*/ 1410048 h 1640734"/>
                <a:gd name="connsiteX144" fmla="*/ 426539 w 2331207"/>
                <a:gd name="connsiteY144" fmla="*/ 1473531 h 1640734"/>
                <a:gd name="connsiteX145" fmla="*/ 368415 w 2331207"/>
                <a:gd name="connsiteY145" fmla="*/ 1601392 h 1640734"/>
                <a:gd name="connsiteX146" fmla="*/ 392559 w 2331207"/>
                <a:gd name="connsiteY146" fmla="*/ 1640734 h 1640734"/>
                <a:gd name="connsiteX147" fmla="*/ 419385 w 2331207"/>
                <a:gd name="connsiteY147" fmla="*/ 1621957 h 1640734"/>
                <a:gd name="connsiteX148" fmla="*/ 475720 w 2331207"/>
                <a:gd name="connsiteY148" fmla="*/ 1472637 h 1640734"/>
                <a:gd name="connsiteX149" fmla="*/ 524007 w 2331207"/>
                <a:gd name="connsiteY149" fmla="*/ 1417201 h 1640734"/>
                <a:gd name="connsiteX150" fmla="*/ 583920 w 2331207"/>
                <a:gd name="connsiteY150" fmla="*/ 1417201 h 1640734"/>
                <a:gd name="connsiteX151" fmla="*/ 209245 w 2331207"/>
                <a:gd name="connsiteY151" fmla="*/ 1630004 h 1640734"/>
                <a:gd name="connsiteX152" fmla="*/ 214611 w 2331207"/>
                <a:gd name="connsiteY152" fmla="*/ 1613910 h 1640734"/>
                <a:gd name="connsiteX153" fmla="*/ 163641 w 2331207"/>
                <a:gd name="connsiteY153" fmla="*/ 1523603 h 1640734"/>
                <a:gd name="connsiteX154" fmla="*/ 190467 w 2331207"/>
                <a:gd name="connsiteY154" fmla="*/ 1451178 h 1640734"/>
                <a:gd name="connsiteX155" fmla="*/ 246802 w 2331207"/>
                <a:gd name="connsiteY155" fmla="*/ 1451178 h 1640734"/>
                <a:gd name="connsiteX156" fmla="*/ 277205 w 2331207"/>
                <a:gd name="connsiteY156" fmla="*/ 1504826 h 1640734"/>
                <a:gd name="connsiteX157" fmla="*/ 297772 w 2331207"/>
                <a:gd name="connsiteY157" fmla="*/ 1504826 h 1640734"/>
                <a:gd name="connsiteX158" fmla="*/ 344271 w 2331207"/>
                <a:gd name="connsiteY158" fmla="*/ 1376965 h 1640734"/>
                <a:gd name="connsiteX159" fmla="*/ 323704 w 2331207"/>
                <a:gd name="connsiteY159" fmla="*/ 1376965 h 1640734"/>
                <a:gd name="connsiteX160" fmla="*/ 253956 w 2331207"/>
                <a:gd name="connsiteY160" fmla="*/ 1430613 h 1640734"/>
                <a:gd name="connsiteX161" fmla="*/ 197621 w 2331207"/>
                <a:gd name="connsiteY161" fmla="*/ 1430613 h 1640734"/>
                <a:gd name="connsiteX162" fmla="*/ 236072 w 2331207"/>
                <a:gd name="connsiteY162" fmla="*/ 1325999 h 1640734"/>
                <a:gd name="connsiteX163" fmla="*/ 304032 w 2331207"/>
                <a:gd name="connsiteY163" fmla="*/ 1281293 h 1640734"/>
                <a:gd name="connsiteX164" fmla="*/ 316551 w 2331207"/>
                <a:gd name="connsiteY164" fmla="*/ 1281293 h 1640734"/>
                <a:gd name="connsiteX165" fmla="*/ 371992 w 2331207"/>
                <a:gd name="connsiteY165" fmla="*/ 1346564 h 1640734"/>
                <a:gd name="connsiteX166" fmla="*/ 391664 w 2331207"/>
                <a:gd name="connsiteY166" fmla="*/ 1346564 h 1640734"/>
                <a:gd name="connsiteX167" fmla="*/ 407760 w 2331207"/>
                <a:gd name="connsiteY167" fmla="*/ 1259833 h 1640734"/>
                <a:gd name="connsiteX168" fmla="*/ 135026 w 2331207"/>
                <a:gd name="connsiteY168" fmla="*/ 1259833 h 1640734"/>
                <a:gd name="connsiteX169" fmla="*/ 129661 w 2331207"/>
                <a:gd name="connsiteY169" fmla="*/ 1275928 h 1640734"/>
                <a:gd name="connsiteX170" fmla="*/ 165429 w 2331207"/>
                <a:gd name="connsiteY170" fmla="*/ 1366235 h 1640734"/>
                <a:gd name="connsiteX171" fmla="*/ 107305 w 2331207"/>
                <a:gd name="connsiteY171" fmla="*/ 1524497 h 1640734"/>
                <a:gd name="connsiteX172" fmla="*/ 4471 w 2331207"/>
                <a:gd name="connsiteY172" fmla="*/ 1614804 h 1640734"/>
                <a:gd name="connsiteX173" fmla="*/ 0 w 2331207"/>
                <a:gd name="connsiteY173" fmla="*/ 1630899 h 1640734"/>
                <a:gd name="connsiteX174" fmla="*/ 209245 w 2331207"/>
                <a:gd name="connsiteY174" fmla="*/ 1630899 h 1640734"/>
                <a:gd name="connsiteX175" fmla="*/ 1562186 w 2331207"/>
                <a:gd name="connsiteY175" fmla="*/ 775213 h 1640734"/>
                <a:gd name="connsiteX176" fmla="*/ 1589907 w 2331207"/>
                <a:gd name="connsiteY176" fmla="*/ 825285 h 1640734"/>
                <a:gd name="connsiteX177" fmla="*/ 1499591 w 2331207"/>
                <a:gd name="connsiteY177" fmla="*/ 849426 h 1640734"/>
                <a:gd name="connsiteX178" fmla="*/ 1562186 w 2331207"/>
                <a:gd name="connsiteY178" fmla="*/ 775213 h 1640734"/>
                <a:gd name="connsiteX179" fmla="*/ 1612262 w 2331207"/>
                <a:gd name="connsiteY179" fmla="*/ 921851 h 1640734"/>
                <a:gd name="connsiteX180" fmla="*/ 1594378 w 2331207"/>
                <a:gd name="connsiteY180" fmla="*/ 921851 h 1640734"/>
                <a:gd name="connsiteX181" fmla="*/ 1522841 w 2331207"/>
                <a:gd name="connsiteY181" fmla="*/ 970134 h 1640734"/>
                <a:gd name="connsiteX182" fmla="*/ 1485284 w 2331207"/>
                <a:gd name="connsiteY182" fmla="*/ 921851 h 1640734"/>
                <a:gd name="connsiteX183" fmla="*/ 1489755 w 2331207"/>
                <a:gd name="connsiteY183" fmla="*/ 881615 h 1640734"/>
                <a:gd name="connsiteX184" fmla="*/ 1636406 w 2331207"/>
                <a:gd name="connsiteY184" fmla="*/ 833332 h 1640734"/>
                <a:gd name="connsiteX185" fmla="*/ 1589907 w 2331207"/>
                <a:gd name="connsiteY185" fmla="*/ 735871 h 1640734"/>
                <a:gd name="connsiteX186" fmla="*/ 1441468 w 2331207"/>
                <a:gd name="connsiteY186" fmla="*/ 953146 h 1640734"/>
                <a:gd name="connsiteX187" fmla="*/ 1496909 w 2331207"/>
                <a:gd name="connsiteY187" fmla="*/ 1023782 h 1640734"/>
                <a:gd name="connsiteX188" fmla="*/ 1612262 w 2331207"/>
                <a:gd name="connsiteY188" fmla="*/ 921851 h 1640734"/>
                <a:gd name="connsiteX189" fmla="*/ 1589012 w 2331207"/>
                <a:gd name="connsiteY189" fmla="*/ 703683 h 1640734"/>
                <a:gd name="connsiteX190" fmla="*/ 1672174 w 2331207"/>
                <a:gd name="connsiteY190" fmla="*/ 627681 h 1640734"/>
                <a:gd name="connsiteX191" fmla="*/ 1672174 w 2331207"/>
                <a:gd name="connsiteY191" fmla="*/ 616952 h 1640734"/>
                <a:gd name="connsiteX192" fmla="*/ 1616733 w 2331207"/>
                <a:gd name="connsiteY192" fmla="*/ 616952 h 1640734"/>
                <a:gd name="connsiteX193" fmla="*/ 1567551 w 2331207"/>
                <a:gd name="connsiteY193" fmla="*/ 704577 h 1640734"/>
                <a:gd name="connsiteX194" fmla="*/ 1589012 w 2331207"/>
                <a:gd name="connsiteY194" fmla="*/ 704577 h 1640734"/>
                <a:gd name="connsiteX195" fmla="*/ 1276933 w 2331207"/>
                <a:gd name="connsiteY195" fmla="*/ 777002 h 1640734"/>
                <a:gd name="connsiteX196" fmla="*/ 1325220 w 2331207"/>
                <a:gd name="connsiteY196" fmla="*/ 777002 h 1640734"/>
                <a:gd name="connsiteX197" fmla="*/ 1248318 w 2331207"/>
                <a:gd name="connsiteY197" fmla="*/ 988017 h 1640734"/>
                <a:gd name="connsiteX198" fmla="*/ 1269779 w 2331207"/>
                <a:gd name="connsiteY198" fmla="*/ 1023782 h 1640734"/>
                <a:gd name="connsiteX199" fmla="*/ 1414641 w 2331207"/>
                <a:gd name="connsiteY199" fmla="*/ 911122 h 1640734"/>
                <a:gd name="connsiteX200" fmla="*/ 1401228 w 2331207"/>
                <a:gd name="connsiteY200" fmla="*/ 911122 h 1640734"/>
                <a:gd name="connsiteX201" fmla="*/ 1306442 w 2331207"/>
                <a:gd name="connsiteY201" fmla="*/ 975499 h 1640734"/>
                <a:gd name="connsiteX202" fmla="*/ 1377085 w 2331207"/>
                <a:gd name="connsiteY202" fmla="*/ 777002 h 1640734"/>
                <a:gd name="connsiteX203" fmla="*/ 1449516 w 2331207"/>
                <a:gd name="connsiteY203" fmla="*/ 777002 h 1640734"/>
                <a:gd name="connsiteX204" fmla="*/ 1458458 w 2331207"/>
                <a:gd name="connsiteY204" fmla="*/ 746601 h 1640734"/>
                <a:gd name="connsiteX205" fmla="*/ 1387815 w 2331207"/>
                <a:gd name="connsiteY205" fmla="*/ 746601 h 1640734"/>
                <a:gd name="connsiteX206" fmla="*/ 1414641 w 2331207"/>
                <a:gd name="connsiteY206" fmla="*/ 670600 h 1640734"/>
                <a:gd name="connsiteX207" fmla="*/ 1386921 w 2331207"/>
                <a:gd name="connsiteY207" fmla="*/ 670600 h 1640734"/>
                <a:gd name="connsiteX208" fmla="*/ 1336845 w 2331207"/>
                <a:gd name="connsiteY208" fmla="*/ 746601 h 1640734"/>
                <a:gd name="connsiteX209" fmla="*/ 1276933 w 2331207"/>
                <a:gd name="connsiteY209" fmla="*/ 755542 h 1640734"/>
                <a:gd name="connsiteX210" fmla="*/ 1226857 w 2331207"/>
                <a:gd name="connsiteY210" fmla="*/ 767166 h 1640734"/>
                <a:gd name="connsiteX211" fmla="*/ 1208973 w 2331207"/>
                <a:gd name="connsiteY211" fmla="*/ 736766 h 1640734"/>
                <a:gd name="connsiteX212" fmla="*/ 1096302 w 2331207"/>
                <a:gd name="connsiteY212" fmla="*/ 827967 h 1640734"/>
                <a:gd name="connsiteX213" fmla="*/ 1109716 w 2331207"/>
                <a:gd name="connsiteY213" fmla="*/ 827967 h 1640734"/>
                <a:gd name="connsiteX214" fmla="*/ 1168733 w 2331207"/>
                <a:gd name="connsiteY214" fmla="*/ 783261 h 1640734"/>
                <a:gd name="connsiteX215" fmla="*/ 1087360 w 2331207"/>
                <a:gd name="connsiteY215" fmla="*/ 994276 h 1640734"/>
                <a:gd name="connsiteX216" fmla="*/ 1105244 w 2331207"/>
                <a:gd name="connsiteY216" fmla="*/ 1024676 h 1640734"/>
                <a:gd name="connsiteX217" fmla="*/ 1212550 w 2331207"/>
                <a:gd name="connsiteY217" fmla="*/ 933475 h 1640734"/>
                <a:gd name="connsiteX218" fmla="*/ 1199137 w 2331207"/>
                <a:gd name="connsiteY218" fmla="*/ 933475 h 1640734"/>
                <a:gd name="connsiteX219" fmla="*/ 1140119 w 2331207"/>
                <a:gd name="connsiteY219" fmla="*/ 978182 h 1640734"/>
                <a:gd name="connsiteX220" fmla="*/ 1234905 w 2331207"/>
                <a:gd name="connsiteY220" fmla="*/ 683118 h 1640734"/>
                <a:gd name="connsiteX221" fmla="*/ 1267991 w 2331207"/>
                <a:gd name="connsiteY221" fmla="*/ 650035 h 1640734"/>
                <a:gd name="connsiteX222" fmla="*/ 1234905 w 2331207"/>
                <a:gd name="connsiteY222" fmla="*/ 616952 h 1640734"/>
                <a:gd name="connsiteX223" fmla="*/ 1206290 w 2331207"/>
                <a:gd name="connsiteY223" fmla="*/ 633046 h 1640734"/>
                <a:gd name="connsiteX224" fmla="*/ 1206290 w 2331207"/>
                <a:gd name="connsiteY224" fmla="*/ 667023 h 1640734"/>
                <a:gd name="connsiteX225" fmla="*/ 1234905 w 2331207"/>
                <a:gd name="connsiteY225" fmla="*/ 683118 h 1640734"/>
                <a:gd name="connsiteX226" fmla="*/ 975584 w 2331207"/>
                <a:gd name="connsiteY226" fmla="*/ 978182 h 1640734"/>
                <a:gd name="connsiteX227" fmla="*/ 1109716 w 2331207"/>
                <a:gd name="connsiteY227" fmla="*/ 622317 h 1640734"/>
                <a:gd name="connsiteX228" fmla="*/ 1105244 w 2331207"/>
                <a:gd name="connsiteY228" fmla="*/ 616058 h 1640734"/>
                <a:gd name="connsiteX229" fmla="*/ 1012247 w 2331207"/>
                <a:gd name="connsiteY229" fmla="*/ 626787 h 1640734"/>
                <a:gd name="connsiteX230" fmla="*/ 1012247 w 2331207"/>
                <a:gd name="connsiteY230" fmla="*/ 637517 h 1640734"/>
                <a:gd name="connsiteX231" fmla="*/ 1030131 w 2331207"/>
                <a:gd name="connsiteY231" fmla="*/ 650929 h 1640734"/>
                <a:gd name="connsiteX232" fmla="*/ 1026554 w 2331207"/>
                <a:gd name="connsiteY232" fmla="*/ 715306 h 1640734"/>
                <a:gd name="connsiteX233" fmla="*/ 924614 w 2331207"/>
                <a:gd name="connsiteY233" fmla="*/ 987123 h 1640734"/>
                <a:gd name="connsiteX234" fmla="*/ 946075 w 2331207"/>
                <a:gd name="connsiteY234" fmla="*/ 1022888 h 1640734"/>
                <a:gd name="connsiteX235" fmla="*/ 1053380 w 2331207"/>
                <a:gd name="connsiteY235" fmla="*/ 931687 h 1640734"/>
                <a:gd name="connsiteX236" fmla="*/ 1039967 w 2331207"/>
                <a:gd name="connsiteY236" fmla="*/ 931687 h 1640734"/>
                <a:gd name="connsiteX237" fmla="*/ 975584 w 2331207"/>
                <a:gd name="connsiteY237" fmla="*/ 978182 h 1640734"/>
                <a:gd name="connsiteX238" fmla="*/ 701955 w 2331207"/>
                <a:gd name="connsiteY238" fmla="*/ 941522 h 1640734"/>
                <a:gd name="connsiteX239" fmla="*/ 815520 w 2331207"/>
                <a:gd name="connsiteY239" fmla="*/ 787731 h 1640734"/>
                <a:gd name="connsiteX240" fmla="*/ 840558 w 2331207"/>
                <a:gd name="connsiteY240" fmla="*/ 791308 h 1640734"/>
                <a:gd name="connsiteX241" fmla="*/ 797636 w 2331207"/>
                <a:gd name="connsiteY241" fmla="*/ 903968 h 1640734"/>
                <a:gd name="connsiteX242" fmla="*/ 718051 w 2331207"/>
                <a:gd name="connsiteY242" fmla="*/ 969240 h 1640734"/>
                <a:gd name="connsiteX243" fmla="*/ 701955 w 2331207"/>
                <a:gd name="connsiteY243" fmla="*/ 941522 h 1640734"/>
                <a:gd name="connsiteX244" fmla="*/ 924614 w 2331207"/>
                <a:gd name="connsiteY244" fmla="*/ 724248 h 1640734"/>
                <a:gd name="connsiteX245" fmla="*/ 902259 w 2331207"/>
                <a:gd name="connsiteY245" fmla="*/ 722459 h 1640734"/>
                <a:gd name="connsiteX246" fmla="*/ 877221 w 2331207"/>
                <a:gd name="connsiteY246" fmla="*/ 747495 h 1640734"/>
                <a:gd name="connsiteX247" fmla="*/ 872750 w 2331207"/>
                <a:gd name="connsiteY247" fmla="*/ 747495 h 1640734"/>
                <a:gd name="connsiteX248" fmla="*/ 651880 w 2331207"/>
                <a:gd name="connsiteY248" fmla="*/ 984440 h 1640734"/>
                <a:gd name="connsiteX249" fmla="*/ 691225 w 2331207"/>
                <a:gd name="connsiteY249" fmla="*/ 1024676 h 1640734"/>
                <a:gd name="connsiteX250" fmla="*/ 787800 w 2331207"/>
                <a:gd name="connsiteY250" fmla="*/ 932581 h 1640734"/>
                <a:gd name="connsiteX251" fmla="*/ 786011 w 2331207"/>
                <a:gd name="connsiteY251" fmla="*/ 949569 h 1640734"/>
                <a:gd name="connsiteX252" fmla="*/ 821780 w 2331207"/>
                <a:gd name="connsiteY252" fmla="*/ 1024676 h 1640734"/>
                <a:gd name="connsiteX253" fmla="*/ 898682 w 2331207"/>
                <a:gd name="connsiteY253" fmla="*/ 933475 h 1640734"/>
                <a:gd name="connsiteX254" fmla="*/ 885269 w 2331207"/>
                <a:gd name="connsiteY254" fmla="*/ 933475 h 1640734"/>
                <a:gd name="connsiteX255" fmla="*/ 846818 w 2331207"/>
                <a:gd name="connsiteY255" fmla="*/ 966558 h 1640734"/>
                <a:gd name="connsiteX256" fmla="*/ 846818 w 2331207"/>
                <a:gd name="connsiteY256" fmla="*/ 903968 h 1640734"/>
                <a:gd name="connsiteX257" fmla="*/ 406866 w 2331207"/>
                <a:gd name="connsiteY257" fmla="*/ 1075642 h 1640734"/>
                <a:gd name="connsiteX258" fmla="*/ 472143 w 2331207"/>
                <a:gd name="connsiteY258" fmla="*/ 1014841 h 1640734"/>
                <a:gd name="connsiteX259" fmla="*/ 529373 w 2331207"/>
                <a:gd name="connsiteY259" fmla="*/ 1036300 h 1640734"/>
                <a:gd name="connsiteX260" fmla="*/ 584814 w 2331207"/>
                <a:gd name="connsiteY260" fmla="*/ 1066701 h 1640734"/>
                <a:gd name="connsiteX261" fmla="*/ 481085 w 2331207"/>
                <a:gd name="connsiteY261" fmla="*/ 1112301 h 1640734"/>
                <a:gd name="connsiteX262" fmla="*/ 406866 w 2331207"/>
                <a:gd name="connsiteY262" fmla="*/ 1075642 h 1640734"/>
                <a:gd name="connsiteX263" fmla="*/ 516854 w 2331207"/>
                <a:gd name="connsiteY263" fmla="*/ 904863 h 1640734"/>
                <a:gd name="connsiteX264" fmla="*/ 492710 w 2331207"/>
                <a:gd name="connsiteY264" fmla="*/ 872674 h 1640734"/>
                <a:gd name="connsiteX265" fmla="*/ 557988 w 2331207"/>
                <a:gd name="connsiteY265" fmla="*/ 756437 h 1640734"/>
                <a:gd name="connsiteX266" fmla="*/ 582131 w 2331207"/>
                <a:gd name="connsiteY266" fmla="*/ 788625 h 1640734"/>
                <a:gd name="connsiteX267" fmla="*/ 516854 w 2331207"/>
                <a:gd name="connsiteY267" fmla="*/ 904863 h 1640734"/>
                <a:gd name="connsiteX268" fmla="*/ 631313 w 2331207"/>
                <a:gd name="connsiteY268" fmla="*/ 1049712 h 1640734"/>
                <a:gd name="connsiteX269" fmla="*/ 551728 w 2331207"/>
                <a:gd name="connsiteY269" fmla="*/ 988911 h 1640734"/>
                <a:gd name="connsiteX270" fmla="*/ 490027 w 2331207"/>
                <a:gd name="connsiteY270" fmla="*/ 958511 h 1640734"/>
                <a:gd name="connsiteX271" fmla="*/ 516854 w 2331207"/>
                <a:gd name="connsiteY271" fmla="*/ 924534 h 1640734"/>
                <a:gd name="connsiteX272" fmla="*/ 630419 w 2331207"/>
                <a:gd name="connsiteY272" fmla="*/ 802931 h 1640734"/>
                <a:gd name="connsiteX273" fmla="*/ 625948 w 2331207"/>
                <a:gd name="connsiteY273" fmla="*/ 776107 h 1640734"/>
                <a:gd name="connsiteX274" fmla="*/ 673341 w 2331207"/>
                <a:gd name="connsiteY274" fmla="*/ 776107 h 1640734"/>
                <a:gd name="connsiteX275" fmla="*/ 682283 w 2331207"/>
                <a:gd name="connsiteY275" fmla="*/ 745707 h 1640734"/>
                <a:gd name="connsiteX276" fmla="*/ 601804 w 2331207"/>
                <a:gd name="connsiteY276" fmla="*/ 745707 h 1640734"/>
                <a:gd name="connsiteX277" fmla="*/ 562459 w 2331207"/>
                <a:gd name="connsiteY277" fmla="*/ 734977 h 1640734"/>
                <a:gd name="connsiteX278" fmla="*/ 441740 w 2331207"/>
                <a:gd name="connsiteY278" fmla="*/ 856579 h 1640734"/>
                <a:gd name="connsiteX279" fmla="*/ 497181 w 2331207"/>
                <a:gd name="connsiteY279" fmla="*/ 922745 h 1640734"/>
                <a:gd name="connsiteX280" fmla="*/ 443529 w 2331207"/>
                <a:gd name="connsiteY280" fmla="*/ 977287 h 1640734"/>
                <a:gd name="connsiteX281" fmla="*/ 458730 w 2331207"/>
                <a:gd name="connsiteY281" fmla="*/ 1006794 h 1640734"/>
                <a:gd name="connsiteX282" fmla="*/ 347848 w 2331207"/>
                <a:gd name="connsiteY282" fmla="*/ 1093525 h 1640734"/>
                <a:gd name="connsiteX283" fmla="*/ 453365 w 2331207"/>
                <a:gd name="connsiteY283" fmla="*/ 1145384 h 1640734"/>
                <a:gd name="connsiteX284" fmla="*/ 631313 w 2331207"/>
                <a:gd name="connsiteY284" fmla="*/ 1049712 h 1640734"/>
                <a:gd name="connsiteX285" fmla="*/ 266475 w 2331207"/>
                <a:gd name="connsiteY285" fmla="*/ 835120 h 1640734"/>
                <a:gd name="connsiteX286" fmla="*/ 296878 w 2331207"/>
                <a:gd name="connsiteY286" fmla="*/ 888768 h 1640734"/>
                <a:gd name="connsiteX287" fmla="*/ 317445 w 2331207"/>
                <a:gd name="connsiteY287" fmla="*/ 888768 h 1640734"/>
                <a:gd name="connsiteX288" fmla="*/ 363944 w 2331207"/>
                <a:gd name="connsiteY288" fmla="*/ 760907 h 1640734"/>
                <a:gd name="connsiteX289" fmla="*/ 343377 w 2331207"/>
                <a:gd name="connsiteY289" fmla="*/ 760907 h 1640734"/>
                <a:gd name="connsiteX290" fmla="*/ 273628 w 2331207"/>
                <a:gd name="connsiteY290" fmla="*/ 814555 h 1640734"/>
                <a:gd name="connsiteX291" fmla="*/ 195832 w 2331207"/>
                <a:gd name="connsiteY291" fmla="*/ 814555 h 1640734"/>
                <a:gd name="connsiteX292" fmla="*/ 234283 w 2331207"/>
                <a:gd name="connsiteY292" fmla="*/ 709942 h 1640734"/>
                <a:gd name="connsiteX293" fmla="*/ 302243 w 2331207"/>
                <a:gd name="connsiteY293" fmla="*/ 665235 h 1640734"/>
                <a:gd name="connsiteX294" fmla="*/ 336223 w 2331207"/>
                <a:gd name="connsiteY294" fmla="*/ 665235 h 1640734"/>
                <a:gd name="connsiteX295" fmla="*/ 391664 w 2331207"/>
                <a:gd name="connsiteY295" fmla="*/ 730507 h 1640734"/>
                <a:gd name="connsiteX296" fmla="*/ 411337 w 2331207"/>
                <a:gd name="connsiteY296" fmla="*/ 730507 h 1640734"/>
                <a:gd name="connsiteX297" fmla="*/ 427433 w 2331207"/>
                <a:gd name="connsiteY297" fmla="*/ 643776 h 1640734"/>
                <a:gd name="connsiteX298" fmla="*/ 135026 w 2331207"/>
                <a:gd name="connsiteY298" fmla="*/ 643776 h 1640734"/>
                <a:gd name="connsiteX299" fmla="*/ 129661 w 2331207"/>
                <a:gd name="connsiteY299" fmla="*/ 659870 h 1640734"/>
                <a:gd name="connsiteX300" fmla="*/ 165429 w 2331207"/>
                <a:gd name="connsiteY300" fmla="*/ 750178 h 1640734"/>
                <a:gd name="connsiteX301" fmla="*/ 107305 w 2331207"/>
                <a:gd name="connsiteY301" fmla="*/ 908439 h 1640734"/>
                <a:gd name="connsiteX302" fmla="*/ 4471 w 2331207"/>
                <a:gd name="connsiteY302" fmla="*/ 998747 h 1640734"/>
                <a:gd name="connsiteX303" fmla="*/ 0 w 2331207"/>
                <a:gd name="connsiteY303" fmla="*/ 1014841 h 1640734"/>
                <a:gd name="connsiteX304" fmla="*/ 325493 w 2331207"/>
                <a:gd name="connsiteY304" fmla="*/ 1014841 h 1640734"/>
                <a:gd name="connsiteX305" fmla="*/ 383616 w 2331207"/>
                <a:gd name="connsiteY305" fmla="*/ 922745 h 1640734"/>
                <a:gd name="connsiteX306" fmla="*/ 361261 w 2331207"/>
                <a:gd name="connsiteY306" fmla="*/ 922745 h 1640734"/>
                <a:gd name="connsiteX307" fmla="*/ 212822 w 2331207"/>
                <a:gd name="connsiteY307" fmla="*/ 993382 h 1640734"/>
                <a:gd name="connsiteX308" fmla="*/ 162746 w 2331207"/>
                <a:gd name="connsiteY308" fmla="*/ 908439 h 1640734"/>
                <a:gd name="connsiteX309" fmla="*/ 189573 w 2331207"/>
                <a:gd name="connsiteY309" fmla="*/ 836014 h 1640734"/>
                <a:gd name="connsiteX310" fmla="*/ 266475 w 2331207"/>
                <a:gd name="connsiteY310" fmla="*/ 836014 h 1640734"/>
                <a:gd name="connsiteX311" fmla="*/ 308503 w 2331207"/>
                <a:gd name="connsiteY311" fmla="*/ 616952 h 1640734"/>
                <a:gd name="connsiteX312" fmla="*/ 391664 w 2331207"/>
                <a:gd name="connsiteY312" fmla="*/ 556151 h 1640734"/>
                <a:gd name="connsiteX313" fmla="*/ 391664 w 2331207"/>
                <a:gd name="connsiteY313" fmla="*/ 545421 h 1640734"/>
                <a:gd name="connsiteX314" fmla="*/ 336223 w 2331207"/>
                <a:gd name="connsiteY314" fmla="*/ 545421 h 1640734"/>
                <a:gd name="connsiteX315" fmla="*/ 287042 w 2331207"/>
                <a:gd name="connsiteY315" fmla="*/ 616952 h 1640734"/>
                <a:gd name="connsiteX316" fmla="*/ 1551456 w 2331207"/>
                <a:gd name="connsiteY316" fmla="*/ 160050 h 1640734"/>
                <a:gd name="connsiteX317" fmla="*/ 1579176 w 2331207"/>
                <a:gd name="connsiteY317" fmla="*/ 210121 h 1640734"/>
                <a:gd name="connsiteX318" fmla="*/ 1488861 w 2331207"/>
                <a:gd name="connsiteY318" fmla="*/ 234263 h 1640734"/>
                <a:gd name="connsiteX319" fmla="*/ 1551456 w 2331207"/>
                <a:gd name="connsiteY319" fmla="*/ 160050 h 1640734"/>
                <a:gd name="connsiteX320" fmla="*/ 1601531 w 2331207"/>
                <a:gd name="connsiteY320" fmla="*/ 306688 h 1640734"/>
                <a:gd name="connsiteX321" fmla="*/ 1583647 w 2331207"/>
                <a:gd name="connsiteY321" fmla="*/ 306688 h 1640734"/>
                <a:gd name="connsiteX322" fmla="*/ 1512110 w 2331207"/>
                <a:gd name="connsiteY322" fmla="*/ 354971 h 1640734"/>
                <a:gd name="connsiteX323" fmla="*/ 1474554 w 2331207"/>
                <a:gd name="connsiteY323" fmla="*/ 306688 h 1640734"/>
                <a:gd name="connsiteX324" fmla="*/ 1479025 w 2331207"/>
                <a:gd name="connsiteY324" fmla="*/ 266452 h 1640734"/>
                <a:gd name="connsiteX325" fmla="*/ 1625675 w 2331207"/>
                <a:gd name="connsiteY325" fmla="*/ 218168 h 1640734"/>
                <a:gd name="connsiteX326" fmla="*/ 1579176 w 2331207"/>
                <a:gd name="connsiteY326" fmla="*/ 120708 h 1640734"/>
                <a:gd name="connsiteX327" fmla="*/ 1430737 w 2331207"/>
                <a:gd name="connsiteY327" fmla="*/ 337982 h 1640734"/>
                <a:gd name="connsiteX328" fmla="*/ 1486178 w 2331207"/>
                <a:gd name="connsiteY328" fmla="*/ 408619 h 1640734"/>
                <a:gd name="connsiteX329" fmla="*/ 1601531 w 2331207"/>
                <a:gd name="connsiteY329" fmla="*/ 306688 h 1640734"/>
                <a:gd name="connsiteX330" fmla="*/ 1578282 w 2331207"/>
                <a:gd name="connsiteY330" fmla="*/ 88519 h 1640734"/>
                <a:gd name="connsiteX331" fmla="*/ 1661444 w 2331207"/>
                <a:gd name="connsiteY331" fmla="*/ 12518 h 1640734"/>
                <a:gd name="connsiteX332" fmla="*/ 1661444 w 2331207"/>
                <a:gd name="connsiteY332" fmla="*/ 1788 h 1640734"/>
                <a:gd name="connsiteX333" fmla="*/ 1606002 w 2331207"/>
                <a:gd name="connsiteY333" fmla="*/ 1788 h 1640734"/>
                <a:gd name="connsiteX334" fmla="*/ 1556821 w 2331207"/>
                <a:gd name="connsiteY334" fmla="*/ 89413 h 1640734"/>
                <a:gd name="connsiteX335" fmla="*/ 1578282 w 2331207"/>
                <a:gd name="connsiteY335" fmla="*/ 89413 h 1640734"/>
                <a:gd name="connsiteX336" fmla="*/ 1266202 w 2331207"/>
                <a:gd name="connsiteY336" fmla="*/ 160944 h 1640734"/>
                <a:gd name="connsiteX337" fmla="*/ 1315384 w 2331207"/>
                <a:gd name="connsiteY337" fmla="*/ 160944 h 1640734"/>
                <a:gd name="connsiteX338" fmla="*/ 1238482 w 2331207"/>
                <a:gd name="connsiteY338" fmla="*/ 371959 h 1640734"/>
                <a:gd name="connsiteX339" fmla="*/ 1259943 w 2331207"/>
                <a:gd name="connsiteY339" fmla="*/ 407725 h 1640734"/>
                <a:gd name="connsiteX340" fmla="*/ 1404805 w 2331207"/>
                <a:gd name="connsiteY340" fmla="*/ 295064 h 1640734"/>
                <a:gd name="connsiteX341" fmla="*/ 1391392 w 2331207"/>
                <a:gd name="connsiteY341" fmla="*/ 295064 h 1640734"/>
                <a:gd name="connsiteX342" fmla="*/ 1296606 w 2331207"/>
                <a:gd name="connsiteY342" fmla="*/ 359441 h 1640734"/>
                <a:gd name="connsiteX343" fmla="*/ 1367248 w 2331207"/>
                <a:gd name="connsiteY343" fmla="*/ 160944 h 1640734"/>
                <a:gd name="connsiteX344" fmla="*/ 1439679 w 2331207"/>
                <a:gd name="connsiteY344" fmla="*/ 160944 h 1640734"/>
                <a:gd name="connsiteX345" fmla="*/ 1448621 w 2331207"/>
                <a:gd name="connsiteY345" fmla="*/ 130543 h 1640734"/>
                <a:gd name="connsiteX346" fmla="*/ 1377979 w 2331207"/>
                <a:gd name="connsiteY346" fmla="*/ 130543 h 1640734"/>
                <a:gd name="connsiteX347" fmla="*/ 1404805 w 2331207"/>
                <a:gd name="connsiteY347" fmla="*/ 54542 h 1640734"/>
                <a:gd name="connsiteX348" fmla="*/ 1377085 w 2331207"/>
                <a:gd name="connsiteY348" fmla="*/ 54542 h 1640734"/>
                <a:gd name="connsiteX349" fmla="*/ 1327009 w 2331207"/>
                <a:gd name="connsiteY349" fmla="*/ 130543 h 1640734"/>
                <a:gd name="connsiteX350" fmla="*/ 1267097 w 2331207"/>
                <a:gd name="connsiteY350" fmla="*/ 138591 h 1640734"/>
                <a:gd name="connsiteX351" fmla="*/ 1267097 w 2331207"/>
                <a:gd name="connsiteY351" fmla="*/ 160944 h 1640734"/>
                <a:gd name="connsiteX352" fmla="*/ 1241165 w 2331207"/>
                <a:gd name="connsiteY352" fmla="*/ 185086 h 1640734"/>
                <a:gd name="connsiteX353" fmla="*/ 1219703 w 2331207"/>
                <a:gd name="connsiteY353" fmla="*/ 120708 h 1640734"/>
                <a:gd name="connsiteX354" fmla="*/ 1143696 w 2331207"/>
                <a:gd name="connsiteY354" fmla="*/ 212804 h 1640734"/>
                <a:gd name="connsiteX355" fmla="*/ 1143696 w 2331207"/>
                <a:gd name="connsiteY355" fmla="*/ 173462 h 1640734"/>
                <a:gd name="connsiteX356" fmla="*/ 1109716 w 2331207"/>
                <a:gd name="connsiteY356" fmla="*/ 120708 h 1640734"/>
                <a:gd name="connsiteX357" fmla="*/ 1031919 w 2331207"/>
                <a:gd name="connsiteY357" fmla="*/ 211910 h 1640734"/>
                <a:gd name="connsiteX358" fmla="*/ 1045332 w 2331207"/>
                <a:gd name="connsiteY358" fmla="*/ 211910 h 1640734"/>
                <a:gd name="connsiteX359" fmla="*/ 1083783 w 2331207"/>
                <a:gd name="connsiteY359" fmla="*/ 178827 h 1640734"/>
                <a:gd name="connsiteX360" fmla="*/ 1083783 w 2331207"/>
                <a:gd name="connsiteY360" fmla="*/ 242310 h 1640734"/>
                <a:gd name="connsiteX361" fmla="*/ 1026554 w 2331207"/>
                <a:gd name="connsiteY361" fmla="*/ 369277 h 1640734"/>
                <a:gd name="connsiteX362" fmla="*/ 1050698 w 2331207"/>
                <a:gd name="connsiteY362" fmla="*/ 408619 h 1640734"/>
                <a:gd name="connsiteX363" fmla="*/ 1077524 w 2331207"/>
                <a:gd name="connsiteY363" fmla="*/ 389842 h 1640734"/>
                <a:gd name="connsiteX364" fmla="*/ 1133859 w 2331207"/>
                <a:gd name="connsiteY364" fmla="*/ 241416 h 1640734"/>
                <a:gd name="connsiteX365" fmla="*/ 1182147 w 2331207"/>
                <a:gd name="connsiteY365" fmla="*/ 185980 h 1640734"/>
                <a:gd name="connsiteX366" fmla="*/ 1241165 w 2331207"/>
                <a:gd name="connsiteY366" fmla="*/ 185980 h 1640734"/>
                <a:gd name="connsiteX367" fmla="*/ 929085 w 2331207"/>
                <a:gd name="connsiteY367" fmla="*/ 160050 h 1640734"/>
                <a:gd name="connsiteX368" fmla="*/ 956805 w 2331207"/>
                <a:gd name="connsiteY368" fmla="*/ 210121 h 1640734"/>
                <a:gd name="connsiteX369" fmla="*/ 866490 w 2331207"/>
                <a:gd name="connsiteY369" fmla="*/ 234263 h 1640734"/>
                <a:gd name="connsiteX370" fmla="*/ 929085 w 2331207"/>
                <a:gd name="connsiteY370" fmla="*/ 160050 h 1640734"/>
                <a:gd name="connsiteX371" fmla="*/ 979161 w 2331207"/>
                <a:gd name="connsiteY371" fmla="*/ 306688 h 1640734"/>
                <a:gd name="connsiteX372" fmla="*/ 961277 w 2331207"/>
                <a:gd name="connsiteY372" fmla="*/ 306688 h 1640734"/>
                <a:gd name="connsiteX373" fmla="*/ 889740 w 2331207"/>
                <a:gd name="connsiteY373" fmla="*/ 354971 h 1640734"/>
                <a:gd name="connsiteX374" fmla="*/ 852183 w 2331207"/>
                <a:gd name="connsiteY374" fmla="*/ 306688 h 1640734"/>
                <a:gd name="connsiteX375" fmla="*/ 856654 w 2331207"/>
                <a:gd name="connsiteY375" fmla="*/ 266452 h 1640734"/>
                <a:gd name="connsiteX376" fmla="*/ 1003304 w 2331207"/>
                <a:gd name="connsiteY376" fmla="*/ 218168 h 1640734"/>
                <a:gd name="connsiteX377" fmla="*/ 956805 w 2331207"/>
                <a:gd name="connsiteY377" fmla="*/ 120708 h 1640734"/>
                <a:gd name="connsiteX378" fmla="*/ 808367 w 2331207"/>
                <a:gd name="connsiteY378" fmla="*/ 337982 h 1640734"/>
                <a:gd name="connsiteX379" fmla="*/ 863808 w 2331207"/>
                <a:gd name="connsiteY379" fmla="*/ 408619 h 1640734"/>
                <a:gd name="connsiteX380" fmla="*/ 979161 w 2331207"/>
                <a:gd name="connsiteY380" fmla="*/ 306688 h 1640734"/>
                <a:gd name="connsiteX381" fmla="*/ 637572 w 2331207"/>
                <a:gd name="connsiteY381" fmla="*/ 365700 h 1640734"/>
                <a:gd name="connsiteX382" fmla="*/ 602698 w 2331207"/>
                <a:gd name="connsiteY382" fmla="*/ 340665 h 1640734"/>
                <a:gd name="connsiteX383" fmla="*/ 617005 w 2331207"/>
                <a:gd name="connsiteY383" fmla="*/ 299535 h 1640734"/>
                <a:gd name="connsiteX384" fmla="*/ 640255 w 2331207"/>
                <a:gd name="connsiteY384" fmla="*/ 236945 h 1640734"/>
                <a:gd name="connsiteX385" fmla="*/ 726993 w 2331207"/>
                <a:gd name="connsiteY385" fmla="*/ 173462 h 1640734"/>
                <a:gd name="connsiteX386" fmla="*/ 750243 w 2331207"/>
                <a:gd name="connsiteY386" fmla="*/ 201180 h 1640734"/>
                <a:gd name="connsiteX387" fmla="*/ 637572 w 2331207"/>
                <a:gd name="connsiteY387" fmla="*/ 365700 h 1640734"/>
                <a:gd name="connsiteX388" fmla="*/ 800319 w 2331207"/>
                <a:gd name="connsiteY388" fmla="*/ 178827 h 1640734"/>
                <a:gd name="connsiteX389" fmla="*/ 759185 w 2331207"/>
                <a:gd name="connsiteY389" fmla="*/ 119814 h 1640734"/>
                <a:gd name="connsiteX390" fmla="*/ 650985 w 2331207"/>
                <a:gd name="connsiteY390" fmla="*/ 208333 h 1640734"/>
                <a:gd name="connsiteX391" fmla="*/ 726099 w 2331207"/>
                <a:gd name="connsiteY391" fmla="*/ 6259 h 1640734"/>
                <a:gd name="connsiteX392" fmla="*/ 721628 w 2331207"/>
                <a:gd name="connsiteY392" fmla="*/ 0 h 1640734"/>
                <a:gd name="connsiteX393" fmla="*/ 628630 w 2331207"/>
                <a:gd name="connsiteY393" fmla="*/ 10730 h 1640734"/>
                <a:gd name="connsiteX394" fmla="*/ 628630 w 2331207"/>
                <a:gd name="connsiteY394" fmla="*/ 21459 h 1640734"/>
                <a:gd name="connsiteX395" fmla="*/ 646514 w 2331207"/>
                <a:gd name="connsiteY395" fmla="*/ 34871 h 1640734"/>
                <a:gd name="connsiteX396" fmla="*/ 642938 w 2331207"/>
                <a:gd name="connsiteY396" fmla="*/ 99249 h 1640734"/>
                <a:gd name="connsiteX397" fmla="*/ 561564 w 2331207"/>
                <a:gd name="connsiteY397" fmla="*/ 312947 h 1640734"/>
                <a:gd name="connsiteX398" fmla="*/ 546363 w 2331207"/>
                <a:gd name="connsiteY398" fmla="*/ 357653 h 1640734"/>
                <a:gd name="connsiteX399" fmla="*/ 611640 w 2331207"/>
                <a:gd name="connsiteY399" fmla="*/ 406831 h 1640734"/>
                <a:gd name="connsiteX400" fmla="*/ 800319 w 2331207"/>
                <a:gd name="connsiteY400" fmla="*/ 178827 h 1640734"/>
                <a:gd name="connsiteX401" fmla="*/ 525796 w 2331207"/>
                <a:gd name="connsiteY401" fmla="*/ 151108 h 1640734"/>
                <a:gd name="connsiteX402" fmla="*/ 507912 w 2331207"/>
                <a:gd name="connsiteY402" fmla="*/ 120708 h 1640734"/>
                <a:gd name="connsiteX403" fmla="*/ 395241 w 2331207"/>
                <a:gd name="connsiteY403" fmla="*/ 211910 h 1640734"/>
                <a:gd name="connsiteX404" fmla="*/ 408654 w 2331207"/>
                <a:gd name="connsiteY404" fmla="*/ 211910 h 1640734"/>
                <a:gd name="connsiteX405" fmla="*/ 467672 w 2331207"/>
                <a:gd name="connsiteY405" fmla="*/ 167203 h 1640734"/>
                <a:gd name="connsiteX406" fmla="*/ 386299 w 2331207"/>
                <a:gd name="connsiteY406" fmla="*/ 378218 h 1640734"/>
                <a:gd name="connsiteX407" fmla="*/ 404183 w 2331207"/>
                <a:gd name="connsiteY407" fmla="*/ 408619 h 1640734"/>
                <a:gd name="connsiteX408" fmla="*/ 511489 w 2331207"/>
                <a:gd name="connsiteY408" fmla="*/ 317417 h 1640734"/>
                <a:gd name="connsiteX409" fmla="*/ 498075 w 2331207"/>
                <a:gd name="connsiteY409" fmla="*/ 317417 h 1640734"/>
                <a:gd name="connsiteX410" fmla="*/ 439057 w 2331207"/>
                <a:gd name="connsiteY410" fmla="*/ 362124 h 1640734"/>
                <a:gd name="connsiteX411" fmla="*/ 534738 w 2331207"/>
                <a:gd name="connsiteY411" fmla="*/ 67060 h 1640734"/>
                <a:gd name="connsiteX412" fmla="*/ 567824 w 2331207"/>
                <a:gd name="connsiteY412" fmla="*/ 33977 h 1640734"/>
                <a:gd name="connsiteX413" fmla="*/ 534738 w 2331207"/>
                <a:gd name="connsiteY413" fmla="*/ 894 h 1640734"/>
                <a:gd name="connsiteX414" fmla="*/ 506123 w 2331207"/>
                <a:gd name="connsiteY414" fmla="*/ 16989 h 1640734"/>
                <a:gd name="connsiteX415" fmla="*/ 506123 w 2331207"/>
                <a:gd name="connsiteY415" fmla="*/ 50966 h 1640734"/>
                <a:gd name="connsiteX416" fmla="*/ 534738 w 2331207"/>
                <a:gd name="connsiteY416" fmla="*/ 67060 h 1640734"/>
                <a:gd name="connsiteX417" fmla="*/ 328175 w 2331207"/>
                <a:gd name="connsiteY417" fmla="*/ 26824 h 1640734"/>
                <a:gd name="connsiteX418" fmla="*/ 135026 w 2331207"/>
                <a:gd name="connsiteY418" fmla="*/ 26824 h 1640734"/>
                <a:gd name="connsiteX419" fmla="*/ 129661 w 2331207"/>
                <a:gd name="connsiteY419" fmla="*/ 42918 h 1640734"/>
                <a:gd name="connsiteX420" fmla="*/ 165429 w 2331207"/>
                <a:gd name="connsiteY420" fmla="*/ 133226 h 1640734"/>
                <a:gd name="connsiteX421" fmla="*/ 107305 w 2331207"/>
                <a:gd name="connsiteY421" fmla="*/ 291487 h 1640734"/>
                <a:gd name="connsiteX422" fmla="*/ 4471 w 2331207"/>
                <a:gd name="connsiteY422" fmla="*/ 381795 h 1640734"/>
                <a:gd name="connsiteX423" fmla="*/ 0 w 2331207"/>
                <a:gd name="connsiteY423" fmla="*/ 397889 h 1640734"/>
                <a:gd name="connsiteX424" fmla="*/ 293301 w 2331207"/>
                <a:gd name="connsiteY424" fmla="*/ 397889 h 1640734"/>
                <a:gd name="connsiteX425" fmla="*/ 356790 w 2331207"/>
                <a:gd name="connsiteY425" fmla="*/ 284334 h 1640734"/>
                <a:gd name="connsiteX426" fmla="*/ 334435 w 2331207"/>
                <a:gd name="connsiteY426" fmla="*/ 284334 h 1640734"/>
                <a:gd name="connsiteX427" fmla="*/ 190467 w 2331207"/>
                <a:gd name="connsiteY427" fmla="*/ 375536 h 1640734"/>
                <a:gd name="connsiteX428" fmla="*/ 161852 w 2331207"/>
                <a:gd name="connsiteY428" fmla="*/ 290593 h 1640734"/>
                <a:gd name="connsiteX429" fmla="*/ 219976 w 2331207"/>
                <a:gd name="connsiteY429" fmla="*/ 132332 h 1640734"/>
                <a:gd name="connsiteX430" fmla="*/ 322810 w 2331207"/>
                <a:gd name="connsiteY430" fmla="*/ 42024 h 164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2331207" h="1640734">
                  <a:moveTo>
                    <a:pt x="2221220" y="1391271"/>
                  </a:moveTo>
                  <a:cubicBezTo>
                    <a:pt x="2240892" y="1391271"/>
                    <a:pt x="2257882" y="1406471"/>
                    <a:pt x="2248940" y="1441342"/>
                  </a:cubicBezTo>
                  <a:lnTo>
                    <a:pt x="2158625" y="1465484"/>
                  </a:lnTo>
                  <a:cubicBezTo>
                    <a:pt x="2172932" y="1422566"/>
                    <a:pt x="2199758" y="1391271"/>
                    <a:pt x="2221220" y="1391271"/>
                  </a:cubicBezTo>
                  <a:moveTo>
                    <a:pt x="2271295" y="1537909"/>
                  </a:moveTo>
                  <a:lnTo>
                    <a:pt x="2253411" y="1537909"/>
                  </a:lnTo>
                  <a:cubicBezTo>
                    <a:pt x="2231056" y="1564733"/>
                    <a:pt x="2206018" y="1586192"/>
                    <a:pt x="2181874" y="1586192"/>
                  </a:cubicBezTo>
                  <a:cubicBezTo>
                    <a:pt x="2156836" y="1586192"/>
                    <a:pt x="2144317" y="1570992"/>
                    <a:pt x="2144317" y="1537909"/>
                  </a:cubicBezTo>
                  <a:cubicBezTo>
                    <a:pt x="2144317" y="1524497"/>
                    <a:pt x="2146106" y="1510191"/>
                    <a:pt x="2148788" y="1497673"/>
                  </a:cubicBezTo>
                  <a:lnTo>
                    <a:pt x="2295439" y="1449390"/>
                  </a:lnTo>
                  <a:cubicBezTo>
                    <a:pt x="2324054" y="1381436"/>
                    <a:pt x="2289180" y="1351929"/>
                    <a:pt x="2248940" y="1351929"/>
                  </a:cubicBezTo>
                  <a:cubicBezTo>
                    <a:pt x="2179192" y="1351929"/>
                    <a:pt x="2100501" y="1473531"/>
                    <a:pt x="2100501" y="1569203"/>
                  </a:cubicBezTo>
                  <a:cubicBezTo>
                    <a:pt x="2100501" y="1614804"/>
                    <a:pt x="2121962" y="1639840"/>
                    <a:pt x="2155942" y="1639840"/>
                  </a:cubicBezTo>
                  <a:cubicBezTo>
                    <a:pt x="2196182" y="1639840"/>
                    <a:pt x="2237315" y="1601392"/>
                    <a:pt x="2271295" y="1537909"/>
                  </a:cubicBezTo>
                  <a:moveTo>
                    <a:pt x="2248046" y="1319740"/>
                  </a:moveTo>
                  <a:lnTo>
                    <a:pt x="2331207" y="1243739"/>
                  </a:lnTo>
                  <a:lnTo>
                    <a:pt x="2331207" y="1233009"/>
                  </a:lnTo>
                  <a:lnTo>
                    <a:pt x="2275766" y="1233009"/>
                  </a:lnTo>
                  <a:lnTo>
                    <a:pt x="2226585" y="1320634"/>
                  </a:lnTo>
                  <a:lnTo>
                    <a:pt x="2248046" y="1320634"/>
                  </a:lnTo>
                  <a:close/>
                  <a:moveTo>
                    <a:pt x="1935966" y="1393059"/>
                  </a:moveTo>
                  <a:lnTo>
                    <a:pt x="1984254" y="1393059"/>
                  </a:lnTo>
                  <a:lnTo>
                    <a:pt x="1907351" y="1604075"/>
                  </a:lnTo>
                  <a:cubicBezTo>
                    <a:pt x="1900198" y="1621957"/>
                    <a:pt x="1910034" y="1639840"/>
                    <a:pt x="1928813" y="1639840"/>
                  </a:cubicBezTo>
                  <a:cubicBezTo>
                    <a:pt x="1983359" y="1639840"/>
                    <a:pt x="2048637" y="1593345"/>
                    <a:pt x="2073675" y="1527179"/>
                  </a:cubicBezTo>
                  <a:lnTo>
                    <a:pt x="2060262" y="1527179"/>
                  </a:lnTo>
                  <a:cubicBezTo>
                    <a:pt x="2040589" y="1554897"/>
                    <a:pt x="1997667" y="1585298"/>
                    <a:pt x="1965475" y="1591557"/>
                  </a:cubicBezTo>
                  <a:lnTo>
                    <a:pt x="2036118" y="1393059"/>
                  </a:lnTo>
                  <a:lnTo>
                    <a:pt x="2108549" y="1393059"/>
                  </a:lnTo>
                  <a:lnTo>
                    <a:pt x="2117491" y="1362659"/>
                  </a:lnTo>
                  <a:lnTo>
                    <a:pt x="2046848" y="1362659"/>
                  </a:lnTo>
                  <a:lnTo>
                    <a:pt x="2073675" y="1286657"/>
                  </a:lnTo>
                  <a:lnTo>
                    <a:pt x="2045954" y="1286657"/>
                  </a:lnTo>
                  <a:lnTo>
                    <a:pt x="1995878" y="1362659"/>
                  </a:lnTo>
                  <a:lnTo>
                    <a:pt x="1935966" y="1370706"/>
                  </a:lnTo>
                  <a:close/>
                  <a:moveTo>
                    <a:pt x="1885890" y="1382330"/>
                  </a:moveTo>
                  <a:cubicBezTo>
                    <a:pt x="1892150" y="1362659"/>
                    <a:pt x="1878737" y="1351929"/>
                    <a:pt x="1868900" y="1351929"/>
                  </a:cubicBezTo>
                  <a:cubicBezTo>
                    <a:pt x="1826873" y="1351929"/>
                    <a:pt x="1775903" y="1390377"/>
                    <a:pt x="1756230" y="1443131"/>
                  </a:cubicBezTo>
                  <a:lnTo>
                    <a:pt x="1769643" y="1443131"/>
                  </a:lnTo>
                  <a:cubicBezTo>
                    <a:pt x="1783056" y="1423460"/>
                    <a:pt x="1806306" y="1402001"/>
                    <a:pt x="1828661" y="1398424"/>
                  </a:cubicBezTo>
                  <a:lnTo>
                    <a:pt x="1747288" y="1609439"/>
                  </a:lnTo>
                  <a:cubicBezTo>
                    <a:pt x="1740134" y="1629110"/>
                    <a:pt x="1754441" y="1639840"/>
                    <a:pt x="1765172" y="1639840"/>
                  </a:cubicBezTo>
                  <a:cubicBezTo>
                    <a:pt x="1805411" y="1639840"/>
                    <a:pt x="1852805" y="1601392"/>
                    <a:pt x="1872477" y="1548638"/>
                  </a:cubicBezTo>
                  <a:lnTo>
                    <a:pt x="1859064" y="1548638"/>
                  </a:lnTo>
                  <a:cubicBezTo>
                    <a:pt x="1845651" y="1568309"/>
                    <a:pt x="1822401" y="1589769"/>
                    <a:pt x="1800046" y="1593345"/>
                  </a:cubicBezTo>
                  <a:close/>
                  <a:moveTo>
                    <a:pt x="1893938" y="1298281"/>
                  </a:moveTo>
                  <a:cubicBezTo>
                    <a:pt x="1911823" y="1298281"/>
                    <a:pt x="1927024" y="1283081"/>
                    <a:pt x="1927024" y="1265198"/>
                  </a:cubicBezTo>
                  <a:cubicBezTo>
                    <a:pt x="1927024" y="1247316"/>
                    <a:pt x="1911823" y="1232115"/>
                    <a:pt x="1893938" y="1232115"/>
                  </a:cubicBezTo>
                  <a:cubicBezTo>
                    <a:pt x="1884996" y="1232115"/>
                    <a:pt x="1876948" y="1235692"/>
                    <a:pt x="1870689" y="1241951"/>
                  </a:cubicBezTo>
                  <a:cubicBezTo>
                    <a:pt x="1864429" y="1248210"/>
                    <a:pt x="1860853" y="1256257"/>
                    <a:pt x="1860853" y="1265198"/>
                  </a:cubicBezTo>
                  <a:cubicBezTo>
                    <a:pt x="1860853" y="1283975"/>
                    <a:pt x="1875160" y="1298281"/>
                    <a:pt x="1893938" y="1298281"/>
                  </a:cubicBezTo>
                  <a:moveTo>
                    <a:pt x="1501380" y="1410942"/>
                  </a:moveTo>
                  <a:cubicBezTo>
                    <a:pt x="1513899" y="1410942"/>
                    <a:pt x="1521052" y="1430613"/>
                    <a:pt x="1501380" y="1474425"/>
                  </a:cubicBezTo>
                  <a:lnTo>
                    <a:pt x="1444150" y="1601392"/>
                  </a:lnTo>
                  <a:cubicBezTo>
                    <a:pt x="1433420" y="1625534"/>
                    <a:pt x="1445045" y="1640734"/>
                    <a:pt x="1468294" y="1640734"/>
                  </a:cubicBezTo>
                  <a:cubicBezTo>
                    <a:pt x="1482601" y="1640734"/>
                    <a:pt x="1488861" y="1637158"/>
                    <a:pt x="1495120" y="1621957"/>
                  </a:cubicBezTo>
                  <a:lnTo>
                    <a:pt x="1551456" y="1473531"/>
                  </a:lnTo>
                  <a:cubicBezTo>
                    <a:pt x="1577388" y="1441342"/>
                    <a:pt x="1625675" y="1407365"/>
                    <a:pt x="1647136" y="1407365"/>
                  </a:cubicBezTo>
                  <a:cubicBezTo>
                    <a:pt x="1662338" y="1407365"/>
                    <a:pt x="1660549" y="1419883"/>
                    <a:pt x="1650713" y="1439554"/>
                  </a:cubicBezTo>
                  <a:lnTo>
                    <a:pt x="1563975" y="1604969"/>
                  </a:lnTo>
                  <a:cubicBezTo>
                    <a:pt x="1555927" y="1621063"/>
                    <a:pt x="1566657" y="1640734"/>
                    <a:pt x="1585436" y="1640734"/>
                  </a:cubicBezTo>
                  <a:cubicBezTo>
                    <a:pt x="1627464" y="1640734"/>
                    <a:pt x="1678434" y="1602286"/>
                    <a:pt x="1698106" y="1549533"/>
                  </a:cubicBezTo>
                  <a:lnTo>
                    <a:pt x="1682905" y="1549533"/>
                  </a:lnTo>
                  <a:cubicBezTo>
                    <a:pt x="1669491" y="1569203"/>
                    <a:pt x="1646242" y="1590663"/>
                    <a:pt x="1623887" y="1594239"/>
                  </a:cubicBezTo>
                  <a:lnTo>
                    <a:pt x="1698106" y="1444025"/>
                  </a:lnTo>
                  <a:cubicBezTo>
                    <a:pt x="1707943" y="1425248"/>
                    <a:pt x="1712414" y="1407365"/>
                    <a:pt x="1712414" y="1393059"/>
                  </a:cubicBezTo>
                  <a:cubicBezTo>
                    <a:pt x="1712414" y="1368918"/>
                    <a:pt x="1699000" y="1352823"/>
                    <a:pt x="1673068" y="1352823"/>
                  </a:cubicBezTo>
                  <a:cubicBezTo>
                    <a:pt x="1636406" y="1352823"/>
                    <a:pt x="1605108" y="1393953"/>
                    <a:pt x="1560398" y="1444919"/>
                  </a:cubicBezTo>
                  <a:lnTo>
                    <a:pt x="1560398" y="1405577"/>
                  </a:lnTo>
                  <a:cubicBezTo>
                    <a:pt x="1560398" y="1377859"/>
                    <a:pt x="1551456" y="1352823"/>
                    <a:pt x="1526418" y="1352823"/>
                  </a:cubicBezTo>
                  <a:cubicBezTo>
                    <a:pt x="1496909" y="1352823"/>
                    <a:pt x="1470082" y="1399318"/>
                    <a:pt x="1448621" y="1444025"/>
                  </a:cubicBezTo>
                  <a:lnTo>
                    <a:pt x="1462035" y="1444025"/>
                  </a:lnTo>
                  <a:cubicBezTo>
                    <a:pt x="1477236" y="1422566"/>
                    <a:pt x="1490649" y="1410942"/>
                    <a:pt x="1501380" y="1410942"/>
                  </a:cubicBezTo>
                  <a:moveTo>
                    <a:pt x="1443256" y="1416307"/>
                  </a:moveTo>
                  <a:cubicBezTo>
                    <a:pt x="1453092" y="1381436"/>
                    <a:pt x="1447727" y="1351929"/>
                    <a:pt x="1421795" y="1351929"/>
                  </a:cubicBezTo>
                  <a:cubicBezTo>
                    <a:pt x="1388709" y="1351929"/>
                    <a:pt x="1377979" y="1374282"/>
                    <a:pt x="1345787" y="1444025"/>
                  </a:cubicBezTo>
                  <a:lnTo>
                    <a:pt x="1345787" y="1404683"/>
                  </a:lnTo>
                  <a:cubicBezTo>
                    <a:pt x="1345787" y="1376965"/>
                    <a:pt x="1336845" y="1351929"/>
                    <a:pt x="1311807" y="1351929"/>
                  </a:cubicBezTo>
                  <a:cubicBezTo>
                    <a:pt x="1282298" y="1351929"/>
                    <a:pt x="1255472" y="1398424"/>
                    <a:pt x="1234011" y="1443131"/>
                  </a:cubicBezTo>
                  <a:lnTo>
                    <a:pt x="1247424" y="1443131"/>
                  </a:lnTo>
                  <a:cubicBezTo>
                    <a:pt x="1261731" y="1422566"/>
                    <a:pt x="1275145" y="1410048"/>
                    <a:pt x="1285875" y="1410048"/>
                  </a:cubicBezTo>
                  <a:cubicBezTo>
                    <a:pt x="1298394" y="1410048"/>
                    <a:pt x="1305548" y="1429719"/>
                    <a:pt x="1285875" y="1473531"/>
                  </a:cubicBezTo>
                  <a:lnTo>
                    <a:pt x="1228646" y="1600498"/>
                  </a:lnTo>
                  <a:cubicBezTo>
                    <a:pt x="1217915" y="1624640"/>
                    <a:pt x="1229540" y="1639840"/>
                    <a:pt x="1252789" y="1639840"/>
                  </a:cubicBezTo>
                  <a:cubicBezTo>
                    <a:pt x="1267097" y="1639840"/>
                    <a:pt x="1273356" y="1636263"/>
                    <a:pt x="1279616" y="1621063"/>
                  </a:cubicBezTo>
                  <a:lnTo>
                    <a:pt x="1334162" y="1472637"/>
                  </a:lnTo>
                  <a:cubicBezTo>
                    <a:pt x="1350258" y="1452966"/>
                    <a:pt x="1364566" y="1435978"/>
                    <a:pt x="1382450" y="1417201"/>
                  </a:cubicBezTo>
                  <a:lnTo>
                    <a:pt x="1443256" y="1417201"/>
                  </a:lnTo>
                  <a:close/>
                  <a:moveTo>
                    <a:pt x="1131177" y="1391271"/>
                  </a:moveTo>
                  <a:cubicBezTo>
                    <a:pt x="1150849" y="1391271"/>
                    <a:pt x="1167839" y="1406471"/>
                    <a:pt x="1158897" y="1441342"/>
                  </a:cubicBezTo>
                  <a:lnTo>
                    <a:pt x="1068582" y="1465484"/>
                  </a:lnTo>
                  <a:cubicBezTo>
                    <a:pt x="1083783" y="1422566"/>
                    <a:pt x="1109716" y="1391271"/>
                    <a:pt x="1131177" y="1391271"/>
                  </a:cubicBezTo>
                  <a:moveTo>
                    <a:pt x="1181252" y="1537909"/>
                  </a:moveTo>
                  <a:lnTo>
                    <a:pt x="1163368" y="1537909"/>
                  </a:lnTo>
                  <a:cubicBezTo>
                    <a:pt x="1141013" y="1564733"/>
                    <a:pt x="1115975" y="1586192"/>
                    <a:pt x="1091831" y="1586192"/>
                  </a:cubicBezTo>
                  <a:cubicBezTo>
                    <a:pt x="1066793" y="1586192"/>
                    <a:pt x="1054274" y="1570992"/>
                    <a:pt x="1054274" y="1537909"/>
                  </a:cubicBezTo>
                  <a:cubicBezTo>
                    <a:pt x="1054274" y="1524497"/>
                    <a:pt x="1056063" y="1510191"/>
                    <a:pt x="1058746" y="1497673"/>
                  </a:cubicBezTo>
                  <a:lnTo>
                    <a:pt x="1205396" y="1449390"/>
                  </a:lnTo>
                  <a:cubicBezTo>
                    <a:pt x="1234011" y="1381436"/>
                    <a:pt x="1200031" y="1351929"/>
                    <a:pt x="1158897" y="1351929"/>
                  </a:cubicBezTo>
                  <a:cubicBezTo>
                    <a:pt x="1089149" y="1351929"/>
                    <a:pt x="1010458" y="1473531"/>
                    <a:pt x="1010458" y="1569203"/>
                  </a:cubicBezTo>
                  <a:cubicBezTo>
                    <a:pt x="1010458" y="1614804"/>
                    <a:pt x="1031919" y="1639840"/>
                    <a:pt x="1065899" y="1639840"/>
                  </a:cubicBezTo>
                  <a:cubicBezTo>
                    <a:pt x="1106139" y="1639840"/>
                    <a:pt x="1147272" y="1601392"/>
                    <a:pt x="1181252" y="1537909"/>
                  </a:cubicBezTo>
                  <a:moveTo>
                    <a:pt x="845923" y="1393059"/>
                  </a:moveTo>
                  <a:lnTo>
                    <a:pt x="894211" y="1393059"/>
                  </a:lnTo>
                  <a:lnTo>
                    <a:pt x="817309" y="1604075"/>
                  </a:lnTo>
                  <a:cubicBezTo>
                    <a:pt x="810155" y="1621957"/>
                    <a:pt x="819991" y="1639840"/>
                    <a:pt x="838770" y="1639840"/>
                  </a:cubicBezTo>
                  <a:cubicBezTo>
                    <a:pt x="893317" y="1639840"/>
                    <a:pt x="959488" y="1593345"/>
                    <a:pt x="983632" y="1527179"/>
                  </a:cubicBezTo>
                  <a:lnTo>
                    <a:pt x="970219" y="1527179"/>
                  </a:lnTo>
                  <a:cubicBezTo>
                    <a:pt x="950546" y="1554897"/>
                    <a:pt x="907624" y="1585298"/>
                    <a:pt x="875432" y="1591557"/>
                  </a:cubicBezTo>
                  <a:lnTo>
                    <a:pt x="946075" y="1393059"/>
                  </a:lnTo>
                  <a:lnTo>
                    <a:pt x="1018506" y="1393059"/>
                  </a:lnTo>
                  <a:lnTo>
                    <a:pt x="1027448" y="1362659"/>
                  </a:lnTo>
                  <a:lnTo>
                    <a:pt x="956805" y="1362659"/>
                  </a:lnTo>
                  <a:lnTo>
                    <a:pt x="983632" y="1286657"/>
                  </a:lnTo>
                  <a:lnTo>
                    <a:pt x="955911" y="1286657"/>
                  </a:lnTo>
                  <a:lnTo>
                    <a:pt x="905835" y="1362659"/>
                  </a:lnTo>
                  <a:lnTo>
                    <a:pt x="845923" y="1370706"/>
                  </a:lnTo>
                  <a:close/>
                  <a:moveTo>
                    <a:pt x="589285" y="1557580"/>
                  </a:moveTo>
                  <a:cubicBezTo>
                    <a:pt x="589285" y="1492308"/>
                    <a:pt x="661716" y="1403789"/>
                    <a:pt x="702850" y="1403789"/>
                  </a:cubicBezTo>
                  <a:cubicBezTo>
                    <a:pt x="711792" y="1403789"/>
                    <a:pt x="720734" y="1404683"/>
                    <a:pt x="727888" y="1407365"/>
                  </a:cubicBezTo>
                  <a:lnTo>
                    <a:pt x="685860" y="1520026"/>
                  </a:lnTo>
                  <a:cubicBezTo>
                    <a:pt x="661716" y="1549533"/>
                    <a:pt x="624159" y="1585298"/>
                    <a:pt x="606275" y="1585298"/>
                  </a:cubicBezTo>
                  <a:cubicBezTo>
                    <a:pt x="595544" y="1585298"/>
                    <a:pt x="589285" y="1577251"/>
                    <a:pt x="589285" y="1557580"/>
                  </a:cubicBezTo>
                  <a:moveTo>
                    <a:pt x="811943" y="1339411"/>
                  </a:moveTo>
                  <a:lnTo>
                    <a:pt x="789588" y="1337623"/>
                  </a:lnTo>
                  <a:lnTo>
                    <a:pt x="764550" y="1362659"/>
                  </a:lnTo>
                  <a:lnTo>
                    <a:pt x="760079" y="1362659"/>
                  </a:lnTo>
                  <a:cubicBezTo>
                    <a:pt x="653668" y="1362659"/>
                    <a:pt x="539209" y="1494990"/>
                    <a:pt x="539209" y="1599604"/>
                  </a:cubicBezTo>
                  <a:cubicBezTo>
                    <a:pt x="539209" y="1623746"/>
                    <a:pt x="552622" y="1639840"/>
                    <a:pt x="578554" y="1639840"/>
                  </a:cubicBezTo>
                  <a:cubicBezTo>
                    <a:pt x="609852" y="1639840"/>
                    <a:pt x="640255" y="1595133"/>
                    <a:pt x="675129" y="1547744"/>
                  </a:cubicBezTo>
                  <a:lnTo>
                    <a:pt x="673341" y="1564733"/>
                  </a:lnTo>
                  <a:cubicBezTo>
                    <a:pt x="668870" y="1613016"/>
                    <a:pt x="684071" y="1639840"/>
                    <a:pt x="709109" y="1639840"/>
                  </a:cubicBezTo>
                  <a:cubicBezTo>
                    <a:pt x="738618" y="1639840"/>
                    <a:pt x="765444" y="1593345"/>
                    <a:pt x="786011" y="1548638"/>
                  </a:cubicBezTo>
                  <a:lnTo>
                    <a:pt x="772598" y="1548638"/>
                  </a:lnTo>
                  <a:cubicBezTo>
                    <a:pt x="758291" y="1569203"/>
                    <a:pt x="744878" y="1581721"/>
                    <a:pt x="734147" y="1581721"/>
                  </a:cubicBezTo>
                  <a:cubicBezTo>
                    <a:pt x="723416" y="1581721"/>
                    <a:pt x="715369" y="1561156"/>
                    <a:pt x="734147" y="1518238"/>
                  </a:cubicBezTo>
                  <a:close/>
                  <a:moveTo>
                    <a:pt x="583920" y="1416307"/>
                  </a:moveTo>
                  <a:cubicBezTo>
                    <a:pt x="593756" y="1381436"/>
                    <a:pt x="588391" y="1351929"/>
                    <a:pt x="562459" y="1351929"/>
                  </a:cubicBezTo>
                  <a:cubicBezTo>
                    <a:pt x="529373" y="1351929"/>
                    <a:pt x="518642" y="1374282"/>
                    <a:pt x="486451" y="1444025"/>
                  </a:cubicBezTo>
                  <a:lnTo>
                    <a:pt x="486451" y="1404683"/>
                  </a:lnTo>
                  <a:cubicBezTo>
                    <a:pt x="486451" y="1376965"/>
                    <a:pt x="477509" y="1351929"/>
                    <a:pt x="451576" y="1351929"/>
                  </a:cubicBezTo>
                  <a:cubicBezTo>
                    <a:pt x="422067" y="1351929"/>
                    <a:pt x="395241" y="1398424"/>
                    <a:pt x="374674" y="1443131"/>
                  </a:cubicBezTo>
                  <a:lnTo>
                    <a:pt x="388087" y="1443131"/>
                  </a:lnTo>
                  <a:cubicBezTo>
                    <a:pt x="402395" y="1422566"/>
                    <a:pt x="415808" y="1410048"/>
                    <a:pt x="426539" y="1410048"/>
                  </a:cubicBezTo>
                  <a:cubicBezTo>
                    <a:pt x="439057" y="1410048"/>
                    <a:pt x="446211" y="1429719"/>
                    <a:pt x="426539" y="1473531"/>
                  </a:cubicBezTo>
                  <a:lnTo>
                    <a:pt x="368415" y="1601392"/>
                  </a:lnTo>
                  <a:cubicBezTo>
                    <a:pt x="357684" y="1625534"/>
                    <a:pt x="369309" y="1640734"/>
                    <a:pt x="392559" y="1640734"/>
                  </a:cubicBezTo>
                  <a:cubicBezTo>
                    <a:pt x="406866" y="1640734"/>
                    <a:pt x="413125" y="1637158"/>
                    <a:pt x="419385" y="1621957"/>
                  </a:cubicBezTo>
                  <a:lnTo>
                    <a:pt x="475720" y="1472637"/>
                  </a:lnTo>
                  <a:cubicBezTo>
                    <a:pt x="491816" y="1452966"/>
                    <a:pt x="506123" y="1435978"/>
                    <a:pt x="524007" y="1417201"/>
                  </a:cubicBezTo>
                  <a:lnTo>
                    <a:pt x="583920" y="1417201"/>
                  </a:lnTo>
                  <a:close/>
                  <a:moveTo>
                    <a:pt x="209245" y="1630004"/>
                  </a:moveTo>
                  <a:lnTo>
                    <a:pt x="214611" y="1613910"/>
                  </a:lnTo>
                  <a:cubicBezTo>
                    <a:pt x="143968" y="1600498"/>
                    <a:pt x="135026" y="1600498"/>
                    <a:pt x="163641" y="1523603"/>
                  </a:cubicBezTo>
                  <a:lnTo>
                    <a:pt x="190467" y="1451178"/>
                  </a:lnTo>
                  <a:lnTo>
                    <a:pt x="246802" y="1451178"/>
                  </a:lnTo>
                  <a:cubicBezTo>
                    <a:pt x="281676" y="1451178"/>
                    <a:pt x="282571" y="1466378"/>
                    <a:pt x="277205" y="1504826"/>
                  </a:cubicBezTo>
                  <a:lnTo>
                    <a:pt x="297772" y="1504826"/>
                  </a:lnTo>
                  <a:lnTo>
                    <a:pt x="344271" y="1376965"/>
                  </a:lnTo>
                  <a:lnTo>
                    <a:pt x="323704" y="1376965"/>
                  </a:lnTo>
                  <a:cubicBezTo>
                    <a:pt x="305820" y="1407365"/>
                    <a:pt x="292407" y="1430613"/>
                    <a:pt x="253956" y="1430613"/>
                  </a:cubicBezTo>
                  <a:lnTo>
                    <a:pt x="197621" y="1430613"/>
                  </a:lnTo>
                  <a:lnTo>
                    <a:pt x="236072" y="1325999"/>
                  </a:lnTo>
                  <a:cubicBezTo>
                    <a:pt x="249485" y="1288446"/>
                    <a:pt x="255744" y="1281293"/>
                    <a:pt x="304032" y="1281293"/>
                  </a:cubicBezTo>
                  <a:lnTo>
                    <a:pt x="316551" y="1281293"/>
                  </a:lnTo>
                  <a:cubicBezTo>
                    <a:pt x="365732" y="1281293"/>
                    <a:pt x="371992" y="1294705"/>
                    <a:pt x="371992" y="1346564"/>
                  </a:cubicBezTo>
                  <a:lnTo>
                    <a:pt x="391664" y="1346564"/>
                  </a:lnTo>
                  <a:lnTo>
                    <a:pt x="407760" y="1259833"/>
                  </a:lnTo>
                  <a:lnTo>
                    <a:pt x="135026" y="1259833"/>
                  </a:lnTo>
                  <a:lnTo>
                    <a:pt x="129661" y="1275928"/>
                  </a:lnTo>
                  <a:cubicBezTo>
                    <a:pt x="185996" y="1287552"/>
                    <a:pt x="191361" y="1292916"/>
                    <a:pt x="165429" y="1366235"/>
                  </a:cubicBezTo>
                  <a:lnTo>
                    <a:pt x="107305" y="1524497"/>
                  </a:lnTo>
                  <a:cubicBezTo>
                    <a:pt x="80479" y="1596922"/>
                    <a:pt x="69748" y="1603181"/>
                    <a:pt x="4471" y="1614804"/>
                  </a:cubicBezTo>
                  <a:lnTo>
                    <a:pt x="0" y="1630899"/>
                  </a:lnTo>
                  <a:lnTo>
                    <a:pt x="209245" y="1630899"/>
                  </a:lnTo>
                  <a:close/>
                  <a:moveTo>
                    <a:pt x="1562186" y="775213"/>
                  </a:moveTo>
                  <a:cubicBezTo>
                    <a:pt x="1581859" y="775213"/>
                    <a:pt x="1598849" y="790414"/>
                    <a:pt x="1589907" y="825285"/>
                  </a:cubicBezTo>
                  <a:lnTo>
                    <a:pt x="1499591" y="849426"/>
                  </a:lnTo>
                  <a:cubicBezTo>
                    <a:pt x="1513899" y="806508"/>
                    <a:pt x="1540725" y="775213"/>
                    <a:pt x="1562186" y="775213"/>
                  </a:cubicBezTo>
                  <a:moveTo>
                    <a:pt x="1612262" y="921851"/>
                  </a:moveTo>
                  <a:lnTo>
                    <a:pt x="1594378" y="921851"/>
                  </a:lnTo>
                  <a:cubicBezTo>
                    <a:pt x="1572022" y="948675"/>
                    <a:pt x="1546985" y="970134"/>
                    <a:pt x="1522841" y="970134"/>
                  </a:cubicBezTo>
                  <a:cubicBezTo>
                    <a:pt x="1497803" y="970134"/>
                    <a:pt x="1485284" y="954934"/>
                    <a:pt x="1485284" y="921851"/>
                  </a:cubicBezTo>
                  <a:cubicBezTo>
                    <a:pt x="1485284" y="908439"/>
                    <a:pt x="1487072" y="894133"/>
                    <a:pt x="1489755" y="881615"/>
                  </a:cubicBezTo>
                  <a:lnTo>
                    <a:pt x="1636406" y="833332"/>
                  </a:lnTo>
                  <a:cubicBezTo>
                    <a:pt x="1665020" y="765378"/>
                    <a:pt x="1630146" y="735871"/>
                    <a:pt x="1589907" y="735871"/>
                  </a:cubicBezTo>
                  <a:cubicBezTo>
                    <a:pt x="1520158" y="735871"/>
                    <a:pt x="1441468" y="857474"/>
                    <a:pt x="1441468" y="953146"/>
                  </a:cubicBezTo>
                  <a:cubicBezTo>
                    <a:pt x="1441468" y="998747"/>
                    <a:pt x="1462929" y="1023782"/>
                    <a:pt x="1496909" y="1023782"/>
                  </a:cubicBezTo>
                  <a:cubicBezTo>
                    <a:pt x="1537148" y="1024676"/>
                    <a:pt x="1578282" y="985335"/>
                    <a:pt x="1612262" y="921851"/>
                  </a:cubicBezTo>
                  <a:moveTo>
                    <a:pt x="1589012" y="703683"/>
                  </a:moveTo>
                  <a:lnTo>
                    <a:pt x="1672174" y="627681"/>
                  </a:lnTo>
                  <a:lnTo>
                    <a:pt x="1672174" y="616952"/>
                  </a:lnTo>
                  <a:lnTo>
                    <a:pt x="1616733" y="616952"/>
                  </a:lnTo>
                  <a:lnTo>
                    <a:pt x="1567551" y="704577"/>
                  </a:lnTo>
                  <a:lnTo>
                    <a:pt x="1589012" y="704577"/>
                  </a:lnTo>
                  <a:close/>
                  <a:moveTo>
                    <a:pt x="1276933" y="777002"/>
                  </a:moveTo>
                  <a:lnTo>
                    <a:pt x="1325220" y="777002"/>
                  </a:lnTo>
                  <a:lnTo>
                    <a:pt x="1248318" y="988017"/>
                  </a:lnTo>
                  <a:cubicBezTo>
                    <a:pt x="1241165" y="1005900"/>
                    <a:pt x="1251001" y="1023782"/>
                    <a:pt x="1269779" y="1023782"/>
                  </a:cubicBezTo>
                  <a:cubicBezTo>
                    <a:pt x="1324326" y="1023782"/>
                    <a:pt x="1389603" y="977287"/>
                    <a:pt x="1414641" y="911122"/>
                  </a:cubicBezTo>
                  <a:lnTo>
                    <a:pt x="1401228" y="911122"/>
                  </a:lnTo>
                  <a:cubicBezTo>
                    <a:pt x="1381556" y="938840"/>
                    <a:pt x="1338633" y="969240"/>
                    <a:pt x="1306442" y="975499"/>
                  </a:cubicBezTo>
                  <a:lnTo>
                    <a:pt x="1377085" y="777002"/>
                  </a:lnTo>
                  <a:lnTo>
                    <a:pt x="1449516" y="777002"/>
                  </a:lnTo>
                  <a:lnTo>
                    <a:pt x="1458458" y="746601"/>
                  </a:lnTo>
                  <a:lnTo>
                    <a:pt x="1387815" y="746601"/>
                  </a:lnTo>
                  <a:lnTo>
                    <a:pt x="1414641" y="670600"/>
                  </a:lnTo>
                  <a:lnTo>
                    <a:pt x="1386921" y="670600"/>
                  </a:lnTo>
                  <a:lnTo>
                    <a:pt x="1336845" y="746601"/>
                  </a:lnTo>
                  <a:lnTo>
                    <a:pt x="1276933" y="755542"/>
                  </a:lnTo>
                  <a:close/>
                  <a:moveTo>
                    <a:pt x="1226857" y="767166"/>
                  </a:moveTo>
                  <a:cubicBezTo>
                    <a:pt x="1233117" y="747495"/>
                    <a:pt x="1219703" y="736766"/>
                    <a:pt x="1208973" y="736766"/>
                  </a:cubicBezTo>
                  <a:cubicBezTo>
                    <a:pt x="1166945" y="736766"/>
                    <a:pt x="1115975" y="775213"/>
                    <a:pt x="1096302" y="827967"/>
                  </a:cubicBezTo>
                  <a:lnTo>
                    <a:pt x="1109716" y="827967"/>
                  </a:lnTo>
                  <a:cubicBezTo>
                    <a:pt x="1123129" y="808296"/>
                    <a:pt x="1146378" y="786837"/>
                    <a:pt x="1168733" y="783261"/>
                  </a:cubicBezTo>
                  <a:lnTo>
                    <a:pt x="1087360" y="994276"/>
                  </a:lnTo>
                  <a:cubicBezTo>
                    <a:pt x="1080207" y="1013947"/>
                    <a:pt x="1094514" y="1024676"/>
                    <a:pt x="1105244" y="1024676"/>
                  </a:cubicBezTo>
                  <a:cubicBezTo>
                    <a:pt x="1145484" y="1024676"/>
                    <a:pt x="1192877" y="986229"/>
                    <a:pt x="1212550" y="933475"/>
                  </a:cubicBezTo>
                  <a:lnTo>
                    <a:pt x="1199137" y="933475"/>
                  </a:lnTo>
                  <a:cubicBezTo>
                    <a:pt x="1185723" y="953146"/>
                    <a:pt x="1162474" y="974605"/>
                    <a:pt x="1140119" y="978182"/>
                  </a:cubicBezTo>
                  <a:close/>
                  <a:moveTo>
                    <a:pt x="1234905" y="683118"/>
                  </a:moveTo>
                  <a:cubicBezTo>
                    <a:pt x="1252789" y="683118"/>
                    <a:pt x="1267991" y="667917"/>
                    <a:pt x="1267991" y="650035"/>
                  </a:cubicBezTo>
                  <a:cubicBezTo>
                    <a:pt x="1267991" y="632152"/>
                    <a:pt x="1252789" y="616952"/>
                    <a:pt x="1234905" y="616952"/>
                  </a:cubicBezTo>
                  <a:cubicBezTo>
                    <a:pt x="1223280" y="616952"/>
                    <a:pt x="1212550" y="623211"/>
                    <a:pt x="1206290" y="633046"/>
                  </a:cubicBezTo>
                  <a:cubicBezTo>
                    <a:pt x="1200031" y="642882"/>
                    <a:pt x="1200031" y="656294"/>
                    <a:pt x="1206290" y="667023"/>
                  </a:cubicBezTo>
                  <a:cubicBezTo>
                    <a:pt x="1212550" y="676859"/>
                    <a:pt x="1223280" y="684012"/>
                    <a:pt x="1234905" y="683118"/>
                  </a:cubicBezTo>
                  <a:moveTo>
                    <a:pt x="975584" y="978182"/>
                  </a:moveTo>
                  <a:lnTo>
                    <a:pt x="1109716" y="622317"/>
                  </a:lnTo>
                  <a:lnTo>
                    <a:pt x="1105244" y="616058"/>
                  </a:lnTo>
                  <a:lnTo>
                    <a:pt x="1012247" y="626787"/>
                  </a:lnTo>
                  <a:lnTo>
                    <a:pt x="1012247" y="637517"/>
                  </a:lnTo>
                  <a:lnTo>
                    <a:pt x="1030131" y="650929"/>
                  </a:lnTo>
                  <a:cubicBezTo>
                    <a:pt x="1046227" y="663447"/>
                    <a:pt x="1040861" y="675070"/>
                    <a:pt x="1026554" y="715306"/>
                  </a:cubicBezTo>
                  <a:lnTo>
                    <a:pt x="924614" y="987123"/>
                  </a:lnTo>
                  <a:cubicBezTo>
                    <a:pt x="915672" y="1003217"/>
                    <a:pt x="927297" y="1022888"/>
                    <a:pt x="946075" y="1022888"/>
                  </a:cubicBezTo>
                  <a:cubicBezTo>
                    <a:pt x="988103" y="1022888"/>
                    <a:pt x="1033708" y="984440"/>
                    <a:pt x="1053380" y="931687"/>
                  </a:cubicBezTo>
                  <a:lnTo>
                    <a:pt x="1039967" y="931687"/>
                  </a:lnTo>
                  <a:cubicBezTo>
                    <a:pt x="1025660" y="952252"/>
                    <a:pt x="997045" y="973711"/>
                    <a:pt x="975584" y="978182"/>
                  </a:cubicBezTo>
                  <a:moveTo>
                    <a:pt x="701955" y="941522"/>
                  </a:moveTo>
                  <a:cubicBezTo>
                    <a:pt x="701955" y="876250"/>
                    <a:pt x="774387" y="787731"/>
                    <a:pt x="815520" y="787731"/>
                  </a:cubicBezTo>
                  <a:cubicBezTo>
                    <a:pt x="824462" y="787731"/>
                    <a:pt x="832510" y="788625"/>
                    <a:pt x="840558" y="791308"/>
                  </a:cubicBezTo>
                  <a:lnTo>
                    <a:pt x="797636" y="903968"/>
                  </a:lnTo>
                  <a:cubicBezTo>
                    <a:pt x="773492" y="933475"/>
                    <a:pt x="735935" y="969240"/>
                    <a:pt x="718051" y="969240"/>
                  </a:cubicBezTo>
                  <a:cubicBezTo>
                    <a:pt x="708215" y="970134"/>
                    <a:pt x="701955" y="961193"/>
                    <a:pt x="701955" y="941522"/>
                  </a:cubicBezTo>
                  <a:moveTo>
                    <a:pt x="924614" y="724248"/>
                  </a:moveTo>
                  <a:lnTo>
                    <a:pt x="902259" y="722459"/>
                  </a:lnTo>
                  <a:lnTo>
                    <a:pt x="877221" y="747495"/>
                  </a:lnTo>
                  <a:lnTo>
                    <a:pt x="872750" y="747495"/>
                  </a:lnTo>
                  <a:cubicBezTo>
                    <a:pt x="766339" y="747495"/>
                    <a:pt x="651880" y="879827"/>
                    <a:pt x="651880" y="984440"/>
                  </a:cubicBezTo>
                  <a:cubicBezTo>
                    <a:pt x="651880" y="1008582"/>
                    <a:pt x="665293" y="1024676"/>
                    <a:pt x="691225" y="1024676"/>
                  </a:cubicBezTo>
                  <a:cubicBezTo>
                    <a:pt x="722522" y="1024676"/>
                    <a:pt x="752925" y="979970"/>
                    <a:pt x="787800" y="932581"/>
                  </a:cubicBezTo>
                  <a:lnTo>
                    <a:pt x="786011" y="949569"/>
                  </a:lnTo>
                  <a:cubicBezTo>
                    <a:pt x="781540" y="997852"/>
                    <a:pt x="796742" y="1024676"/>
                    <a:pt x="821780" y="1024676"/>
                  </a:cubicBezTo>
                  <a:cubicBezTo>
                    <a:pt x="851289" y="1024676"/>
                    <a:pt x="878115" y="978182"/>
                    <a:pt x="898682" y="933475"/>
                  </a:cubicBezTo>
                  <a:lnTo>
                    <a:pt x="885269" y="933475"/>
                  </a:lnTo>
                  <a:cubicBezTo>
                    <a:pt x="870961" y="954040"/>
                    <a:pt x="857548" y="966558"/>
                    <a:pt x="846818" y="966558"/>
                  </a:cubicBezTo>
                  <a:cubicBezTo>
                    <a:pt x="836087" y="966558"/>
                    <a:pt x="828039" y="945993"/>
                    <a:pt x="846818" y="903968"/>
                  </a:cubicBezTo>
                  <a:close/>
                  <a:moveTo>
                    <a:pt x="406866" y="1075642"/>
                  </a:moveTo>
                  <a:cubicBezTo>
                    <a:pt x="406866" y="1047924"/>
                    <a:pt x="433692" y="1030041"/>
                    <a:pt x="472143" y="1014841"/>
                  </a:cubicBezTo>
                  <a:cubicBezTo>
                    <a:pt x="484662" y="1021100"/>
                    <a:pt x="504335" y="1028253"/>
                    <a:pt x="529373" y="1036300"/>
                  </a:cubicBezTo>
                  <a:cubicBezTo>
                    <a:pt x="569612" y="1049712"/>
                    <a:pt x="584814" y="1055077"/>
                    <a:pt x="584814" y="1066701"/>
                  </a:cubicBezTo>
                  <a:cubicBezTo>
                    <a:pt x="584814" y="1092631"/>
                    <a:pt x="548151" y="1112301"/>
                    <a:pt x="481085" y="1112301"/>
                  </a:cubicBezTo>
                  <a:cubicBezTo>
                    <a:pt x="431010" y="1113196"/>
                    <a:pt x="406866" y="1102466"/>
                    <a:pt x="406866" y="1075642"/>
                  </a:cubicBezTo>
                  <a:moveTo>
                    <a:pt x="516854" y="904863"/>
                  </a:moveTo>
                  <a:cubicBezTo>
                    <a:pt x="498970" y="904863"/>
                    <a:pt x="492710" y="889662"/>
                    <a:pt x="492710" y="872674"/>
                  </a:cubicBezTo>
                  <a:cubicBezTo>
                    <a:pt x="492710" y="819920"/>
                    <a:pt x="517748" y="756437"/>
                    <a:pt x="557988" y="756437"/>
                  </a:cubicBezTo>
                  <a:cubicBezTo>
                    <a:pt x="575872" y="756437"/>
                    <a:pt x="582131" y="771637"/>
                    <a:pt x="582131" y="788625"/>
                  </a:cubicBezTo>
                  <a:cubicBezTo>
                    <a:pt x="582131" y="840485"/>
                    <a:pt x="556199" y="904863"/>
                    <a:pt x="516854" y="904863"/>
                  </a:cubicBezTo>
                  <a:moveTo>
                    <a:pt x="631313" y="1049712"/>
                  </a:moveTo>
                  <a:cubicBezTo>
                    <a:pt x="631313" y="1015735"/>
                    <a:pt x="600910" y="1003217"/>
                    <a:pt x="551728" y="988911"/>
                  </a:cubicBezTo>
                  <a:cubicBezTo>
                    <a:pt x="509700" y="976393"/>
                    <a:pt x="490027" y="972817"/>
                    <a:pt x="490027" y="958511"/>
                  </a:cubicBezTo>
                  <a:cubicBezTo>
                    <a:pt x="490027" y="947781"/>
                    <a:pt x="498970" y="934369"/>
                    <a:pt x="516854" y="924534"/>
                  </a:cubicBezTo>
                  <a:cubicBezTo>
                    <a:pt x="586602" y="920957"/>
                    <a:pt x="630419" y="858368"/>
                    <a:pt x="630419" y="802931"/>
                  </a:cubicBezTo>
                  <a:cubicBezTo>
                    <a:pt x="630419" y="793096"/>
                    <a:pt x="628630" y="784155"/>
                    <a:pt x="625948" y="776107"/>
                  </a:cubicBezTo>
                  <a:lnTo>
                    <a:pt x="673341" y="776107"/>
                  </a:lnTo>
                  <a:lnTo>
                    <a:pt x="682283" y="745707"/>
                  </a:lnTo>
                  <a:lnTo>
                    <a:pt x="601804" y="745707"/>
                  </a:lnTo>
                  <a:cubicBezTo>
                    <a:pt x="591073" y="738554"/>
                    <a:pt x="577660" y="734977"/>
                    <a:pt x="562459" y="734977"/>
                  </a:cubicBezTo>
                  <a:cubicBezTo>
                    <a:pt x="489133" y="734977"/>
                    <a:pt x="441740" y="799355"/>
                    <a:pt x="441740" y="856579"/>
                  </a:cubicBezTo>
                  <a:cubicBezTo>
                    <a:pt x="441740" y="893239"/>
                    <a:pt x="463201" y="918275"/>
                    <a:pt x="497181" y="922745"/>
                  </a:cubicBezTo>
                  <a:cubicBezTo>
                    <a:pt x="463201" y="938840"/>
                    <a:pt x="443529" y="955828"/>
                    <a:pt x="443529" y="977287"/>
                  </a:cubicBezTo>
                  <a:cubicBezTo>
                    <a:pt x="443529" y="989805"/>
                    <a:pt x="448000" y="998747"/>
                    <a:pt x="458730" y="1006794"/>
                  </a:cubicBezTo>
                  <a:cubicBezTo>
                    <a:pt x="380040" y="1030041"/>
                    <a:pt x="347848" y="1059548"/>
                    <a:pt x="347848" y="1093525"/>
                  </a:cubicBezTo>
                  <a:cubicBezTo>
                    <a:pt x="347848" y="1130184"/>
                    <a:pt x="396135" y="1145384"/>
                    <a:pt x="453365" y="1145384"/>
                  </a:cubicBezTo>
                  <a:cubicBezTo>
                    <a:pt x="549940" y="1146279"/>
                    <a:pt x="631313" y="1093525"/>
                    <a:pt x="631313" y="1049712"/>
                  </a:cubicBezTo>
                  <a:moveTo>
                    <a:pt x="266475" y="835120"/>
                  </a:moveTo>
                  <a:cubicBezTo>
                    <a:pt x="301349" y="835120"/>
                    <a:pt x="302243" y="850321"/>
                    <a:pt x="296878" y="888768"/>
                  </a:cubicBezTo>
                  <a:lnTo>
                    <a:pt x="317445" y="888768"/>
                  </a:lnTo>
                  <a:lnTo>
                    <a:pt x="363944" y="760907"/>
                  </a:lnTo>
                  <a:lnTo>
                    <a:pt x="343377" y="760907"/>
                  </a:lnTo>
                  <a:cubicBezTo>
                    <a:pt x="325493" y="791308"/>
                    <a:pt x="312080" y="814555"/>
                    <a:pt x="273628" y="814555"/>
                  </a:cubicBezTo>
                  <a:lnTo>
                    <a:pt x="195832" y="814555"/>
                  </a:lnTo>
                  <a:lnTo>
                    <a:pt x="234283" y="709942"/>
                  </a:lnTo>
                  <a:cubicBezTo>
                    <a:pt x="247696" y="672388"/>
                    <a:pt x="254850" y="665235"/>
                    <a:pt x="302243" y="665235"/>
                  </a:cubicBezTo>
                  <a:lnTo>
                    <a:pt x="336223" y="665235"/>
                  </a:lnTo>
                  <a:cubicBezTo>
                    <a:pt x="385405" y="665235"/>
                    <a:pt x="391664" y="678647"/>
                    <a:pt x="391664" y="730507"/>
                  </a:cubicBezTo>
                  <a:lnTo>
                    <a:pt x="411337" y="730507"/>
                  </a:lnTo>
                  <a:lnTo>
                    <a:pt x="427433" y="643776"/>
                  </a:lnTo>
                  <a:lnTo>
                    <a:pt x="135026" y="643776"/>
                  </a:lnTo>
                  <a:lnTo>
                    <a:pt x="129661" y="659870"/>
                  </a:lnTo>
                  <a:cubicBezTo>
                    <a:pt x="185996" y="671494"/>
                    <a:pt x="191361" y="676859"/>
                    <a:pt x="165429" y="750178"/>
                  </a:cubicBezTo>
                  <a:lnTo>
                    <a:pt x="107305" y="908439"/>
                  </a:lnTo>
                  <a:cubicBezTo>
                    <a:pt x="80479" y="980864"/>
                    <a:pt x="69748" y="987123"/>
                    <a:pt x="4471" y="998747"/>
                  </a:cubicBezTo>
                  <a:lnTo>
                    <a:pt x="0" y="1014841"/>
                  </a:lnTo>
                  <a:lnTo>
                    <a:pt x="325493" y="1014841"/>
                  </a:lnTo>
                  <a:lnTo>
                    <a:pt x="383616" y="922745"/>
                  </a:lnTo>
                  <a:lnTo>
                    <a:pt x="361261" y="922745"/>
                  </a:lnTo>
                  <a:cubicBezTo>
                    <a:pt x="323704" y="960299"/>
                    <a:pt x="285253" y="993382"/>
                    <a:pt x="212822" y="993382"/>
                  </a:cubicBezTo>
                  <a:cubicBezTo>
                    <a:pt x="126084" y="993382"/>
                    <a:pt x="134132" y="988911"/>
                    <a:pt x="162746" y="908439"/>
                  </a:cubicBezTo>
                  <a:lnTo>
                    <a:pt x="189573" y="836014"/>
                  </a:lnTo>
                  <a:lnTo>
                    <a:pt x="266475" y="836014"/>
                  </a:lnTo>
                  <a:close/>
                  <a:moveTo>
                    <a:pt x="308503" y="616952"/>
                  </a:moveTo>
                  <a:lnTo>
                    <a:pt x="391664" y="556151"/>
                  </a:lnTo>
                  <a:lnTo>
                    <a:pt x="391664" y="545421"/>
                  </a:lnTo>
                  <a:lnTo>
                    <a:pt x="336223" y="545421"/>
                  </a:lnTo>
                  <a:lnTo>
                    <a:pt x="287042" y="616952"/>
                  </a:lnTo>
                  <a:close/>
                  <a:moveTo>
                    <a:pt x="1551456" y="160050"/>
                  </a:moveTo>
                  <a:cubicBezTo>
                    <a:pt x="1571128" y="160050"/>
                    <a:pt x="1588118" y="175250"/>
                    <a:pt x="1579176" y="210121"/>
                  </a:cubicBezTo>
                  <a:lnTo>
                    <a:pt x="1488861" y="234263"/>
                  </a:lnTo>
                  <a:cubicBezTo>
                    <a:pt x="1503168" y="190450"/>
                    <a:pt x="1529995" y="160050"/>
                    <a:pt x="1551456" y="160050"/>
                  </a:cubicBezTo>
                  <a:moveTo>
                    <a:pt x="1601531" y="306688"/>
                  </a:moveTo>
                  <a:lnTo>
                    <a:pt x="1583647" y="306688"/>
                  </a:lnTo>
                  <a:cubicBezTo>
                    <a:pt x="1561292" y="333512"/>
                    <a:pt x="1536254" y="354971"/>
                    <a:pt x="1512110" y="354971"/>
                  </a:cubicBezTo>
                  <a:cubicBezTo>
                    <a:pt x="1487072" y="354971"/>
                    <a:pt x="1474554" y="339771"/>
                    <a:pt x="1474554" y="306688"/>
                  </a:cubicBezTo>
                  <a:cubicBezTo>
                    <a:pt x="1474554" y="293276"/>
                    <a:pt x="1476342" y="278970"/>
                    <a:pt x="1479025" y="266452"/>
                  </a:cubicBezTo>
                  <a:lnTo>
                    <a:pt x="1625675" y="218168"/>
                  </a:lnTo>
                  <a:cubicBezTo>
                    <a:pt x="1654290" y="150214"/>
                    <a:pt x="1619416" y="120708"/>
                    <a:pt x="1579176" y="120708"/>
                  </a:cubicBezTo>
                  <a:cubicBezTo>
                    <a:pt x="1509428" y="120708"/>
                    <a:pt x="1430737" y="242310"/>
                    <a:pt x="1430737" y="337982"/>
                  </a:cubicBezTo>
                  <a:cubicBezTo>
                    <a:pt x="1430737" y="383583"/>
                    <a:pt x="1452198" y="408619"/>
                    <a:pt x="1486178" y="408619"/>
                  </a:cubicBezTo>
                  <a:cubicBezTo>
                    <a:pt x="1526418" y="408619"/>
                    <a:pt x="1567551" y="370171"/>
                    <a:pt x="1601531" y="306688"/>
                  </a:cubicBezTo>
                  <a:moveTo>
                    <a:pt x="1578282" y="88519"/>
                  </a:moveTo>
                  <a:lnTo>
                    <a:pt x="1661444" y="12518"/>
                  </a:lnTo>
                  <a:lnTo>
                    <a:pt x="1661444" y="1788"/>
                  </a:lnTo>
                  <a:lnTo>
                    <a:pt x="1606002" y="1788"/>
                  </a:lnTo>
                  <a:lnTo>
                    <a:pt x="1556821" y="89413"/>
                  </a:lnTo>
                  <a:lnTo>
                    <a:pt x="1578282" y="89413"/>
                  </a:lnTo>
                  <a:close/>
                  <a:moveTo>
                    <a:pt x="1266202" y="160944"/>
                  </a:moveTo>
                  <a:lnTo>
                    <a:pt x="1315384" y="160944"/>
                  </a:lnTo>
                  <a:lnTo>
                    <a:pt x="1238482" y="371959"/>
                  </a:lnTo>
                  <a:cubicBezTo>
                    <a:pt x="1231328" y="389842"/>
                    <a:pt x="1241165" y="407725"/>
                    <a:pt x="1259943" y="407725"/>
                  </a:cubicBezTo>
                  <a:cubicBezTo>
                    <a:pt x="1314490" y="407725"/>
                    <a:pt x="1380661" y="361230"/>
                    <a:pt x="1404805" y="295064"/>
                  </a:cubicBezTo>
                  <a:lnTo>
                    <a:pt x="1391392" y="295064"/>
                  </a:lnTo>
                  <a:cubicBezTo>
                    <a:pt x="1371719" y="322782"/>
                    <a:pt x="1328797" y="353183"/>
                    <a:pt x="1296606" y="359441"/>
                  </a:cubicBezTo>
                  <a:lnTo>
                    <a:pt x="1367248" y="160944"/>
                  </a:lnTo>
                  <a:lnTo>
                    <a:pt x="1439679" y="160944"/>
                  </a:lnTo>
                  <a:lnTo>
                    <a:pt x="1448621" y="130543"/>
                  </a:lnTo>
                  <a:lnTo>
                    <a:pt x="1377979" y="130543"/>
                  </a:lnTo>
                  <a:lnTo>
                    <a:pt x="1404805" y="54542"/>
                  </a:lnTo>
                  <a:lnTo>
                    <a:pt x="1377085" y="54542"/>
                  </a:lnTo>
                  <a:lnTo>
                    <a:pt x="1327009" y="130543"/>
                  </a:lnTo>
                  <a:lnTo>
                    <a:pt x="1267097" y="138591"/>
                  </a:lnTo>
                  <a:lnTo>
                    <a:pt x="1267097" y="160944"/>
                  </a:lnTo>
                  <a:close/>
                  <a:moveTo>
                    <a:pt x="1241165" y="185086"/>
                  </a:moveTo>
                  <a:cubicBezTo>
                    <a:pt x="1251001" y="150214"/>
                    <a:pt x="1245636" y="120708"/>
                    <a:pt x="1219703" y="120708"/>
                  </a:cubicBezTo>
                  <a:cubicBezTo>
                    <a:pt x="1186618" y="120708"/>
                    <a:pt x="1175887" y="143061"/>
                    <a:pt x="1143696" y="212804"/>
                  </a:cubicBezTo>
                  <a:lnTo>
                    <a:pt x="1143696" y="173462"/>
                  </a:lnTo>
                  <a:cubicBezTo>
                    <a:pt x="1143696" y="145744"/>
                    <a:pt x="1134753" y="120708"/>
                    <a:pt x="1109716" y="120708"/>
                  </a:cubicBezTo>
                  <a:cubicBezTo>
                    <a:pt x="1080207" y="120708"/>
                    <a:pt x="1053380" y="167203"/>
                    <a:pt x="1031919" y="211910"/>
                  </a:cubicBezTo>
                  <a:lnTo>
                    <a:pt x="1045332" y="211910"/>
                  </a:lnTo>
                  <a:cubicBezTo>
                    <a:pt x="1059640" y="191344"/>
                    <a:pt x="1073053" y="178827"/>
                    <a:pt x="1083783" y="178827"/>
                  </a:cubicBezTo>
                  <a:cubicBezTo>
                    <a:pt x="1096302" y="178827"/>
                    <a:pt x="1103456" y="198498"/>
                    <a:pt x="1083783" y="242310"/>
                  </a:cubicBezTo>
                  <a:lnTo>
                    <a:pt x="1026554" y="369277"/>
                  </a:lnTo>
                  <a:cubicBezTo>
                    <a:pt x="1015823" y="393419"/>
                    <a:pt x="1027448" y="408619"/>
                    <a:pt x="1050698" y="408619"/>
                  </a:cubicBezTo>
                  <a:cubicBezTo>
                    <a:pt x="1065005" y="408619"/>
                    <a:pt x="1071264" y="405042"/>
                    <a:pt x="1077524" y="389842"/>
                  </a:cubicBezTo>
                  <a:lnTo>
                    <a:pt x="1133859" y="241416"/>
                  </a:lnTo>
                  <a:cubicBezTo>
                    <a:pt x="1149955" y="221745"/>
                    <a:pt x="1164262" y="204756"/>
                    <a:pt x="1182147" y="185980"/>
                  </a:cubicBezTo>
                  <a:lnTo>
                    <a:pt x="1241165" y="185980"/>
                  </a:lnTo>
                  <a:close/>
                  <a:moveTo>
                    <a:pt x="929085" y="160050"/>
                  </a:moveTo>
                  <a:cubicBezTo>
                    <a:pt x="948758" y="160050"/>
                    <a:pt x="965748" y="175250"/>
                    <a:pt x="956805" y="210121"/>
                  </a:cubicBezTo>
                  <a:lnTo>
                    <a:pt x="866490" y="234263"/>
                  </a:lnTo>
                  <a:cubicBezTo>
                    <a:pt x="880798" y="190450"/>
                    <a:pt x="907624" y="160050"/>
                    <a:pt x="929085" y="160050"/>
                  </a:cubicBezTo>
                  <a:moveTo>
                    <a:pt x="979161" y="306688"/>
                  </a:moveTo>
                  <a:lnTo>
                    <a:pt x="961277" y="306688"/>
                  </a:lnTo>
                  <a:cubicBezTo>
                    <a:pt x="938921" y="333512"/>
                    <a:pt x="913883" y="354971"/>
                    <a:pt x="889740" y="354971"/>
                  </a:cubicBezTo>
                  <a:cubicBezTo>
                    <a:pt x="864702" y="354971"/>
                    <a:pt x="852183" y="339771"/>
                    <a:pt x="852183" y="306688"/>
                  </a:cubicBezTo>
                  <a:cubicBezTo>
                    <a:pt x="852183" y="293276"/>
                    <a:pt x="853971" y="278970"/>
                    <a:pt x="856654" y="266452"/>
                  </a:cubicBezTo>
                  <a:lnTo>
                    <a:pt x="1003304" y="218168"/>
                  </a:lnTo>
                  <a:cubicBezTo>
                    <a:pt x="1031919" y="150214"/>
                    <a:pt x="997939" y="120708"/>
                    <a:pt x="956805" y="120708"/>
                  </a:cubicBezTo>
                  <a:cubicBezTo>
                    <a:pt x="887057" y="120708"/>
                    <a:pt x="808367" y="242310"/>
                    <a:pt x="808367" y="337982"/>
                  </a:cubicBezTo>
                  <a:cubicBezTo>
                    <a:pt x="808367" y="383583"/>
                    <a:pt x="829828" y="408619"/>
                    <a:pt x="863808" y="408619"/>
                  </a:cubicBezTo>
                  <a:cubicBezTo>
                    <a:pt x="904047" y="408619"/>
                    <a:pt x="945181" y="370171"/>
                    <a:pt x="979161" y="306688"/>
                  </a:cubicBezTo>
                  <a:moveTo>
                    <a:pt x="637572" y="365700"/>
                  </a:moveTo>
                  <a:cubicBezTo>
                    <a:pt x="623265" y="365700"/>
                    <a:pt x="602698" y="352288"/>
                    <a:pt x="602698" y="340665"/>
                  </a:cubicBezTo>
                  <a:cubicBezTo>
                    <a:pt x="602698" y="337088"/>
                    <a:pt x="608958" y="320100"/>
                    <a:pt x="617005" y="299535"/>
                  </a:cubicBezTo>
                  <a:lnTo>
                    <a:pt x="640255" y="236945"/>
                  </a:lnTo>
                  <a:cubicBezTo>
                    <a:pt x="665293" y="206545"/>
                    <a:pt x="704638" y="173462"/>
                    <a:pt x="726993" y="173462"/>
                  </a:cubicBezTo>
                  <a:cubicBezTo>
                    <a:pt x="740406" y="173462"/>
                    <a:pt x="750243" y="182403"/>
                    <a:pt x="750243" y="201180"/>
                  </a:cubicBezTo>
                  <a:cubicBezTo>
                    <a:pt x="749349" y="260193"/>
                    <a:pt x="695696" y="365700"/>
                    <a:pt x="637572" y="365700"/>
                  </a:cubicBezTo>
                  <a:moveTo>
                    <a:pt x="800319" y="178827"/>
                  </a:moveTo>
                  <a:cubicBezTo>
                    <a:pt x="800319" y="135908"/>
                    <a:pt x="789588" y="119814"/>
                    <a:pt x="759185" y="119814"/>
                  </a:cubicBezTo>
                  <a:cubicBezTo>
                    <a:pt x="721628" y="119814"/>
                    <a:pt x="686754" y="160050"/>
                    <a:pt x="650985" y="208333"/>
                  </a:cubicBezTo>
                  <a:lnTo>
                    <a:pt x="726099" y="6259"/>
                  </a:lnTo>
                  <a:lnTo>
                    <a:pt x="721628" y="0"/>
                  </a:lnTo>
                  <a:lnTo>
                    <a:pt x="628630" y="10730"/>
                  </a:lnTo>
                  <a:lnTo>
                    <a:pt x="628630" y="21459"/>
                  </a:lnTo>
                  <a:lnTo>
                    <a:pt x="646514" y="34871"/>
                  </a:lnTo>
                  <a:cubicBezTo>
                    <a:pt x="662610" y="47389"/>
                    <a:pt x="657245" y="59907"/>
                    <a:pt x="642938" y="99249"/>
                  </a:cubicBezTo>
                  <a:lnTo>
                    <a:pt x="561564" y="312947"/>
                  </a:lnTo>
                  <a:cubicBezTo>
                    <a:pt x="554411" y="330829"/>
                    <a:pt x="546363" y="352288"/>
                    <a:pt x="546363" y="357653"/>
                  </a:cubicBezTo>
                  <a:cubicBezTo>
                    <a:pt x="546363" y="382689"/>
                    <a:pt x="580343" y="406831"/>
                    <a:pt x="611640" y="406831"/>
                  </a:cubicBezTo>
                  <a:cubicBezTo>
                    <a:pt x="682283" y="408619"/>
                    <a:pt x="800319" y="278970"/>
                    <a:pt x="800319" y="178827"/>
                  </a:cubicBezTo>
                  <a:moveTo>
                    <a:pt x="525796" y="151108"/>
                  </a:moveTo>
                  <a:cubicBezTo>
                    <a:pt x="531161" y="131438"/>
                    <a:pt x="518642" y="120708"/>
                    <a:pt x="507912" y="120708"/>
                  </a:cubicBezTo>
                  <a:cubicBezTo>
                    <a:pt x="465884" y="120708"/>
                    <a:pt x="414914" y="159156"/>
                    <a:pt x="395241" y="211910"/>
                  </a:cubicBezTo>
                  <a:lnTo>
                    <a:pt x="408654" y="211910"/>
                  </a:lnTo>
                  <a:cubicBezTo>
                    <a:pt x="422067" y="192239"/>
                    <a:pt x="445317" y="170779"/>
                    <a:pt x="467672" y="167203"/>
                  </a:cubicBezTo>
                  <a:lnTo>
                    <a:pt x="386299" y="378218"/>
                  </a:lnTo>
                  <a:cubicBezTo>
                    <a:pt x="379145" y="397889"/>
                    <a:pt x="393453" y="408619"/>
                    <a:pt x="404183" y="408619"/>
                  </a:cubicBezTo>
                  <a:cubicBezTo>
                    <a:pt x="444423" y="408619"/>
                    <a:pt x="491816" y="370171"/>
                    <a:pt x="511489" y="317417"/>
                  </a:cubicBezTo>
                  <a:lnTo>
                    <a:pt x="498075" y="317417"/>
                  </a:lnTo>
                  <a:cubicBezTo>
                    <a:pt x="484662" y="337088"/>
                    <a:pt x="461413" y="358547"/>
                    <a:pt x="439057" y="362124"/>
                  </a:cubicBezTo>
                  <a:close/>
                  <a:moveTo>
                    <a:pt x="534738" y="67060"/>
                  </a:moveTo>
                  <a:cubicBezTo>
                    <a:pt x="552622" y="67060"/>
                    <a:pt x="567824" y="51860"/>
                    <a:pt x="567824" y="33977"/>
                  </a:cubicBezTo>
                  <a:cubicBezTo>
                    <a:pt x="567824" y="16094"/>
                    <a:pt x="552622" y="894"/>
                    <a:pt x="534738" y="894"/>
                  </a:cubicBezTo>
                  <a:cubicBezTo>
                    <a:pt x="523113" y="894"/>
                    <a:pt x="512383" y="7153"/>
                    <a:pt x="506123" y="16989"/>
                  </a:cubicBezTo>
                  <a:cubicBezTo>
                    <a:pt x="499864" y="26824"/>
                    <a:pt x="499864" y="40236"/>
                    <a:pt x="506123" y="50966"/>
                  </a:cubicBezTo>
                  <a:cubicBezTo>
                    <a:pt x="512383" y="60801"/>
                    <a:pt x="523113" y="67954"/>
                    <a:pt x="534738" y="67060"/>
                  </a:cubicBezTo>
                  <a:moveTo>
                    <a:pt x="328175" y="26824"/>
                  </a:moveTo>
                  <a:lnTo>
                    <a:pt x="135026" y="26824"/>
                  </a:lnTo>
                  <a:lnTo>
                    <a:pt x="129661" y="42918"/>
                  </a:lnTo>
                  <a:cubicBezTo>
                    <a:pt x="185996" y="54542"/>
                    <a:pt x="191361" y="59907"/>
                    <a:pt x="165429" y="133226"/>
                  </a:cubicBezTo>
                  <a:lnTo>
                    <a:pt x="107305" y="291487"/>
                  </a:lnTo>
                  <a:cubicBezTo>
                    <a:pt x="80479" y="363912"/>
                    <a:pt x="69748" y="370171"/>
                    <a:pt x="4471" y="381795"/>
                  </a:cubicBezTo>
                  <a:lnTo>
                    <a:pt x="0" y="397889"/>
                  </a:lnTo>
                  <a:lnTo>
                    <a:pt x="293301" y="397889"/>
                  </a:lnTo>
                  <a:lnTo>
                    <a:pt x="356790" y="284334"/>
                  </a:lnTo>
                  <a:lnTo>
                    <a:pt x="334435" y="284334"/>
                  </a:lnTo>
                  <a:cubicBezTo>
                    <a:pt x="297772" y="324570"/>
                    <a:pt x="255744" y="375536"/>
                    <a:pt x="190467" y="375536"/>
                  </a:cubicBezTo>
                  <a:cubicBezTo>
                    <a:pt x="141285" y="375536"/>
                    <a:pt x="134132" y="366595"/>
                    <a:pt x="161852" y="290593"/>
                  </a:cubicBezTo>
                  <a:lnTo>
                    <a:pt x="219976" y="132332"/>
                  </a:lnTo>
                  <a:cubicBezTo>
                    <a:pt x="246802" y="59907"/>
                    <a:pt x="257533" y="53648"/>
                    <a:pt x="322810" y="42024"/>
                  </a:cubicBezTo>
                  <a:close/>
                </a:path>
              </a:pathLst>
            </a:custGeom>
            <a:solidFill>
              <a:srgbClr val="000000"/>
            </a:solidFill>
            <a:ln w="893" cap="flat">
              <a:noFill/>
              <a:prstDash val="solid"/>
              <a:miter/>
            </a:ln>
          </p:spPr>
          <p:txBody>
            <a:bodyPr rtlCol="0" anchor="ctr"/>
            <a:lstStyle/>
            <a:p>
              <a:endParaRPr lang="fr-FR"/>
            </a:p>
          </p:txBody>
        </p:sp>
      </p:grpSp>
      <p:cxnSp>
        <p:nvCxnSpPr>
          <p:cNvPr id="105" name="Connecteur droit 104">
            <a:extLst>
              <a:ext uri="{FF2B5EF4-FFF2-40B4-BE49-F238E27FC236}">
                <a16:creationId xmlns:a16="http://schemas.microsoft.com/office/drawing/2014/main" id="{6F701B75-FA18-D27B-8120-48DEC9CB8B65}"/>
              </a:ext>
            </a:extLst>
          </p:cNvPr>
          <p:cNvCxnSpPr>
            <a:cxnSpLocks/>
          </p:cNvCxnSpPr>
          <p:nvPr userDrawn="1"/>
        </p:nvCxnSpPr>
        <p:spPr>
          <a:xfrm flipH="1">
            <a:off x="357115" y="6149975"/>
            <a:ext cx="3047" cy="70802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5">
            <a:extLst>
              <a:ext uri="{FF2B5EF4-FFF2-40B4-BE49-F238E27FC236}">
                <a16:creationId xmlns:a16="http://schemas.microsoft.com/office/drawing/2014/main" id="{C385A2E7-3629-61C0-F5B4-025735822762}"/>
              </a:ext>
            </a:extLst>
          </p:cNvPr>
          <p:cNvSpPr>
            <a:spLocks noGrp="1"/>
          </p:cNvSpPr>
          <p:nvPr>
            <p:ph type="sldNum" sz="quarter" idx="12"/>
          </p:nvPr>
        </p:nvSpPr>
        <p:spPr>
          <a:xfrm>
            <a:off x="11835420" y="6319201"/>
            <a:ext cx="365127" cy="365125"/>
          </a:xfrm>
        </p:spPr>
        <p:txBody>
          <a:bodyPr/>
          <a:lstStyle>
            <a:lvl1pPr>
              <a:defRPr>
                <a:solidFill>
                  <a:schemeClr val="tx1">
                    <a:lumMod val="65000"/>
                    <a:lumOff val="35000"/>
                  </a:schemeClr>
                </a:solidFill>
              </a:defRPr>
            </a:lvl1pPr>
          </a:lstStyle>
          <a:p>
            <a:fld id="{6E739F3C-2768-A14F-A11C-037BCBCB7D23}" type="slidenum">
              <a:rPr lang="fr-FR" smtClean="0"/>
              <a:pPr/>
              <a:t>‹N°›</a:t>
            </a:fld>
            <a:endParaRPr lang="fr-FR" dirty="0"/>
          </a:p>
        </p:txBody>
      </p:sp>
      <p:sp>
        <p:nvSpPr>
          <p:cNvPr id="16" name="Forme libre 15">
            <a:extLst>
              <a:ext uri="{FF2B5EF4-FFF2-40B4-BE49-F238E27FC236}">
                <a16:creationId xmlns:a16="http://schemas.microsoft.com/office/drawing/2014/main" id="{A72A6274-4450-AE40-AA49-BABC730EC06F}"/>
              </a:ext>
            </a:extLst>
          </p:cNvPr>
          <p:cNvSpPr/>
          <p:nvPr userDrawn="1"/>
        </p:nvSpPr>
        <p:spPr>
          <a:xfrm>
            <a:off x="11826875" y="6303211"/>
            <a:ext cx="415636" cy="403761"/>
          </a:xfrm>
          <a:custGeom>
            <a:avLst/>
            <a:gdLst>
              <a:gd name="connsiteX0" fmla="*/ 201881 w 415636"/>
              <a:gd name="connsiteY0" fmla="*/ 0 h 403761"/>
              <a:gd name="connsiteX1" fmla="*/ 415636 w 415636"/>
              <a:gd name="connsiteY1" fmla="*/ 0 h 403761"/>
              <a:gd name="connsiteX2" fmla="*/ 415636 w 415636"/>
              <a:gd name="connsiteY2" fmla="*/ 403761 h 403761"/>
              <a:gd name="connsiteX3" fmla="*/ 201881 w 415636"/>
              <a:gd name="connsiteY3" fmla="*/ 403761 h 403761"/>
              <a:gd name="connsiteX4" fmla="*/ 4101 w 415636"/>
              <a:gd name="connsiteY4" fmla="*/ 242566 h 403761"/>
              <a:gd name="connsiteX5" fmla="*/ 0 w 415636"/>
              <a:gd name="connsiteY5" fmla="*/ 201881 h 403761"/>
              <a:gd name="connsiteX6" fmla="*/ 4101 w 415636"/>
              <a:gd name="connsiteY6" fmla="*/ 161195 h 403761"/>
              <a:gd name="connsiteX7" fmla="*/ 201881 w 415636"/>
              <a:gd name="connsiteY7"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36" h="403761">
                <a:moveTo>
                  <a:pt x="201881" y="0"/>
                </a:moveTo>
                <a:lnTo>
                  <a:pt x="415636" y="0"/>
                </a:lnTo>
                <a:lnTo>
                  <a:pt x="415636" y="403761"/>
                </a:lnTo>
                <a:lnTo>
                  <a:pt x="201881" y="403761"/>
                </a:lnTo>
                <a:cubicBezTo>
                  <a:pt x="104322" y="403761"/>
                  <a:pt x="22926" y="334560"/>
                  <a:pt x="4101" y="242566"/>
                </a:cubicBezTo>
                <a:lnTo>
                  <a:pt x="0" y="201881"/>
                </a:lnTo>
                <a:lnTo>
                  <a:pt x="4101" y="161195"/>
                </a:lnTo>
                <a:cubicBezTo>
                  <a:pt x="22926" y="69201"/>
                  <a:pt x="104322" y="0"/>
                  <a:pt x="201881"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5" name="Espace réservé du texte 24">
            <a:extLst>
              <a:ext uri="{FF2B5EF4-FFF2-40B4-BE49-F238E27FC236}">
                <a16:creationId xmlns:a16="http://schemas.microsoft.com/office/drawing/2014/main" id="{E4A77AA8-24B0-C2C3-30D4-96FEB12BD698}"/>
              </a:ext>
            </a:extLst>
          </p:cNvPr>
          <p:cNvSpPr>
            <a:spLocks noGrp="1"/>
          </p:cNvSpPr>
          <p:nvPr>
            <p:ph type="body" sz="quarter" idx="17"/>
          </p:nvPr>
        </p:nvSpPr>
        <p:spPr>
          <a:xfrm>
            <a:off x="346075" y="1806575"/>
            <a:ext cx="11318875" cy="41846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cxnSp>
        <p:nvCxnSpPr>
          <p:cNvPr id="7" name="Connecteur droit 6">
            <a:extLst>
              <a:ext uri="{FF2B5EF4-FFF2-40B4-BE49-F238E27FC236}">
                <a16:creationId xmlns:a16="http://schemas.microsoft.com/office/drawing/2014/main" id="{64A94391-FED4-246C-1469-B4F07D787A4C}"/>
              </a:ext>
            </a:extLst>
          </p:cNvPr>
          <p:cNvCxnSpPr>
            <a:cxnSpLocks/>
          </p:cNvCxnSpPr>
          <p:nvPr userDrawn="1"/>
        </p:nvCxnSpPr>
        <p:spPr>
          <a:xfrm>
            <a:off x="1960396" y="6153150"/>
            <a:ext cx="0" cy="70493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35CD277E-DB30-EC03-EFE9-9C6AA29E31DD}"/>
              </a:ext>
            </a:extLst>
          </p:cNvPr>
          <p:cNvGrpSpPr/>
          <p:nvPr userDrawn="1"/>
        </p:nvGrpSpPr>
        <p:grpSpPr>
          <a:xfrm>
            <a:off x="1274524" y="6279025"/>
            <a:ext cx="517010" cy="449924"/>
            <a:chOff x="1301606" y="6252162"/>
            <a:chExt cx="462845" cy="402788"/>
          </a:xfrm>
          <a:solidFill>
            <a:srgbClr val="004F91"/>
          </a:solidFill>
        </p:grpSpPr>
        <p:sp>
          <p:nvSpPr>
            <p:cNvPr id="24" name="Forme libre 23">
              <a:extLst>
                <a:ext uri="{FF2B5EF4-FFF2-40B4-BE49-F238E27FC236}">
                  <a16:creationId xmlns:a16="http://schemas.microsoft.com/office/drawing/2014/main" id="{2213F842-C205-31AA-0CFA-7C4791C89CD3}"/>
                </a:ext>
              </a:extLst>
            </p:cNvPr>
            <p:cNvSpPr/>
            <p:nvPr/>
          </p:nvSpPr>
          <p:spPr>
            <a:xfrm>
              <a:off x="1434300" y="6252162"/>
              <a:ext cx="199811" cy="269202"/>
            </a:xfrm>
            <a:custGeom>
              <a:avLst/>
              <a:gdLst>
                <a:gd name="connsiteX0" fmla="*/ 1235075 w 1563369"/>
                <a:gd name="connsiteY0" fmla="*/ 1745615 h 2106294"/>
                <a:gd name="connsiteX1" fmla="*/ 708660 w 1563369"/>
                <a:gd name="connsiteY1" fmla="*/ 1172845 h 2106294"/>
                <a:gd name="connsiteX2" fmla="*/ 708660 w 1563369"/>
                <a:gd name="connsiteY2" fmla="*/ 0 h 2106294"/>
                <a:gd name="connsiteX3" fmla="*/ 626110 w 1563369"/>
                <a:gd name="connsiteY3" fmla="*/ 0 h 2106294"/>
                <a:gd name="connsiteX4" fmla="*/ 626110 w 1563369"/>
                <a:gd name="connsiteY4" fmla="*/ 624840 h 2106294"/>
                <a:gd name="connsiteX5" fmla="*/ 0 w 1563369"/>
                <a:gd name="connsiteY5" fmla="*/ 1355725 h 2106294"/>
                <a:gd name="connsiteX6" fmla="*/ 811530 w 1563369"/>
                <a:gd name="connsiteY6" fmla="*/ 2106295 h 2106294"/>
                <a:gd name="connsiteX7" fmla="*/ 1563370 w 1563369"/>
                <a:gd name="connsiteY7" fmla="*/ 1634490 h 2106294"/>
                <a:gd name="connsiteX8" fmla="*/ 1235075 w 1563369"/>
                <a:gd name="connsiteY8" fmla="*/ 1745615 h 2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69" h="2106294">
                  <a:moveTo>
                    <a:pt x="1235075" y="1745615"/>
                  </a:moveTo>
                  <a:cubicBezTo>
                    <a:pt x="986155" y="1741805"/>
                    <a:pt x="708660" y="1526540"/>
                    <a:pt x="708660" y="1172845"/>
                  </a:cubicBezTo>
                  <a:lnTo>
                    <a:pt x="708660" y="0"/>
                  </a:lnTo>
                  <a:lnTo>
                    <a:pt x="626110" y="0"/>
                  </a:lnTo>
                  <a:lnTo>
                    <a:pt x="626110" y="624840"/>
                  </a:lnTo>
                  <a:cubicBezTo>
                    <a:pt x="267335" y="702945"/>
                    <a:pt x="0" y="1000125"/>
                    <a:pt x="0" y="1355725"/>
                  </a:cubicBezTo>
                  <a:cubicBezTo>
                    <a:pt x="0" y="1770380"/>
                    <a:pt x="362585" y="2106295"/>
                    <a:pt x="811530" y="2106295"/>
                  </a:cubicBezTo>
                  <a:cubicBezTo>
                    <a:pt x="1152525" y="2106295"/>
                    <a:pt x="1443355" y="1910715"/>
                    <a:pt x="1563370" y="1634490"/>
                  </a:cubicBezTo>
                  <a:cubicBezTo>
                    <a:pt x="1486535" y="1701165"/>
                    <a:pt x="1355090" y="1747520"/>
                    <a:pt x="1235075" y="1745615"/>
                  </a:cubicBezTo>
                </a:path>
              </a:pathLst>
            </a:custGeom>
            <a:grpFill/>
            <a:ln w="6350" cap="flat">
              <a:noFill/>
              <a:prstDash val="solid"/>
              <a:miter/>
            </a:ln>
          </p:spPr>
          <p:txBody>
            <a:bodyPr rtlCol="0" anchor="ctr"/>
            <a:lstStyle/>
            <a:p>
              <a:endParaRPr lang="fr-FR" dirty="0"/>
            </a:p>
          </p:txBody>
        </p:sp>
        <p:sp>
          <p:nvSpPr>
            <p:cNvPr id="26" name="Forme libre 25">
              <a:extLst>
                <a:ext uri="{FF2B5EF4-FFF2-40B4-BE49-F238E27FC236}">
                  <a16:creationId xmlns:a16="http://schemas.microsoft.com/office/drawing/2014/main" id="{8984FAD5-DD14-7D72-5A4C-CDD4492817C3}"/>
                </a:ext>
              </a:extLst>
            </p:cNvPr>
            <p:cNvSpPr/>
            <p:nvPr/>
          </p:nvSpPr>
          <p:spPr>
            <a:xfrm>
              <a:off x="1538669" y="6329417"/>
              <a:ext cx="92507" cy="83933"/>
            </a:xfrm>
            <a:custGeom>
              <a:avLst/>
              <a:gdLst>
                <a:gd name="connsiteX0" fmla="*/ 0 w 723792"/>
                <a:gd name="connsiteY0" fmla="*/ 698 h 656710"/>
                <a:gd name="connsiteX1" fmla="*/ 692785 w 723792"/>
                <a:gd name="connsiteY1" fmla="*/ 369633 h 656710"/>
                <a:gd name="connsiteX2" fmla="*/ 448310 w 723792"/>
                <a:gd name="connsiteY2" fmla="*/ 656653 h 656710"/>
                <a:gd name="connsiteX3" fmla="*/ 0 w 723792"/>
                <a:gd name="connsiteY3" fmla="*/ 698 h 656710"/>
              </a:gdLst>
              <a:ahLst/>
              <a:cxnLst>
                <a:cxn ang="0">
                  <a:pos x="connsiteX0" y="connsiteY0"/>
                </a:cxn>
                <a:cxn ang="0">
                  <a:pos x="connsiteX1" y="connsiteY1"/>
                </a:cxn>
                <a:cxn ang="0">
                  <a:pos x="connsiteX2" y="connsiteY2"/>
                </a:cxn>
                <a:cxn ang="0">
                  <a:pos x="connsiteX3" y="connsiteY3"/>
                </a:cxn>
              </a:cxnLst>
              <a:rect l="l" t="t" r="r" b="b"/>
              <a:pathLst>
                <a:path w="723792" h="656710">
                  <a:moveTo>
                    <a:pt x="0" y="698"/>
                  </a:moveTo>
                  <a:cubicBezTo>
                    <a:pt x="34290" y="-3747"/>
                    <a:pt x="450215" y="1968"/>
                    <a:pt x="692785" y="369633"/>
                  </a:cubicBezTo>
                  <a:cubicBezTo>
                    <a:pt x="774700" y="493458"/>
                    <a:pt x="694690" y="648398"/>
                    <a:pt x="448310" y="656653"/>
                  </a:cubicBezTo>
                  <a:cubicBezTo>
                    <a:pt x="360680" y="659193"/>
                    <a:pt x="46355" y="579818"/>
                    <a:pt x="0" y="698"/>
                  </a:cubicBezTo>
                </a:path>
              </a:pathLst>
            </a:custGeom>
            <a:grpFill/>
            <a:ln w="6350" cap="flat">
              <a:noFill/>
              <a:prstDash val="solid"/>
              <a:miter/>
            </a:ln>
          </p:spPr>
          <p:txBody>
            <a:bodyPr rtlCol="0" anchor="ctr"/>
            <a:lstStyle/>
            <a:p>
              <a:endParaRPr lang="fr-FR"/>
            </a:p>
          </p:txBody>
        </p:sp>
        <p:sp>
          <p:nvSpPr>
            <p:cNvPr id="27" name="Forme libre 26">
              <a:extLst>
                <a:ext uri="{FF2B5EF4-FFF2-40B4-BE49-F238E27FC236}">
                  <a16:creationId xmlns:a16="http://schemas.microsoft.com/office/drawing/2014/main" id="{F0791A2E-9F2B-5F93-89A3-AAAF0E5CEC53}"/>
                </a:ext>
              </a:extLst>
            </p:cNvPr>
            <p:cNvSpPr/>
            <p:nvPr/>
          </p:nvSpPr>
          <p:spPr>
            <a:xfrm>
              <a:off x="1416851" y="6550012"/>
              <a:ext cx="107778" cy="104856"/>
            </a:xfrm>
            <a:custGeom>
              <a:avLst/>
              <a:gdLst>
                <a:gd name="connsiteX0" fmla="*/ 421640 w 843281"/>
                <a:gd name="connsiteY0" fmla="*/ 0 h 820420"/>
                <a:gd name="connsiteX1" fmla="*/ 0 w 843281"/>
                <a:gd name="connsiteY1" fmla="*/ 398145 h 820420"/>
                <a:gd name="connsiteX2" fmla="*/ 0 w 843281"/>
                <a:gd name="connsiteY2" fmla="*/ 820420 h 820420"/>
                <a:gd name="connsiteX3" fmla="*/ 187325 w 843281"/>
                <a:gd name="connsiteY3" fmla="*/ 820420 h 820420"/>
                <a:gd name="connsiteX4" fmla="*/ 187325 w 843281"/>
                <a:gd name="connsiteY4" fmla="*/ 401320 h 820420"/>
                <a:gd name="connsiteX5" fmla="*/ 421640 w 843281"/>
                <a:gd name="connsiteY5" fmla="*/ 142875 h 820420"/>
                <a:gd name="connsiteX6" fmla="*/ 655955 w 843281"/>
                <a:gd name="connsiteY6" fmla="*/ 401320 h 820420"/>
                <a:gd name="connsiteX7" fmla="*/ 655955 w 843281"/>
                <a:gd name="connsiteY7" fmla="*/ 820420 h 820420"/>
                <a:gd name="connsiteX8" fmla="*/ 843280 w 843281"/>
                <a:gd name="connsiteY8" fmla="*/ 820420 h 820420"/>
                <a:gd name="connsiteX9" fmla="*/ 843280 w 843281"/>
                <a:gd name="connsiteY9" fmla="*/ 398780 h 820420"/>
                <a:gd name="connsiteX10" fmla="*/ 421640 w 843281"/>
                <a:gd name="connsiteY10" fmla="*/ 0 h 8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1" h="820420">
                  <a:moveTo>
                    <a:pt x="421640" y="0"/>
                  </a:moveTo>
                  <a:cubicBezTo>
                    <a:pt x="212090" y="0"/>
                    <a:pt x="0" y="86360"/>
                    <a:pt x="0" y="398145"/>
                  </a:cubicBezTo>
                  <a:lnTo>
                    <a:pt x="0" y="820420"/>
                  </a:lnTo>
                  <a:lnTo>
                    <a:pt x="187325" y="820420"/>
                  </a:lnTo>
                  <a:lnTo>
                    <a:pt x="187325" y="401320"/>
                  </a:lnTo>
                  <a:cubicBezTo>
                    <a:pt x="187325" y="191135"/>
                    <a:pt x="322580" y="142875"/>
                    <a:pt x="421640" y="142875"/>
                  </a:cubicBezTo>
                  <a:cubicBezTo>
                    <a:pt x="520700" y="142875"/>
                    <a:pt x="655955" y="191770"/>
                    <a:pt x="655955" y="401320"/>
                  </a:cubicBezTo>
                  <a:lnTo>
                    <a:pt x="655955" y="820420"/>
                  </a:lnTo>
                  <a:lnTo>
                    <a:pt x="843280" y="820420"/>
                  </a:lnTo>
                  <a:lnTo>
                    <a:pt x="843280" y="398780"/>
                  </a:lnTo>
                  <a:cubicBezTo>
                    <a:pt x="843915" y="86995"/>
                    <a:pt x="631825" y="0"/>
                    <a:pt x="421640" y="0"/>
                  </a:cubicBezTo>
                </a:path>
              </a:pathLst>
            </a:custGeom>
            <a:grpFill/>
            <a:ln w="6350" cap="flat">
              <a:noFill/>
              <a:prstDash val="solid"/>
              <a:miter/>
            </a:ln>
          </p:spPr>
          <p:txBody>
            <a:bodyPr rtlCol="0" anchor="ctr"/>
            <a:lstStyle/>
            <a:p>
              <a:endParaRPr lang="fr-FR"/>
            </a:p>
          </p:txBody>
        </p:sp>
        <p:sp>
          <p:nvSpPr>
            <p:cNvPr id="28" name="Forme libre 27">
              <a:extLst>
                <a:ext uri="{FF2B5EF4-FFF2-40B4-BE49-F238E27FC236}">
                  <a16:creationId xmlns:a16="http://schemas.microsoft.com/office/drawing/2014/main" id="{F67A0A11-B45B-CE3F-AA99-68A4865D48EC}"/>
                </a:ext>
              </a:extLst>
            </p:cNvPr>
            <p:cNvSpPr/>
            <p:nvPr/>
          </p:nvSpPr>
          <p:spPr>
            <a:xfrm>
              <a:off x="1301606" y="6552934"/>
              <a:ext cx="99581" cy="101935"/>
            </a:xfrm>
            <a:custGeom>
              <a:avLst/>
              <a:gdLst>
                <a:gd name="connsiteX0" fmla="*/ 0 w 779145"/>
                <a:gd name="connsiteY0" fmla="*/ 398780 h 797559"/>
                <a:gd name="connsiteX1" fmla="*/ 398145 w 779145"/>
                <a:gd name="connsiteY1" fmla="*/ 797560 h 797559"/>
                <a:gd name="connsiteX2" fmla="*/ 779145 w 779145"/>
                <a:gd name="connsiteY2" fmla="*/ 797560 h 797559"/>
                <a:gd name="connsiteX3" fmla="*/ 779145 w 779145"/>
                <a:gd name="connsiteY3" fmla="*/ 657860 h 797559"/>
                <a:gd name="connsiteX4" fmla="*/ 446405 w 779145"/>
                <a:gd name="connsiteY4" fmla="*/ 657860 h 797559"/>
                <a:gd name="connsiteX5" fmla="*/ 194945 w 779145"/>
                <a:gd name="connsiteY5" fmla="*/ 398780 h 797559"/>
                <a:gd name="connsiteX6" fmla="*/ 446405 w 779145"/>
                <a:gd name="connsiteY6" fmla="*/ 137795 h 797559"/>
                <a:gd name="connsiteX7" fmla="*/ 779145 w 779145"/>
                <a:gd name="connsiteY7" fmla="*/ 137795 h 797559"/>
                <a:gd name="connsiteX8" fmla="*/ 779145 w 779145"/>
                <a:gd name="connsiteY8" fmla="*/ 0 h 797559"/>
                <a:gd name="connsiteX9" fmla="*/ 398145 w 779145"/>
                <a:gd name="connsiteY9" fmla="*/ 0 h 797559"/>
                <a:gd name="connsiteX10" fmla="*/ 0 w 779145"/>
                <a:gd name="connsiteY10" fmla="*/ 398780 h 7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145" h="797559">
                  <a:moveTo>
                    <a:pt x="0" y="398780"/>
                  </a:moveTo>
                  <a:cubicBezTo>
                    <a:pt x="0" y="596900"/>
                    <a:pt x="86360" y="797560"/>
                    <a:pt x="398145" y="797560"/>
                  </a:cubicBezTo>
                  <a:lnTo>
                    <a:pt x="779145" y="797560"/>
                  </a:lnTo>
                  <a:lnTo>
                    <a:pt x="779145" y="657860"/>
                  </a:lnTo>
                  <a:lnTo>
                    <a:pt x="446405" y="657860"/>
                  </a:lnTo>
                  <a:cubicBezTo>
                    <a:pt x="236220" y="657860"/>
                    <a:pt x="194945" y="495935"/>
                    <a:pt x="194945" y="398780"/>
                  </a:cubicBezTo>
                  <a:cubicBezTo>
                    <a:pt x="194945" y="302260"/>
                    <a:pt x="236220" y="137795"/>
                    <a:pt x="446405" y="137795"/>
                  </a:cubicBezTo>
                  <a:lnTo>
                    <a:pt x="779145" y="137795"/>
                  </a:lnTo>
                  <a:lnTo>
                    <a:pt x="779145" y="0"/>
                  </a:lnTo>
                  <a:lnTo>
                    <a:pt x="398145" y="0"/>
                  </a:lnTo>
                  <a:cubicBezTo>
                    <a:pt x="86360" y="0"/>
                    <a:pt x="0" y="200660"/>
                    <a:pt x="0" y="398780"/>
                  </a:cubicBezTo>
                </a:path>
              </a:pathLst>
            </a:custGeom>
            <a:grpFill/>
            <a:ln w="6350" cap="flat">
              <a:noFill/>
              <a:prstDash val="solid"/>
              <a:miter/>
            </a:ln>
          </p:spPr>
          <p:txBody>
            <a:bodyPr rtlCol="0" anchor="ctr"/>
            <a:lstStyle/>
            <a:p>
              <a:endParaRPr lang="fr-FR"/>
            </a:p>
          </p:txBody>
        </p:sp>
        <p:sp>
          <p:nvSpPr>
            <p:cNvPr id="29" name="Forme libre 28">
              <a:extLst>
                <a:ext uri="{FF2B5EF4-FFF2-40B4-BE49-F238E27FC236}">
                  <a16:creationId xmlns:a16="http://schemas.microsoft.com/office/drawing/2014/main" id="{AFCA0403-7F62-64F3-3CA3-5E570BD32AB0}"/>
                </a:ext>
              </a:extLst>
            </p:cNvPr>
            <p:cNvSpPr/>
            <p:nvPr/>
          </p:nvSpPr>
          <p:spPr>
            <a:xfrm>
              <a:off x="1538994" y="6550094"/>
              <a:ext cx="108914" cy="104856"/>
            </a:xfrm>
            <a:custGeom>
              <a:avLst/>
              <a:gdLst>
                <a:gd name="connsiteX0" fmla="*/ 652145 w 852169"/>
                <a:gd name="connsiteY0" fmla="*/ 365125 h 820419"/>
                <a:gd name="connsiteX1" fmla="*/ 200025 w 852169"/>
                <a:gd name="connsiteY1" fmla="*/ 365125 h 820419"/>
                <a:gd name="connsiteX2" fmla="*/ 424180 w 852169"/>
                <a:gd name="connsiteY2" fmla="*/ 121920 h 820419"/>
                <a:gd name="connsiteX3" fmla="*/ 652145 w 852169"/>
                <a:gd name="connsiteY3" fmla="*/ 365125 h 820419"/>
                <a:gd name="connsiteX4" fmla="*/ 199390 w 852169"/>
                <a:gd name="connsiteY4" fmla="*/ 485775 h 820419"/>
                <a:gd name="connsiteX5" fmla="*/ 852170 w 852169"/>
                <a:gd name="connsiteY5" fmla="*/ 485775 h 820419"/>
                <a:gd name="connsiteX6" fmla="*/ 852170 w 852169"/>
                <a:gd name="connsiteY6" fmla="*/ 426720 h 820419"/>
                <a:gd name="connsiteX7" fmla="*/ 407670 w 852169"/>
                <a:gd name="connsiteY7" fmla="*/ 0 h 820419"/>
                <a:gd name="connsiteX8" fmla="*/ 0 w 852169"/>
                <a:gd name="connsiteY8" fmla="*/ 410210 h 820419"/>
                <a:gd name="connsiteX9" fmla="*/ 0 w 852169"/>
                <a:gd name="connsiteY9" fmla="*/ 421640 h 820419"/>
                <a:gd name="connsiteX10" fmla="*/ 398145 w 852169"/>
                <a:gd name="connsiteY10" fmla="*/ 820420 h 820419"/>
                <a:gd name="connsiteX11" fmla="*/ 828675 w 852169"/>
                <a:gd name="connsiteY11" fmla="*/ 820420 h 820419"/>
                <a:gd name="connsiteX12" fmla="*/ 828675 w 852169"/>
                <a:gd name="connsiteY12" fmla="*/ 680720 h 820419"/>
                <a:gd name="connsiteX13" fmla="*/ 447040 w 852169"/>
                <a:gd name="connsiteY13" fmla="*/ 680720 h 820419"/>
                <a:gd name="connsiteX14" fmla="*/ 199390 w 852169"/>
                <a:gd name="connsiteY14" fmla="*/ 485775 h 82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169" h="820419">
                  <a:moveTo>
                    <a:pt x="652145" y="365125"/>
                  </a:moveTo>
                  <a:lnTo>
                    <a:pt x="200025" y="365125"/>
                  </a:lnTo>
                  <a:cubicBezTo>
                    <a:pt x="200025" y="297180"/>
                    <a:pt x="204470" y="121920"/>
                    <a:pt x="424180" y="121920"/>
                  </a:cubicBezTo>
                  <a:cubicBezTo>
                    <a:pt x="683895" y="121285"/>
                    <a:pt x="652145" y="365125"/>
                    <a:pt x="652145" y="365125"/>
                  </a:cubicBezTo>
                  <a:moveTo>
                    <a:pt x="199390" y="485775"/>
                  </a:moveTo>
                  <a:lnTo>
                    <a:pt x="852170" y="485775"/>
                  </a:lnTo>
                  <a:cubicBezTo>
                    <a:pt x="852170" y="463550"/>
                    <a:pt x="852170" y="426720"/>
                    <a:pt x="852170" y="426720"/>
                  </a:cubicBezTo>
                  <a:cubicBezTo>
                    <a:pt x="852170" y="71755"/>
                    <a:pt x="619125" y="0"/>
                    <a:pt x="407670" y="0"/>
                  </a:cubicBezTo>
                  <a:cubicBezTo>
                    <a:pt x="109855" y="0"/>
                    <a:pt x="0" y="212725"/>
                    <a:pt x="0" y="410210"/>
                  </a:cubicBezTo>
                  <a:lnTo>
                    <a:pt x="0" y="421640"/>
                  </a:lnTo>
                  <a:cubicBezTo>
                    <a:pt x="0" y="619760"/>
                    <a:pt x="86995" y="820420"/>
                    <a:pt x="398145" y="820420"/>
                  </a:cubicBezTo>
                  <a:lnTo>
                    <a:pt x="828675" y="820420"/>
                  </a:lnTo>
                  <a:lnTo>
                    <a:pt x="828675" y="680720"/>
                  </a:lnTo>
                  <a:lnTo>
                    <a:pt x="447040" y="680720"/>
                  </a:lnTo>
                  <a:cubicBezTo>
                    <a:pt x="271780" y="679450"/>
                    <a:pt x="213995" y="579120"/>
                    <a:pt x="199390" y="485775"/>
                  </a:cubicBezTo>
                </a:path>
              </a:pathLst>
            </a:custGeom>
            <a:grpFill/>
            <a:ln w="6350" cap="flat">
              <a:noFill/>
              <a:prstDash val="solid"/>
              <a:miter/>
            </a:ln>
          </p:spPr>
          <p:txBody>
            <a:bodyPr rtlCol="0" anchor="ctr"/>
            <a:lstStyle/>
            <a:p>
              <a:endParaRPr lang="fr-FR"/>
            </a:p>
          </p:txBody>
        </p:sp>
        <p:sp>
          <p:nvSpPr>
            <p:cNvPr id="30" name="Forme libre 29">
              <a:extLst>
                <a:ext uri="{FF2B5EF4-FFF2-40B4-BE49-F238E27FC236}">
                  <a16:creationId xmlns:a16="http://schemas.microsoft.com/office/drawing/2014/main" id="{0AF1CAD3-C5AD-8CF0-6826-46020345805E}"/>
                </a:ext>
              </a:extLst>
            </p:cNvPr>
            <p:cNvSpPr/>
            <p:nvPr/>
          </p:nvSpPr>
          <p:spPr>
            <a:xfrm>
              <a:off x="1662192" y="6552934"/>
              <a:ext cx="102259" cy="101366"/>
            </a:xfrm>
            <a:custGeom>
              <a:avLst/>
              <a:gdLst>
                <a:gd name="connsiteX0" fmla="*/ 472440 w 800100"/>
                <a:gd name="connsiteY0" fmla="*/ 336550 h 793114"/>
                <a:gd name="connsiteX1" fmla="*/ 367030 w 800100"/>
                <a:gd name="connsiteY1" fmla="*/ 336550 h 793114"/>
                <a:gd name="connsiteX2" fmla="*/ 207010 w 800100"/>
                <a:gd name="connsiteY2" fmla="*/ 234950 h 793114"/>
                <a:gd name="connsiteX3" fmla="*/ 355600 w 800100"/>
                <a:gd name="connsiteY3" fmla="*/ 137795 h 793114"/>
                <a:gd name="connsiteX4" fmla="*/ 769620 w 800100"/>
                <a:gd name="connsiteY4" fmla="*/ 137795 h 793114"/>
                <a:gd name="connsiteX5" fmla="*/ 769620 w 800100"/>
                <a:gd name="connsiteY5" fmla="*/ 0 h 793114"/>
                <a:gd name="connsiteX6" fmla="*/ 357505 w 800100"/>
                <a:gd name="connsiteY6" fmla="*/ 0 h 793114"/>
                <a:gd name="connsiteX7" fmla="*/ 0 w 800100"/>
                <a:gd name="connsiteY7" fmla="*/ 234315 h 793114"/>
                <a:gd name="connsiteX8" fmla="*/ 327660 w 800100"/>
                <a:gd name="connsiteY8" fmla="*/ 456565 h 793114"/>
                <a:gd name="connsiteX9" fmla="*/ 433070 w 800100"/>
                <a:gd name="connsiteY9" fmla="*/ 456565 h 793114"/>
                <a:gd name="connsiteX10" fmla="*/ 593090 w 800100"/>
                <a:gd name="connsiteY10" fmla="*/ 558165 h 793114"/>
                <a:gd name="connsiteX11" fmla="*/ 444500 w 800100"/>
                <a:gd name="connsiteY11" fmla="*/ 655320 h 793114"/>
                <a:gd name="connsiteX12" fmla="*/ 30480 w 800100"/>
                <a:gd name="connsiteY12" fmla="*/ 655320 h 793114"/>
                <a:gd name="connsiteX13" fmla="*/ 30480 w 800100"/>
                <a:gd name="connsiteY13" fmla="*/ 793115 h 793114"/>
                <a:gd name="connsiteX14" fmla="*/ 442595 w 800100"/>
                <a:gd name="connsiteY14" fmla="*/ 793115 h 793114"/>
                <a:gd name="connsiteX15" fmla="*/ 800100 w 800100"/>
                <a:gd name="connsiteY15" fmla="*/ 558800 h 793114"/>
                <a:gd name="connsiteX16" fmla="*/ 472440 w 800100"/>
                <a:gd name="connsiteY16" fmla="*/ 336550 h 7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100" h="793114">
                  <a:moveTo>
                    <a:pt x="472440" y="336550"/>
                  </a:moveTo>
                  <a:lnTo>
                    <a:pt x="367030" y="336550"/>
                  </a:lnTo>
                  <a:cubicBezTo>
                    <a:pt x="268605" y="336550"/>
                    <a:pt x="207010" y="305435"/>
                    <a:pt x="207010" y="234950"/>
                  </a:cubicBezTo>
                  <a:cubicBezTo>
                    <a:pt x="207010" y="166370"/>
                    <a:pt x="255270" y="139065"/>
                    <a:pt x="355600" y="137795"/>
                  </a:cubicBezTo>
                  <a:lnTo>
                    <a:pt x="769620" y="137795"/>
                  </a:lnTo>
                  <a:lnTo>
                    <a:pt x="769620" y="0"/>
                  </a:lnTo>
                  <a:lnTo>
                    <a:pt x="357505" y="0"/>
                  </a:lnTo>
                  <a:cubicBezTo>
                    <a:pt x="189865" y="0"/>
                    <a:pt x="0" y="27940"/>
                    <a:pt x="0" y="234315"/>
                  </a:cubicBezTo>
                  <a:cubicBezTo>
                    <a:pt x="0" y="459740"/>
                    <a:pt x="252730" y="456565"/>
                    <a:pt x="327660" y="456565"/>
                  </a:cubicBezTo>
                  <a:lnTo>
                    <a:pt x="433070" y="456565"/>
                  </a:lnTo>
                  <a:cubicBezTo>
                    <a:pt x="532130" y="456565"/>
                    <a:pt x="593090" y="487680"/>
                    <a:pt x="593090" y="558165"/>
                  </a:cubicBezTo>
                  <a:cubicBezTo>
                    <a:pt x="593090" y="626110"/>
                    <a:pt x="544830" y="654050"/>
                    <a:pt x="444500" y="655320"/>
                  </a:cubicBezTo>
                  <a:lnTo>
                    <a:pt x="30480" y="655320"/>
                  </a:lnTo>
                  <a:lnTo>
                    <a:pt x="30480" y="793115"/>
                  </a:lnTo>
                  <a:lnTo>
                    <a:pt x="442595" y="793115"/>
                  </a:lnTo>
                  <a:cubicBezTo>
                    <a:pt x="610235" y="793115"/>
                    <a:pt x="800100" y="765175"/>
                    <a:pt x="800100" y="558800"/>
                  </a:cubicBezTo>
                  <a:cubicBezTo>
                    <a:pt x="799465" y="332740"/>
                    <a:pt x="546735" y="336550"/>
                    <a:pt x="472440" y="336550"/>
                  </a:cubicBezTo>
                </a:path>
              </a:pathLst>
            </a:custGeom>
            <a:grpFill/>
            <a:ln w="6350" cap="flat">
              <a:noFill/>
              <a:prstDash val="solid"/>
              <a:miter/>
            </a:ln>
          </p:spPr>
          <p:txBody>
            <a:bodyPr rtlCol="0" anchor="ctr"/>
            <a:lstStyle/>
            <a:p>
              <a:endParaRPr lang="fr-FR"/>
            </a:p>
          </p:txBody>
        </p:sp>
      </p:grpSp>
      <p:sp>
        <p:nvSpPr>
          <p:cNvPr id="17" name="Espace réservé du pied de page 4">
            <a:extLst>
              <a:ext uri="{FF2B5EF4-FFF2-40B4-BE49-F238E27FC236}">
                <a16:creationId xmlns:a16="http://schemas.microsoft.com/office/drawing/2014/main" id="{8555F06C-3768-AD74-7B66-35407D2001A7}"/>
              </a:ext>
            </a:extLst>
          </p:cNvPr>
          <p:cNvSpPr>
            <a:spLocks noGrp="1"/>
          </p:cNvSpPr>
          <p:nvPr>
            <p:ph type="ftr" sz="quarter" idx="3"/>
          </p:nvPr>
        </p:nvSpPr>
        <p:spPr>
          <a:xfrm>
            <a:off x="6096000" y="6319202"/>
            <a:ext cx="5572539" cy="365125"/>
          </a:xfrm>
          <a:prstGeom prst="rect">
            <a:avLst/>
          </a:prstGeom>
        </p:spPr>
        <p:txBody>
          <a:bodyPr vert="horz" lIns="91440" tIns="45720" rIns="91440" bIns="45720" rtlCol="0" anchor="ctr"/>
          <a:lstStyle>
            <a:lvl1pPr algn="l">
              <a:defRPr sz="900" b="0" i="0">
                <a:solidFill>
                  <a:schemeClr val="tx1">
                    <a:lumMod val="65000"/>
                    <a:lumOff val="35000"/>
                  </a:schemeClr>
                </a:solidFill>
                <a:latin typeface="CNES Sans Light" pitchFamily="2" charset="77"/>
              </a:defRPr>
            </a:lvl1pPr>
          </a:lstStyle>
          <a:p>
            <a:endParaRPr lang="fr-FR" dirty="0"/>
          </a:p>
        </p:txBody>
      </p:sp>
      <p:sp>
        <p:nvSpPr>
          <p:cNvPr id="3" name="Titre 1">
            <a:extLst>
              <a:ext uri="{FF2B5EF4-FFF2-40B4-BE49-F238E27FC236}">
                <a16:creationId xmlns:a16="http://schemas.microsoft.com/office/drawing/2014/main" id="{15302256-A6B0-29BA-70BC-08E653A38F84}"/>
              </a:ext>
            </a:extLst>
          </p:cNvPr>
          <p:cNvSpPr>
            <a:spLocks noGrp="1"/>
          </p:cNvSpPr>
          <p:nvPr>
            <p:ph type="title" hasCustomPrompt="1"/>
          </p:nvPr>
        </p:nvSpPr>
        <p:spPr>
          <a:xfrm>
            <a:off x="365124" y="364930"/>
            <a:ext cx="9236076" cy="1298460"/>
          </a:xfrm>
        </p:spPr>
        <p:txBody>
          <a:bodyPr anchor="t">
            <a:normAutofit/>
          </a:bodyPr>
          <a:lstStyle>
            <a:lvl1pPr algn="l">
              <a:defRPr sz="2800" cap="all" baseline="0">
                <a:solidFill>
                  <a:schemeClr val="tx1"/>
                </a:solidFill>
                <a:latin typeface="CNES Poster" pitchFamily="2" charset="77"/>
              </a:defRPr>
            </a:lvl1pPr>
          </a:lstStyle>
          <a:p>
            <a:r>
              <a:rPr lang="fr-FR" dirty="0"/>
              <a:t>MODIFIEZ LE STYLE DU TITRE</a:t>
            </a:r>
          </a:p>
        </p:txBody>
      </p:sp>
      <p:cxnSp>
        <p:nvCxnSpPr>
          <p:cNvPr id="4" name="Connecteur droit 3">
            <a:extLst>
              <a:ext uri="{FF2B5EF4-FFF2-40B4-BE49-F238E27FC236}">
                <a16:creationId xmlns:a16="http://schemas.microsoft.com/office/drawing/2014/main" id="{0618B8D7-41CC-99AC-CA69-08B191D44C1D}"/>
              </a:ext>
            </a:extLst>
          </p:cNvPr>
          <p:cNvCxnSpPr/>
          <p:nvPr userDrawn="1"/>
        </p:nvCxnSpPr>
        <p:spPr>
          <a:xfrm>
            <a:off x="0" y="6149975"/>
            <a:ext cx="12192000" cy="0"/>
          </a:xfrm>
          <a:prstGeom prst="line">
            <a:avLst/>
          </a:prstGeom>
          <a:ln w="12700">
            <a:gradFill flip="none" rotWithShape="1">
              <a:gsLst>
                <a:gs pos="100000">
                  <a:schemeClr val="accent4"/>
                </a:gs>
                <a:gs pos="45000">
                  <a:schemeClr val="accent2"/>
                </a:gs>
                <a:gs pos="75000">
                  <a:schemeClr val="accent3"/>
                </a:gs>
                <a:gs pos="14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Espace réservé du texte 14">
            <a:extLst>
              <a:ext uri="{FF2B5EF4-FFF2-40B4-BE49-F238E27FC236}">
                <a16:creationId xmlns:a16="http://schemas.microsoft.com/office/drawing/2014/main" id="{2880690E-CC14-65F7-FF5A-1319E5318E5B}"/>
              </a:ext>
            </a:extLst>
          </p:cNvPr>
          <p:cNvSpPr>
            <a:spLocks noGrp="1"/>
          </p:cNvSpPr>
          <p:nvPr>
            <p:ph type="body" sz="quarter" idx="23" hasCustomPrompt="1"/>
          </p:nvPr>
        </p:nvSpPr>
        <p:spPr>
          <a:xfrm>
            <a:off x="9629521" y="346074"/>
            <a:ext cx="2018959" cy="666937"/>
          </a:xfrm>
        </p:spPr>
        <p:txBody>
          <a:bodyPr/>
          <a:lstStyle>
            <a:lvl1pPr algn="r">
              <a:defRPr cap="all" baseline="0">
                <a:solidFill>
                  <a:schemeClr val="accent3"/>
                </a:solidFill>
              </a:defRPr>
            </a:lvl1pPr>
          </a:lstStyle>
          <a:p>
            <a:pPr lvl="0"/>
            <a:r>
              <a:rPr lang="fr-FR" dirty="0"/>
              <a:t>RAPPEL DE LA PARTIE</a:t>
            </a:r>
          </a:p>
        </p:txBody>
      </p:sp>
    </p:spTree>
    <p:extLst>
      <p:ext uri="{BB962C8B-B14F-4D97-AF65-F5344CB8AC3E}">
        <p14:creationId xmlns:p14="http://schemas.microsoft.com/office/powerpoint/2010/main" val="3255142258"/>
      </p:ext>
    </p:extLst>
  </p:cSld>
  <p:clrMapOvr>
    <a:masterClrMapping/>
  </p:clrMapOvr>
  <p:extLst>
    <p:ext uri="{DCECCB84-F9BA-43D5-87BE-67443E8EF086}">
      <p15:sldGuideLst xmlns:p15="http://schemas.microsoft.com/office/powerpoint/2012/main">
        <p15:guide id="1" orient="horz" pos="3874">
          <p15:clr>
            <a:srgbClr val="FBAE40"/>
          </p15:clr>
        </p15:guide>
        <p15:guide id="2" orient="horz" pos="377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SOMMAIRE LONG CLAI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BCB33-6DB0-7398-EC0D-BD258D40652D}"/>
              </a:ext>
            </a:extLst>
          </p:cNvPr>
          <p:cNvSpPr/>
          <p:nvPr userDrawn="1"/>
        </p:nvSpPr>
        <p:spPr>
          <a:xfrm>
            <a:off x="6087444" y="0"/>
            <a:ext cx="6096000" cy="61836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Forme libre 31">
            <a:extLst>
              <a:ext uri="{FF2B5EF4-FFF2-40B4-BE49-F238E27FC236}">
                <a16:creationId xmlns:a16="http://schemas.microsoft.com/office/drawing/2014/main" id="{2E56E105-CC46-9258-BDCE-45CC5629BAE8}"/>
              </a:ext>
            </a:extLst>
          </p:cNvPr>
          <p:cNvSpPr/>
          <p:nvPr userDrawn="1"/>
        </p:nvSpPr>
        <p:spPr>
          <a:xfrm>
            <a:off x="8079638" y="-49200"/>
            <a:ext cx="61056" cy="17553"/>
          </a:xfrm>
          <a:custGeom>
            <a:avLst/>
            <a:gdLst>
              <a:gd name="connsiteX0" fmla="*/ 30528 w 61056"/>
              <a:gd name="connsiteY0" fmla="*/ 0 h 17553"/>
              <a:gd name="connsiteX1" fmla="*/ 61056 w 61056"/>
              <a:gd name="connsiteY1" fmla="*/ 17553 h 17553"/>
              <a:gd name="connsiteX2" fmla="*/ 0 w 61056"/>
              <a:gd name="connsiteY2" fmla="*/ 17553 h 17553"/>
              <a:gd name="connsiteX3" fmla="*/ 30528 w 61056"/>
              <a:gd name="connsiteY3" fmla="*/ 0 h 17553"/>
            </a:gdLst>
            <a:ahLst/>
            <a:cxnLst>
              <a:cxn ang="0">
                <a:pos x="connsiteX0" y="connsiteY0"/>
              </a:cxn>
              <a:cxn ang="0">
                <a:pos x="connsiteX1" y="connsiteY1"/>
              </a:cxn>
              <a:cxn ang="0">
                <a:pos x="connsiteX2" y="connsiteY2"/>
              </a:cxn>
              <a:cxn ang="0">
                <a:pos x="connsiteX3" y="connsiteY3"/>
              </a:cxn>
            </a:cxnLst>
            <a:rect l="l" t="t" r="r" b="b"/>
            <a:pathLst>
              <a:path w="61056" h="17553">
                <a:moveTo>
                  <a:pt x="30528" y="0"/>
                </a:moveTo>
                <a:lnTo>
                  <a:pt x="61056" y="17553"/>
                </a:lnTo>
                <a:lnTo>
                  <a:pt x="0" y="17553"/>
                </a:lnTo>
                <a:lnTo>
                  <a:pt x="30528" y="0"/>
                </a:lnTo>
                <a:close/>
              </a:path>
            </a:pathLst>
          </a:custGeom>
          <a:noFill/>
          <a:ln w="635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0" name="Forme libre 39">
            <a:extLst>
              <a:ext uri="{FF2B5EF4-FFF2-40B4-BE49-F238E27FC236}">
                <a16:creationId xmlns:a16="http://schemas.microsoft.com/office/drawing/2014/main" id="{3AFCAAA6-4246-76DB-573C-9ADBC80BB672}"/>
              </a:ext>
            </a:extLst>
          </p:cNvPr>
          <p:cNvSpPr/>
          <p:nvPr userDrawn="1"/>
        </p:nvSpPr>
        <p:spPr>
          <a:xfrm>
            <a:off x="2076226" y="-31648"/>
            <a:ext cx="6003412" cy="6910494"/>
          </a:xfrm>
          <a:custGeom>
            <a:avLst/>
            <a:gdLst>
              <a:gd name="connsiteX0" fmla="*/ 1975080 w 6003412"/>
              <a:gd name="connsiteY0" fmla="*/ 0 h 6910494"/>
              <a:gd name="connsiteX1" fmla="*/ 6003412 w 6003412"/>
              <a:gd name="connsiteY1" fmla="*/ 0 h 6910494"/>
              <a:gd name="connsiteX2" fmla="*/ 5963706 w 6003412"/>
              <a:gd name="connsiteY2" fmla="*/ 22830 h 6910494"/>
              <a:gd name="connsiteX3" fmla="*/ 4028331 w 6003412"/>
              <a:gd name="connsiteY3" fmla="*/ 3460648 h 6910494"/>
              <a:gd name="connsiteX4" fmla="*/ 5963706 w 6003412"/>
              <a:gd name="connsiteY4" fmla="*/ 6898466 h 6910494"/>
              <a:gd name="connsiteX5" fmla="*/ 5984624 w 6003412"/>
              <a:gd name="connsiteY5" fmla="*/ 6910494 h 6910494"/>
              <a:gd name="connsiteX6" fmla="*/ 1956294 w 6003412"/>
              <a:gd name="connsiteY6" fmla="*/ 6910494 h 6910494"/>
              <a:gd name="connsiteX7" fmla="*/ 1935375 w 6003412"/>
              <a:gd name="connsiteY7" fmla="*/ 6898466 h 6910494"/>
              <a:gd name="connsiteX8" fmla="*/ 0 w 6003412"/>
              <a:gd name="connsiteY8" fmla="*/ 3460648 h 6910494"/>
              <a:gd name="connsiteX9" fmla="*/ 1935375 w 6003412"/>
              <a:gd name="connsiteY9" fmla="*/ 22830 h 6910494"/>
              <a:gd name="connsiteX10" fmla="*/ 1975080 w 6003412"/>
              <a:gd name="connsiteY10" fmla="*/ 0 h 691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3412" h="6910494">
                <a:moveTo>
                  <a:pt x="1975080" y="0"/>
                </a:moveTo>
                <a:lnTo>
                  <a:pt x="6003412" y="0"/>
                </a:lnTo>
                <a:lnTo>
                  <a:pt x="5963706" y="22830"/>
                </a:lnTo>
                <a:cubicBezTo>
                  <a:pt x="4803403" y="727847"/>
                  <a:pt x="4028331" y="2003734"/>
                  <a:pt x="4028331" y="3460648"/>
                </a:cubicBezTo>
                <a:cubicBezTo>
                  <a:pt x="4028331" y="4917563"/>
                  <a:pt x="4803403" y="6193449"/>
                  <a:pt x="5963706" y="6898466"/>
                </a:cubicBezTo>
                <a:lnTo>
                  <a:pt x="5984624" y="6910494"/>
                </a:lnTo>
                <a:lnTo>
                  <a:pt x="1956294" y="6910494"/>
                </a:lnTo>
                <a:lnTo>
                  <a:pt x="1935375" y="6898466"/>
                </a:lnTo>
                <a:cubicBezTo>
                  <a:pt x="775072" y="6193449"/>
                  <a:pt x="0" y="4917563"/>
                  <a:pt x="0" y="3460648"/>
                </a:cubicBezTo>
                <a:cubicBezTo>
                  <a:pt x="0" y="2003734"/>
                  <a:pt x="775072" y="727847"/>
                  <a:pt x="1935375" y="22830"/>
                </a:cubicBezTo>
                <a:lnTo>
                  <a:pt x="1975080" y="0"/>
                </a:lnTo>
                <a:close/>
              </a:path>
            </a:pathLst>
          </a:custGeom>
          <a:noFill/>
          <a:ln w="6350">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2" name="Rectangle 21">
            <a:extLst>
              <a:ext uri="{FF2B5EF4-FFF2-40B4-BE49-F238E27FC236}">
                <a16:creationId xmlns:a16="http://schemas.microsoft.com/office/drawing/2014/main" id="{AB453E3B-45EE-B90B-D426-76D376C2B7A5}"/>
              </a:ext>
            </a:extLst>
          </p:cNvPr>
          <p:cNvSpPr/>
          <p:nvPr userDrawn="1"/>
        </p:nvSpPr>
        <p:spPr>
          <a:xfrm>
            <a:off x="2365422" y="6145528"/>
            <a:ext cx="9344418" cy="7124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a:extLst>
              <a:ext uri="{FF2B5EF4-FFF2-40B4-BE49-F238E27FC236}">
                <a16:creationId xmlns:a16="http://schemas.microsoft.com/office/drawing/2014/main" id="{9FC8835A-7CFB-D691-6827-139C58D0C5DE}"/>
              </a:ext>
            </a:extLst>
          </p:cNvPr>
          <p:cNvGrpSpPr/>
          <p:nvPr userDrawn="1"/>
        </p:nvGrpSpPr>
        <p:grpSpPr>
          <a:xfrm>
            <a:off x="359170" y="6153060"/>
            <a:ext cx="781291" cy="704939"/>
            <a:chOff x="2295604" y="0"/>
            <a:chExt cx="7600791" cy="6858000"/>
          </a:xfrm>
        </p:grpSpPr>
        <p:sp>
          <p:nvSpPr>
            <p:cNvPr id="12" name="Forme libre 11">
              <a:extLst>
                <a:ext uri="{FF2B5EF4-FFF2-40B4-BE49-F238E27FC236}">
                  <a16:creationId xmlns:a16="http://schemas.microsoft.com/office/drawing/2014/main" id="{47729041-8899-A4AF-ABE4-A94CF572DC95}"/>
                </a:ext>
              </a:extLst>
            </p:cNvPr>
            <p:cNvSpPr/>
            <p:nvPr/>
          </p:nvSpPr>
          <p:spPr>
            <a:xfrm>
              <a:off x="2295604" y="0"/>
              <a:ext cx="7600791" cy="6858000"/>
            </a:xfrm>
            <a:custGeom>
              <a:avLst/>
              <a:gdLst>
                <a:gd name="connsiteX0" fmla="*/ 0 w 7600791"/>
                <a:gd name="connsiteY0" fmla="*/ 0 h 6858000"/>
                <a:gd name="connsiteX1" fmla="*/ 7600791 w 7600791"/>
                <a:gd name="connsiteY1" fmla="*/ 0 h 6858000"/>
                <a:gd name="connsiteX2" fmla="*/ 7600791 w 7600791"/>
                <a:gd name="connsiteY2" fmla="*/ 6858000 h 6858000"/>
                <a:gd name="connsiteX3" fmla="*/ 0 w 76007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00791" h="6858000">
                  <a:moveTo>
                    <a:pt x="0" y="0"/>
                  </a:moveTo>
                  <a:lnTo>
                    <a:pt x="7600791" y="0"/>
                  </a:lnTo>
                  <a:lnTo>
                    <a:pt x="7600791" y="6858000"/>
                  </a:lnTo>
                  <a:lnTo>
                    <a:pt x="0" y="6858000"/>
                  </a:lnTo>
                  <a:close/>
                </a:path>
              </a:pathLst>
            </a:custGeom>
            <a:solidFill>
              <a:srgbClr val="FFFFFF"/>
            </a:solidFill>
            <a:ln w="893" cap="flat">
              <a:noFill/>
              <a:prstDash val="solid"/>
              <a:miter/>
            </a:ln>
          </p:spPr>
          <p:txBody>
            <a:bodyPr rtlCol="0" anchor="ctr"/>
            <a:lstStyle/>
            <a:p>
              <a:endParaRPr lang="fr-FR"/>
            </a:p>
          </p:txBody>
        </p:sp>
        <p:grpSp>
          <p:nvGrpSpPr>
            <p:cNvPr id="13" name="Graphique 12">
              <a:extLst>
                <a:ext uri="{FF2B5EF4-FFF2-40B4-BE49-F238E27FC236}">
                  <a16:creationId xmlns:a16="http://schemas.microsoft.com/office/drawing/2014/main" id="{FA8D4AAA-C09A-C6CA-BA54-8F72EB9777F6}"/>
                </a:ext>
              </a:extLst>
            </p:cNvPr>
            <p:cNvGrpSpPr/>
            <p:nvPr/>
          </p:nvGrpSpPr>
          <p:grpSpPr>
            <a:xfrm>
              <a:off x="3189814" y="894132"/>
              <a:ext cx="2464444" cy="894132"/>
              <a:chOff x="3189814" y="894132"/>
              <a:chExt cx="2464444" cy="894132"/>
            </a:xfrm>
          </p:grpSpPr>
          <p:sp>
            <p:nvSpPr>
              <p:cNvPr id="62" name="Forme libre 61">
                <a:extLst>
                  <a:ext uri="{FF2B5EF4-FFF2-40B4-BE49-F238E27FC236}">
                    <a16:creationId xmlns:a16="http://schemas.microsoft.com/office/drawing/2014/main" id="{00CB1C74-08A1-4F67-DB6E-4C0065B969B8}"/>
                  </a:ext>
                </a:extLst>
              </p:cNvPr>
              <p:cNvSpPr/>
              <p:nvPr/>
            </p:nvSpPr>
            <p:spPr>
              <a:xfrm>
                <a:off x="3189814" y="894132"/>
                <a:ext cx="1166050" cy="894132"/>
              </a:xfrm>
              <a:custGeom>
                <a:avLst/>
                <a:gdLst>
                  <a:gd name="connsiteX0" fmla="*/ 1023871 w 1166050"/>
                  <a:gd name="connsiteY0" fmla="*/ 790414 h 894132"/>
                  <a:gd name="connsiteX1" fmla="*/ 1052486 w 1166050"/>
                  <a:gd name="connsiteY1" fmla="*/ 760013 h 894132"/>
                  <a:gd name="connsiteX2" fmla="*/ 1108821 w 1166050"/>
                  <a:gd name="connsiteY2" fmla="*/ 702789 h 894132"/>
                  <a:gd name="connsiteX3" fmla="*/ 1127600 w 1166050"/>
                  <a:gd name="connsiteY3" fmla="*/ 688482 h 894132"/>
                  <a:gd name="connsiteX4" fmla="*/ 1131177 w 1166050"/>
                  <a:gd name="connsiteY4" fmla="*/ 681329 h 894132"/>
                  <a:gd name="connsiteX5" fmla="*/ 1108821 w 1166050"/>
                  <a:gd name="connsiteY5" fmla="*/ 694741 h 894132"/>
                  <a:gd name="connsiteX6" fmla="*/ 1107033 w 1166050"/>
                  <a:gd name="connsiteY6" fmla="*/ 691165 h 894132"/>
                  <a:gd name="connsiteX7" fmla="*/ 1124917 w 1166050"/>
                  <a:gd name="connsiteY7" fmla="*/ 677753 h 894132"/>
                  <a:gd name="connsiteX8" fmla="*/ 1124023 w 1166050"/>
                  <a:gd name="connsiteY8" fmla="*/ 677753 h 894132"/>
                  <a:gd name="connsiteX9" fmla="*/ 1122234 w 1166050"/>
                  <a:gd name="connsiteY9" fmla="*/ 674176 h 894132"/>
                  <a:gd name="connsiteX10" fmla="*/ 1068582 w 1166050"/>
                  <a:gd name="connsiteY10" fmla="*/ 699212 h 894132"/>
                  <a:gd name="connsiteX11" fmla="*/ 1060534 w 1166050"/>
                  <a:gd name="connsiteY11" fmla="*/ 697424 h 894132"/>
                  <a:gd name="connsiteX12" fmla="*/ 991680 w 1166050"/>
                  <a:gd name="connsiteY12" fmla="*/ 737660 h 894132"/>
                  <a:gd name="connsiteX13" fmla="*/ 991680 w 1166050"/>
                  <a:gd name="connsiteY13" fmla="*/ 734083 h 894132"/>
                  <a:gd name="connsiteX14" fmla="*/ 961277 w 1166050"/>
                  <a:gd name="connsiteY14" fmla="*/ 745707 h 894132"/>
                  <a:gd name="connsiteX15" fmla="*/ 919249 w 1166050"/>
                  <a:gd name="connsiteY15" fmla="*/ 747495 h 894132"/>
                  <a:gd name="connsiteX16" fmla="*/ 857548 w 1166050"/>
                  <a:gd name="connsiteY16" fmla="*/ 758225 h 894132"/>
                  <a:gd name="connsiteX17" fmla="*/ 855760 w 1166050"/>
                  <a:gd name="connsiteY17" fmla="*/ 759119 h 894132"/>
                  <a:gd name="connsiteX18" fmla="*/ 824462 w 1166050"/>
                  <a:gd name="connsiteY18" fmla="*/ 771637 h 894132"/>
                  <a:gd name="connsiteX19" fmla="*/ 820885 w 1166050"/>
                  <a:gd name="connsiteY19" fmla="*/ 775213 h 894132"/>
                  <a:gd name="connsiteX20" fmla="*/ 809261 w 1166050"/>
                  <a:gd name="connsiteY20" fmla="*/ 785049 h 894132"/>
                  <a:gd name="connsiteX21" fmla="*/ 781540 w 1166050"/>
                  <a:gd name="connsiteY21" fmla="*/ 807402 h 894132"/>
                  <a:gd name="connsiteX22" fmla="*/ 778858 w 1166050"/>
                  <a:gd name="connsiteY22" fmla="*/ 808296 h 894132"/>
                  <a:gd name="connsiteX23" fmla="*/ 752031 w 1166050"/>
                  <a:gd name="connsiteY23" fmla="*/ 834226 h 894132"/>
                  <a:gd name="connsiteX24" fmla="*/ 746666 w 1166050"/>
                  <a:gd name="connsiteY24" fmla="*/ 835120 h 894132"/>
                  <a:gd name="connsiteX25" fmla="*/ 747560 w 1166050"/>
                  <a:gd name="connsiteY25" fmla="*/ 833332 h 894132"/>
                  <a:gd name="connsiteX26" fmla="*/ 752031 w 1166050"/>
                  <a:gd name="connsiteY26" fmla="*/ 826179 h 894132"/>
                  <a:gd name="connsiteX27" fmla="*/ 757396 w 1166050"/>
                  <a:gd name="connsiteY27" fmla="*/ 818132 h 894132"/>
                  <a:gd name="connsiteX28" fmla="*/ 764550 w 1166050"/>
                  <a:gd name="connsiteY28" fmla="*/ 808296 h 894132"/>
                  <a:gd name="connsiteX29" fmla="*/ 764550 w 1166050"/>
                  <a:gd name="connsiteY29" fmla="*/ 806508 h 894132"/>
                  <a:gd name="connsiteX30" fmla="*/ 761868 w 1166050"/>
                  <a:gd name="connsiteY30" fmla="*/ 805614 h 894132"/>
                  <a:gd name="connsiteX31" fmla="*/ 790482 w 1166050"/>
                  <a:gd name="connsiteY31" fmla="*/ 784155 h 894132"/>
                  <a:gd name="connsiteX32" fmla="*/ 788694 w 1166050"/>
                  <a:gd name="connsiteY32" fmla="*/ 782366 h 894132"/>
                  <a:gd name="connsiteX33" fmla="*/ 791377 w 1166050"/>
                  <a:gd name="connsiteY33" fmla="*/ 777896 h 894132"/>
                  <a:gd name="connsiteX34" fmla="*/ 792271 w 1166050"/>
                  <a:gd name="connsiteY34" fmla="*/ 776107 h 894132"/>
                  <a:gd name="connsiteX35" fmla="*/ 791377 w 1166050"/>
                  <a:gd name="connsiteY35" fmla="*/ 774319 h 894132"/>
                  <a:gd name="connsiteX36" fmla="*/ 783329 w 1166050"/>
                  <a:gd name="connsiteY36" fmla="*/ 779684 h 894132"/>
                  <a:gd name="connsiteX37" fmla="*/ 769915 w 1166050"/>
                  <a:gd name="connsiteY37" fmla="*/ 790414 h 894132"/>
                  <a:gd name="connsiteX38" fmla="*/ 767233 w 1166050"/>
                  <a:gd name="connsiteY38" fmla="*/ 790414 h 894132"/>
                  <a:gd name="connsiteX39" fmla="*/ 765444 w 1166050"/>
                  <a:gd name="connsiteY39" fmla="*/ 789519 h 894132"/>
                  <a:gd name="connsiteX40" fmla="*/ 765444 w 1166050"/>
                  <a:gd name="connsiteY40" fmla="*/ 788625 h 894132"/>
                  <a:gd name="connsiteX41" fmla="*/ 766339 w 1166050"/>
                  <a:gd name="connsiteY41" fmla="*/ 786837 h 894132"/>
                  <a:gd name="connsiteX42" fmla="*/ 767233 w 1166050"/>
                  <a:gd name="connsiteY42" fmla="*/ 785049 h 894132"/>
                  <a:gd name="connsiteX43" fmla="*/ 768127 w 1166050"/>
                  <a:gd name="connsiteY43" fmla="*/ 784155 h 894132"/>
                  <a:gd name="connsiteX44" fmla="*/ 769021 w 1166050"/>
                  <a:gd name="connsiteY44" fmla="*/ 782366 h 894132"/>
                  <a:gd name="connsiteX45" fmla="*/ 769915 w 1166050"/>
                  <a:gd name="connsiteY45" fmla="*/ 780578 h 894132"/>
                  <a:gd name="connsiteX46" fmla="*/ 771704 w 1166050"/>
                  <a:gd name="connsiteY46" fmla="*/ 777002 h 894132"/>
                  <a:gd name="connsiteX47" fmla="*/ 772598 w 1166050"/>
                  <a:gd name="connsiteY47" fmla="*/ 775213 h 894132"/>
                  <a:gd name="connsiteX48" fmla="*/ 774387 w 1166050"/>
                  <a:gd name="connsiteY48" fmla="*/ 772531 h 894132"/>
                  <a:gd name="connsiteX49" fmla="*/ 773492 w 1166050"/>
                  <a:gd name="connsiteY49" fmla="*/ 769849 h 894132"/>
                  <a:gd name="connsiteX50" fmla="*/ 785117 w 1166050"/>
                  <a:gd name="connsiteY50" fmla="*/ 760013 h 894132"/>
                  <a:gd name="connsiteX51" fmla="*/ 784223 w 1166050"/>
                  <a:gd name="connsiteY51" fmla="*/ 760013 h 894132"/>
                  <a:gd name="connsiteX52" fmla="*/ 803895 w 1166050"/>
                  <a:gd name="connsiteY52" fmla="*/ 749283 h 894132"/>
                  <a:gd name="connsiteX53" fmla="*/ 806578 w 1166050"/>
                  <a:gd name="connsiteY53" fmla="*/ 746601 h 894132"/>
                  <a:gd name="connsiteX54" fmla="*/ 779752 w 1166050"/>
                  <a:gd name="connsiteY54" fmla="*/ 760013 h 894132"/>
                  <a:gd name="connsiteX55" fmla="*/ 777069 w 1166050"/>
                  <a:gd name="connsiteY55" fmla="*/ 761801 h 894132"/>
                  <a:gd name="connsiteX56" fmla="*/ 772598 w 1166050"/>
                  <a:gd name="connsiteY56" fmla="*/ 760013 h 894132"/>
                  <a:gd name="connsiteX57" fmla="*/ 772598 w 1166050"/>
                  <a:gd name="connsiteY57" fmla="*/ 759119 h 894132"/>
                  <a:gd name="connsiteX58" fmla="*/ 782434 w 1166050"/>
                  <a:gd name="connsiteY58" fmla="*/ 751072 h 894132"/>
                  <a:gd name="connsiteX59" fmla="*/ 786011 w 1166050"/>
                  <a:gd name="connsiteY59" fmla="*/ 752860 h 894132"/>
                  <a:gd name="connsiteX60" fmla="*/ 977372 w 1166050"/>
                  <a:gd name="connsiteY60" fmla="*/ 699212 h 894132"/>
                  <a:gd name="connsiteX61" fmla="*/ 992574 w 1166050"/>
                  <a:gd name="connsiteY61" fmla="*/ 689377 h 894132"/>
                  <a:gd name="connsiteX62" fmla="*/ 1017612 w 1166050"/>
                  <a:gd name="connsiteY62" fmla="*/ 672388 h 894132"/>
                  <a:gd name="connsiteX63" fmla="*/ 1046227 w 1166050"/>
                  <a:gd name="connsiteY63" fmla="*/ 633940 h 894132"/>
                  <a:gd name="connsiteX64" fmla="*/ 1044438 w 1166050"/>
                  <a:gd name="connsiteY64" fmla="*/ 630364 h 894132"/>
                  <a:gd name="connsiteX65" fmla="*/ 970219 w 1166050"/>
                  <a:gd name="connsiteY65" fmla="*/ 685800 h 894132"/>
                  <a:gd name="connsiteX66" fmla="*/ 858442 w 1166050"/>
                  <a:gd name="connsiteY66" fmla="*/ 706365 h 894132"/>
                  <a:gd name="connsiteX67" fmla="*/ 866490 w 1166050"/>
                  <a:gd name="connsiteY67" fmla="*/ 702789 h 894132"/>
                  <a:gd name="connsiteX68" fmla="*/ 873644 w 1166050"/>
                  <a:gd name="connsiteY68" fmla="*/ 692953 h 894132"/>
                  <a:gd name="connsiteX69" fmla="*/ 879009 w 1166050"/>
                  <a:gd name="connsiteY69" fmla="*/ 692953 h 894132"/>
                  <a:gd name="connsiteX70" fmla="*/ 882586 w 1166050"/>
                  <a:gd name="connsiteY70" fmla="*/ 689377 h 894132"/>
                  <a:gd name="connsiteX71" fmla="*/ 889740 w 1166050"/>
                  <a:gd name="connsiteY71" fmla="*/ 687588 h 894132"/>
                  <a:gd name="connsiteX72" fmla="*/ 866490 w 1166050"/>
                  <a:gd name="connsiteY72" fmla="*/ 687588 h 894132"/>
                  <a:gd name="connsiteX73" fmla="*/ 871855 w 1166050"/>
                  <a:gd name="connsiteY73" fmla="*/ 677753 h 894132"/>
                  <a:gd name="connsiteX74" fmla="*/ 879009 w 1166050"/>
                  <a:gd name="connsiteY74" fmla="*/ 677753 h 894132"/>
                  <a:gd name="connsiteX75" fmla="*/ 882586 w 1166050"/>
                  <a:gd name="connsiteY75" fmla="*/ 670600 h 894132"/>
                  <a:gd name="connsiteX76" fmla="*/ 955017 w 1166050"/>
                  <a:gd name="connsiteY76" fmla="*/ 630364 h 894132"/>
                  <a:gd name="connsiteX77" fmla="*/ 941604 w 1166050"/>
                  <a:gd name="connsiteY77" fmla="*/ 632152 h 894132"/>
                  <a:gd name="connsiteX78" fmla="*/ 945181 w 1166050"/>
                  <a:gd name="connsiteY78" fmla="*/ 626787 h 894132"/>
                  <a:gd name="connsiteX79" fmla="*/ 997939 w 1166050"/>
                  <a:gd name="connsiteY79" fmla="*/ 604434 h 894132"/>
                  <a:gd name="connsiteX80" fmla="*/ 979161 w 1166050"/>
                  <a:gd name="connsiteY80" fmla="*/ 604434 h 894132"/>
                  <a:gd name="connsiteX81" fmla="*/ 988997 w 1166050"/>
                  <a:gd name="connsiteY81" fmla="*/ 599069 h 894132"/>
                  <a:gd name="connsiteX82" fmla="*/ 988997 w 1166050"/>
                  <a:gd name="connsiteY82" fmla="*/ 593704 h 894132"/>
                  <a:gd name="connsiteX83" fmla="*/ 992574 w 1166050"/>
                  <a:gd name="connsiteY83" fmla="*/ 591916 h 894132"/>
                  <a:gd name="connsiteX84" fmla="*/ 988997 w 1166050"/>
                  <a:gd name="connsiteY84" fmla="*/ 590128 h 894132"/>
                  <a:gd name="connsiteX85" fmla="*/ 998833 w 1166050"/>
                  <a:gd name="connsiteY85" fmla="*/ 584763 h 894132"/>
                  <a:gd name="connsiteX86" fmla="*/ 993468 w 1166050"/>
                  <a:gd name="connsiteY86" fmla="*/ 582975 h 894132"/>
                  <a:gd name="connsiteX87" fmla="*/ 1015823 w 1166050"/>
                  <a:gd name="connsiteY87" fmla="*/ 573139 h 894132"/>
                  <a:gd name="connsiteX88" fmla="*/ 1008670 w 1166050"/>
                  <a:gd name="connsiteY88" fmla="*/ 569563 h 894132"/>
                  <a:gd name="connsiteX89" fmla="*/ 1012247 w 1166050"/>
                  <a:gd name="connsiteY89" fmla="*/ 567774 h 894132"/>
                  <a:gd name="connsiteX90" fmla="*/ 1008670 w 1166050"/>
                  <a:gd name="connsiteY90" fmla="*/ 567774 h 894132"/>
                  <a:gd name="connsiteX91" fmla="*/ 1006881 w 1166050"/>
                  <a:gd name="connsiteY91" fmla="*/ 560621 h 894132"/>
                  <a:gd name="connsiteX92" fmla="*/ 1022083 w 1166050"/>
                  <a:gd name="connsiteY92" fmla="*/ 520385 h 894132"/>
                  <a:gd name="connsiteX93" fmla="*/ 1018506 w 1166050"/>
                  <a:gd name="connsiteY93" fmla="*/ 518597 h 894132"/>
                  <a:gd name="connsiteX94" fmla="*/ 949652 w 1166050"/>
                  <a:gd name="connsiteY94" fmla="*/ 550786 h 894132"/>
                  <a:gd name="connsiteX95" fmla="*/ 938027 w 1166050"/>
                  <a:gd name="connsiteY95" fmla="*/ 550786 h 894132"/>
                  <a:gd name="connsiteX96" fmla="*/ 909412 w 1166050"/>
                  <a:gd name="connsiteY96" fmla="*/ 548998 h 894132"/>
                  <a:gd name="connsiteX97" fmla="*/ 892422 w 1166050"/>
                  <a:gd name="connsiteY97" fmla="*/ 535586 h 894132"/>
                  <a:gd name="connsiteX98" fmla="*/ 850394 w 1166050"/>
                  <a:gd name="connsiteY98" fmla="*/ 515021 h 894132"/>
                  <a:gd name="connsiteX99" fmla="*/ 720734 w 1166050"/>
                  <a:gd name="connsiteY99" fmla="*/ 496244 h 894132"/>
                  <a:gd name="connsiteX100" fmla="*/ 779752 w 1166050"/>
                  <a:gd name="connsiteY100" fmla="*/ 479255 h 894132"/>
                  <a:gd name="connsiteX101" fmla="*/ 865596 w 1166050"/>
                  <a:gd name="connsiteY101" fmla="*/ 462267 h 894132"/>
                  <a:gd name="connsiteX102" fmla="*/ 848606 w 1166050"/>
                  <a:gd name="connsiteY102" fmla="*/ 462267 h 894132"/>
                  <a:gd name="connsiteX103" fmla="*/ 776175 w 1166050"/>
                  <a:gd name="connsiteY103" fmla="*/ 472102 h 894132"/>
                  <a:gd name="connsiteX104" fmla="*/ 726993 w 1166050"/>
                  <a:gd name="connsiteY104" fmla="*/ 485514 h 894132"/>
                  <a:gd name="connsiteX105" fmla="*/ 700167 w 1166050"/>
                  <a:gd name="connsiteY105" fmla="*/ 497138 h 894132"/>
                  <a:gd name="connsiteX106" fmla="*/ 700167 w 1166050"/>
                  <a:gd name="connsiteY106" fmla="*/ 491773 h 894132"/>
                  <a:gd name="connsiteX107" fmla="*/ 764550 w 1166050"/>
                  <a:gd name="connsiteY107" fmla="*/ 449749 h 894132"/>
                  <a:gd name="connsiteX108" fmla="*/ 853971 w 1166050"/>
                  <a:gd name="connsiteY108" fmla="*/ 453325 h 894132"/>
                  <a:gd name="connsiteX109" fmla="*/ 918354 w 1166050"/>
                  <a:gd name="connsiteY109" fmla="*/ 464949 h 894132"/>
                  <a:gd name="connsiteX110" fmla="*/ 935344 w 1166050"/>
                  <a:gd name="connsiteY110" fmla="*/ 480149 h 894132"/>
                  <a:gd name="connsiteX111" fmla="*/ 965748 w 1166050"/>
                  <a:gd name="connsiteY111" fmla="*/ 487302 h 894132"/>
                  <a:gd name="connsiteX112" fmla="*/ 965748 w 1166050"/>
                  <a:gd name="connsiteY112" fmla="*/ 477467 h 894132"/>
                  <a:gd name="connsiteX113" fmla="*/ 988103 w 1166050"/>
                  <a:gd name="connsiteY113" fmla="*/ 475679 h 894132"/>
                  <a:gd name="connsiteX114" fmla="*/ 969324 w 1166050"/>
                  <a:gd name="connsiteY114" fmla="*/ 439913 h 894132"/>
                  <a:gd name="connsiteX115" fmla="*/ 971113 w 1166050"/>
                  <a:gd name="connsiteY115" fmla="*/ 436337 h 894132"/>
                  <a:gd name="connsiteX116" fmla="*/ 1011352 w 1166050"/>
                  <a:gd name="connsiteY116" fmla="*/ 470314 h 894132"/>
                  <a:gd name="connsiteX117" fmla="*/ 1036390 w 1166050"/>
                  <a:gd name="connsiteY117" fmla="*/ 468526 h 894132"/>
                  <a:gd name="connsiteX118" fmla="*/ 997045 w 1166050"/>
                  <a:gd name="connsiteY118" fmla="*/ 417560 h 894132"/>
                  <a:gd name="connsiteX119" fmla="*/ 997045 w 1166050"/>
                  <a:gd name="connsiteY119" fmla="*/ 410407 h 894132"/>
                  <a:gd name="connsiteX120" fmla="*/ 991680 w 1166050"/>
                  <a:gd name="connsiteY120" fmla="*/ 406831 h 894132"/>
                  <a:gd name="connsiteX121" fmla="*/ 991680 w 1166050"/>
                  <a:gd name="connsiteY121" fmla="*/ 399677 h 894132"/>
                  <a:gd name="connsiteX122" fmla="*/ 983632 w 1166050"/>
                  <a:gd name="connsiteY122" fmla="*/ 384477 h 894132"/>
                  <a:gd name="connsiteX123" fmla="*/ 978267 w 1166050"/>
                  <a:gd name="connsiteY123" fmla="*/ 354077 h 894132"/>
                  <a:gd name="connsiteX124" fmla="*/ 971113 w 1166050"/>
                  <a:gd name="connsiteY124" fmla="*/ 325464 h 894132"/>
                  <a:gd name="connsiteX125" fmla="*/ 955911 w 1166050"/>
                  <a:gd name="connsiteY125" fmla="*/ 244098 h 894132"/>
                  <a:gd name="connsiteX126" fmla="*/ 989891 w 1166050"/>
                  <a:gd name="connsiteY126" fmla="*/ 158262 h 894132"/>
                  <a:gd name="connsiteX127" fmla="*/ 1037284 w 1166050"/>
                  <a:gd name="connsiteY127" fmla="*/ 104614 h 894132"/>
                  <a:gd name="connsiteX128" fmla="*/ 1069476 w 1166050"/>
                  <a:gd name="connsiteY128" fmla="*/ 50966 h 894132"/>
                  <a:gd name="connsiteX129" fmla="*/ 1121340 w 1166050"/>
                  <a:gd name="connsiteY129" fmla="*/ 16989 h 894132"/>
                  <a:gd name="connsiteX130" fmla="*/ 1166051 w 1166050"/>
                  <a:gd name="connsiteY130" fmla="*/ 0 h 894132"/>
                  <a:gd name="connsiteX131" fmla="*/ 0 w 1166050"/>
                  <a:gd name="connsiteY131" fmla="*/ 0 h 894132"/>
                  <a:gd name="connsiteX132" fmla="*/ 0 w 1166050"/>
                  <a:gd name="connsiteY132" fmla="*/ 894133 h 894132"/>
                  <a:gd name="connsiteX133" fmla="*/ 828933 w 1166050"/>
                  <a:gd name="connsiteY133" fmla="*/ 894133 h 894132"/>
                  <a:gd name="connsiteX134" fmla="*/ 938027 w 1166050"/>
                  <a:gd name="connsiteY134" fmla="*/ 837803 h 894132"/>
                  <a:gd name="connsiteX135" fmla="*/ 1023871 w 1166050"/>
                  <a:gd name="connsiteY135" fmla="*/ 790414 h 894132"/>
                  <a:gd name="connsiteX136" fmla="*/ 764550 w 1166050"/>
                  <a:gd name="connsiteY136" fmla="*/ 668812 h 894132"/>
                  <a:gd name="connsiteX137" fmla="*/ 756502 w 1166050"/>
                  <a:gd name="connsiteY137" fmla="*/ 667023 h 894132"/>
                  <a:gd name="connsiteX138" fmla="*/ 777069 w 1166050"/>
                  <a:gd name="connsiteY138" fmla="*/ 655400 h 894132"/>
                  <a:gd name="connsiteX139" fmla="*/ 788694 w 1166050"/>
                  <a:gd name="connsiteY139" fmla="*/ 651823 h 894132"/>
                  <a:gd name="connsiteX140" fmla="*/ 800319 w 1166050"/>
                  <a:gd name="connsiteY140" fmla="*/ 658976 h 894132"/>
                  <a:gd name="connsiteX141" fmla="*/ 764550 w 1166050"/>
                  <a:gd name="connsiteY141" fmla="*/ 668812 h 894132"/>
                  <a:gd name="connsiteX142" fmla="*/ 505229 w 1166050"/>
                  <a:gd name="connsiteY142" fmla="*/ 632152 h 894132"/>
                  <a:gd name="connsiteX143" fmla="*/ 503441 w 1166050"/>
                  <a:gd name="connsiteY143" fmla="*/ 628576 h 894132"/>
                  <a:gd name="connsiteX144" fmla="*/ 557988 w 1166050"/>
                  <a:gd name="connsiteY144" fmla="*/ 542739 h 894132"/>
                  <a:gd name="connsiteX145" fmla="*/ 615217 w 1166050"/>
                  <a:gd name="connsiteY145" fmla="*/ 495350 h 894132"/>
                  <a:gd name="connsiteX146" fmla="*/ 710003 w 1166050"/>
                  <a:gd name="connsiteY146" fmla="*/ 421137 h 894132"/>
                  <a:gd name="connsiteX147" fmla="*/ 753820 w 1166050"/>
                  <a:gd name="connsiteY147" fmla="*/ 422925 h 894132"/>
                  <a:gd name="connsiteX148" fmla="*/ 733253 w 1166050"/>
                  <a:gd name="connsiteY148" fmla="*/ 432760 h 894132"/>
                  <a:gd name="connsiteX149" fmla="*/ 727888 w 1166050"/>
                  <a:gd name="connsiteY149" fmla="*/ 430972 h 894132"/>
                  <a:gd name="connsiteX150" fmla="*/ 729676 w 1166050"/>
                  <a:gd name="connsiteY150" fmla="*/ 425607 h 894132"/>
                  <a:gd name="connsiteX151" fmla="*/ 676023 w 1166050"/>
                  <a:gd name="connsiteY151" fmla="*/ 474785 h 894132"/>
                  <a:gd name="connsiteX152" fmla="*/ 637572 w 1166050"/>
                  <a:gd name="connsiteY152" fmla="*/ 518597 h 894132"/>
                  <a:gd name="connsiteX153" fmla="*/ 635784 w 1166050"/>
                  <a:gd name="connsiteY153" fmla="*/ 515021 h 894132"/>
                  <a:gd name="connsiteX154" fmla="*/ 505229 w 1166050"/>
                  <a:gd name="connsiteY154" fmla="*/ 632152 h 894132"/>
                  <a:gd name="connsiteX155" fmla="*/ 645620 w 1166050"/>
                  <a:gd name="connsiteY155" fmla="*/ 520385 h 894132"/>
                  <a:gd name="connsiteX156" fmla="*/ 640255 w 1166050"/>
                  <a:gd name="connsiteY156" fmla="*/ 527538 h 894132"/>
                  <a:gd name="connsiteX157" fmla="*/ 633101 w 1166050"/>
                  <a:gd name="connsiteY157" fmla="*/ 534692 h 894132"/>
                  <a:gd name="connsiteX158" fmla="*/ 629524 w 1166050"/>
                  <a:gd name="connsiteY158" fmla="*/ 532903 h 894132"/>
                  <a:gd name="connsiteX159" fmla="*/ 642938 w 1166050"/>
                  <a:gd name="connsiteY159" fmla="*/ 517703 h 894132"/>
                  <a:gd name="connsiteX160" fmla="*/ 645620 w 1166050"/>
                  <a:gd name="connsiteY160" fmla="*/ 520385 h 894132"/>
                  <a:gd name="connsiteX161" fmla="*/ 724311 w 1166050"/>
                  <a:gd name="connsiteY161" fmla="*/ 773425 h 894132"/>
                  <a:gd name="connsiteX162" fmla="*/ 719840 w 1166050"/>
                  <a:gd name="connsiteY162" fmla="*/ 778790 h 894132"/>
                  <a:gd name="connsiteX163" fmla="*/ 721628 w 1166050"/>
                  <a:gd name="connsiteY163" fmla="*/ 781472 h 894132"/>
                  <a:gd name="connsiteX164" fmla="*/ 709109 w 1166050"/>
                  <a:gd name="connsiteY164" fmla="*/ 790414 h 894132"/>
                  <a:gd name="connsiteX165" fmla="*/ 706426 w 1166050"/>
                  <a:gd name="connsiteY165" fmla="*/ 790414 h 894132"/>
                  <a:gd name="connsiteX166" fmla="*/ 700167 w 1166050"/>
                  <a:gd name="connsiteY166" fmla="*/ 796673 h 894132"/>
                  <a:gd name="connsiteX167" fmla="*/ 691225 w 1166050"/>
                  <a:gd name="connsiteY167" fmla="*/ 794884 h 894132"/>
                  <a:gd name="connsiteX168" fmla="*/ 703744 w 1166050"/>
                  <a:gd name="connsiteY168" fmla="*/ 783261 h 894132"/>
                  <a:gd name="connsiteX169" fmla="*/ 710898 w 1166050"/>
                  <a:gd name="connsiteY169" fmla="*/ 776107 h 894132"/>
                  <a:gd name="connsiteX170" fmla="*/ 714474 w 1166050"/>
                  <a:gd name="connsiteY170" fmla="*/ 772531 h 894132"/>
                  <a:gd name="connsiteX171" fmla="*/ 724311 w 1166050"/>
                  <a:gd name="connsiteY171" fmla="*/ 773425 h 894132"/>
                  <a:gd name="connsiteX172" fmla="*/ 693908 w 1166050"/>
                  <a:gd name="connsiteY172" fmla="*/ 760013 h 894132"/>
                  <a:gd name="connsiteX173" fmla="*/ 674235 w 1166050"/>
                  <a:gd name="connsiteY173" fmla="*/ 773425 h 894132"/>
                  <a:gd name="connsiteX174" fmla="*/ 651880 w 1166050"/>
                  <a:gd name="connsiteY174" fmla="*/ 784155 h 894132"/>
                  <a:gd name="connsiteX175" fmla="*/ 649197 w 1166050"/>
                  <a:gd name="connsiteY175" fmla="*/ 783261 h 894132"/>
                  <a:gd name="connsiteX176" fmla="*/ 632207 w 1166050"/>
                  <a:gd name="connsiteY176" fmla="*/ 796673 h 894132"/>
                  <a:gd name="connsiteX177" fmla="*/ 629524 w 1166050"/>
                  <a:gd name="connsiteY177" fmla="*/ 799355 h 894132"/>
                  <a:gd name="connsiteX178" fmla="*/ 626842 w 1166050"/>
                  <a:gd name="connsiteY178" fmla="*/ 802037 h 894132"/>
                  <a:gd name="connsiteX179" fmla="*/ 623265 w 1166050"/>
                  <a:gd name="connsiteY179" fmla="*/ 805614 h 894132"/>
                  <a:gd name="connsiteX180" fmla="*/ 620582 w 1166050"/>
                  <a:gd name="connsiteY180" fmla="*/ 808296 h 894132"/>
                  <a:gd name="connsiteX181" fmla="*/ 617005 w 1166050"/>
                  <a:gd name="connsiteY181" fmla="*/ 807402 h 894132"/>
                  <a:gd name="connsiteX182" fmla="*/ 614323 w 1166050"/>
                  <a:gd name="connsiteY182" fmla="*/ 809190 h 894132"/>
                  <a:gd name="connsiteX183" fmla="*/ 611640 w 1166050"/>
                  <a:gd name="connsiteY183" fmla="*/ 810979 h 894132"/>
                  <a:gd name="connsiteX184" fmla="*/ 609852 w 1166050"/>
                  <a:gd name="connsiteY184" fmla="*/ 810979 h 894132"/>
                  <a:gd name="connsiteX185" fmla="*/ 603592 w 1166050"/>
                  <a:gd name="connsiteY185" fmla="*/ 816343 h 894132"/>
                  <a:gd name="connsiteX186" fmla="*/ 593756 w 1166050"/>
                  <a:gd name="connsiteY186" fmla="*/ 827073 h 894132"/>
                  <a:gd name="connsiteX187" fmla="*/ 593756 w 1166050"/>
                  <a:gd name="connsiteY187" fmla="*/ 827967 h 894132"/>
                  <a:gd name="connsiteX188" fmla="*/ 592862 w 1166050"/>
                  <a:gd name="connsiteY188" fmla="*/ 828861 h 894132"/>
                  <a:gd name="connsiteX189" fmla="*/ 591968 w 1166050"/>
                  <a:gd name="connsiteY189" fmla="*/ 829755 h 894132"/>
                  <a:gd name="connsiteX190" fmla="*/ 591073 w 1166050"/>
                  <a:gd name="connsiteY190" fmla="*/ 831544 h 894132"/>
                  <a:gd name="connsiteX191" fmla="*/ 589285 w 1166050"/>
                  <a:gd name="connsiteY191" fmla="*/ 832438 h 894132"/>
                  <a:gd name="connsiteX192" fmla="*/ 588391 w 1166050"/>
                  <a:gd name="connsiteY192" fmla="*/ 831544 h 894132"/>
                  <a:gd name="connsiteX193" fmla="*/ 587496 w 1166050"/>
                  <a:gd name="connsiteY193" fmla="*/ 830650 h 894132"/>
                  <a:gd name="connsiteX194" fmla="*/ 585708 w 1166050"/>
                  <a:gd name="connsiteY194" fmla="*/ 827967 h 894132"/>
                  <a:gd name="connsiteX195" fmla="*/ 585708 w 1166050"/>
                  <a:gd name="connsiteY195" fmla="*/ 827073 h 894132"/>
                  <a:gd name="connsiteX196" fmla="*/ 591073 w 1166050"/>
                  <a:gd name="connsiteY196" fmla="*/ 820814 h 894132"/>
                  <a:gd name="connsiteX197" fmla="*/ 592862 w 1166050"/>
                  <a:gd name="connsiteY197" fmla="*/ 819026 h 894132"/>
                  <a:gd name="connsiteX198" fmla="*/ 595544 w 1166050"/>
                  <a:gd name="connsiteY198" fmla="*/ 815449 h 894132"/>
                  <a:gd name="connsiteX199" fmla="*/ 596439 w 1166050"/>
                  <a:gd name="connsiteY199" fmla="*/ 813661 h 894132"/>
                  <a:gd name="connsiteX200" fmla="*/ 601804 w 1166050"/>
                  <a:gd name="connsiteY200" fmla="*/ 806508 h 894132"/>
                  <a:gd name="connsiteX201" fmla="*/ 602698 w 1166050"/>
                  <a:gd name="connsiteY201" fmla="*/ 805614 h 894132"/>
                  <a:gd name="connsiteX202" fmla="*/ 605381 w 1166050"/>
                  <a:gd name="connsiteY202" fmla="*/ 802037 h 894132"/>
                  <a:gd name="connsiteX203" fmla="*/ 607169 w 1166050"/>
                  <a:gd name="connsiteY203" fmla="*/ 798461 h 894132"/>
                  <a:gd name="connsiteX204" fmla="*/ 607169 w 1166050"/>
                  <a:gd name="connsiteY204" fmla="*/ 797567 h 894132"/>
                  <a:gd name="connsiteX205" fmla="*/ 608958 w 1166050"/>
                  <a:gd name="connsiteY205" fmla="*/ 793990 h 894132"/>
                  <a:gd name="connsiteX206" fmla="*/ 608958 w 1166050"/>
                  <a:gd name="connsiteY206" fmla="*/ 793096 h 894132"/>
                  <a:gd name="connsiteX207" fmla="*/ 609852 w 1166050"/>
                  <a:gd name="connsiteY207" fmla="*/ 791308 h 894132"/>
                  <a:gd name="connsiteX208" fmla="*/ 610746 w 1166050"/>
                  <a:gd name="connsiteY208" fmla="*/ 788625 h 894132"/>
                  <a:gd name="connsiteX209" fmla="*/ 610746 w 1166050"/>
                  <a:gd name="connsiteY209" fmla="*/ 787731 h 894132"/>
                  <a:gd name="connsiteX210" fmla="*/ 617900 w 1166050"/>
                  <a:gd name="connsiteY210" fmla="*/ 778790 h 894132"/>
                  <a:gd name="connsiteX211" fmla="*/ 617005 w 1166050"/>
                  <a:gd name="connsiteY211" fmla="*/ 778790 h 894132"/>
                  <a:gd name="connsiteX212" fmla="*/ 610746 w 1166050"/>
                  <a:gd name="connsiteY212" fmla="*/ 784155 h 894132"/>
                  <a:gd name="connsiteX213" fmla="*/ 608063 w 1166050"/>
                  <a:gd name="connsiteY213" fmla="*/ 781472 h 894132"/>
                  <a:gd name="connsiteX214" fmla="*/ 611640 w 1166050"/>
                  <a:gd name="connsiteY214" fmla="*/ 777896 h 894132"/>
                  <a:gd name="connsiteX215" fmla="*/ 620582 w 1166050"/>
                  <a:gd name="connsiteY215" fmla="*/ 768954 h 894132"/>
                  <a:gd name="connsiteX216" fmla="*/ 625948 w 1166050"/>
                  <a:gd name="connsiteY216" fmla="*/ 765378 h 894132"/>
                  <a:gd name="connsiteX217" fmla="*/ 626842 w 1166050"/>
                  <a:gd name="connsiteY217" fmla="*/ 764484 h 894132"/>
                  <a:gd name="connsiteX218" fmla="*/ 630419 w 1166050"/>
                  <a:gd name="connsiteY218" fmla="*/ 760013 h 894132"/>
                  <a:gd name="connsiteX219" fmla="*/ 694802 w 1166050"/>
                  <a:gd name="connsiteY219" fmla="*/ 734977 h 894132"/>
                  <a:gd name="connsiteX220" fmla="*/ 721628 w 1166050"/>
                  <a:gd name="connsiteY220" fmla="*/ 734977 h 894132"/>
                  <a:gd name="connsiteX221" fmla="*/ 736830 w 1166050"/>
                  <a:gd name="connsiteY221" fmla="*/ 738554 h 894132"/>
                  <a:gd name="connsiteX222" fmla="*/ 693908 w 1166050"/>
                  <a:gd name="connsiteY222" fmla="*/ 760013 h 894132"/>
                  <a:gd name="connsiteX223" fmla="*/ 728782 w 1166050"/>
                  <a:gd name="connsiteY223" fmla="*/ 641988 h 894132"/>
                  <a:gd name="connsiteX224" fmla="*/ 735935 w 1166050"/>
                  <a:gd name="connsiteY224" fmla="*/ 638411 h 894132"/>
                  <a:gd name="connsiteX225" fmla="*/ 722522 w 1166050"/>
                  <a:gd name="connsiteY225" fmla="*/ 638411 h 894132"/>
                  <a:gd name="connsiteX226" fmla="*/ 720734 w 1166050"/>
                  <a:gd name="connsiteY226" fmla="*/ 634834 h 894132"/>
                  <a:gd name="connsiteX227" fmla="*/ 693908 w 1166050"/>
                  <a:gd name="connsiteY227" fmla="*/ 641988 h 894132"/>
                  <a:gd name="connsiteX228" fmla="*/ 658139 w 1166050"/>
                  <a:gd name="connsiteY228" fmla="*/ 657188 h 894132"/>
                  <a:gd name="connsiteX229" fmla="*/ 604486 w 1166050"/>
                  <a:gd name="connsiteY229" fmla="*/ 685800 h 894132"/>
                  <a:gd name="connsiteX230" fmla="*/ 602698 w 1166050"/>
                  <a:gd name="connsiteY230" fmla="*/ 682223 h 894132"/>
                  <a:gd name="connsiteX231" fmla="*/ 614323 w 1166050"/>
                  <a:gd name="connsiteY231" fmla="*/ 670600 h 894132"/>
                  <a:gd name="connsiteX232" fmla="*/ 612534 w 1166050"/>
                  <a:gd name="connsiteY232" fmla="*/ 667023 h 894132"/>
                  <a:gd name="connsiteX233" fmla="*/ 661716 w 1166050"/>
                  <a:gd name="connsiteY233" fmla="*/ 623211 h 894132"/>
                  <a:gd name="connsiteX234" fmla="*/ 661716 w 1166050"/>
                  <a:gd name="connsiteY234" fmla="*/ 617846 h 894132"/>
                  <a:gd name="connsiteX235" fmla="*/ 678706 w 1166050"/>
                  <a:gd name="connsiteY235" fmla="*/ 599069 h 894132"/>
                  <a:gd name="connsiteX236" fmla="*/ 695696 w 1166050"/>
                  <a:gd name="connsiteY236" fmla="*/ 583869 h 894132"/>
                  <a:gd name="connsiteX237" fmla="*/ 690331 w 1166050"/>
                  <a:gd name="connsiteY237" fmla="*/ 578504 h 894132"/>
                  <a:gd name="connsiteX238" fmla="*/ 669764 w 1166050"/>
                  <a:gd name="connsiteY238" fmla="*/ 576716 h 894132"/>
                  <a:gd name="connsiteX239" fmla="*/ 680494 w 1166050"/>
                  <a:gd name="connsiteY239" fmla="*/ 570457 h 894132"/>
                  <a:gd name="connsiteX240" fmla="*/ 676918 w 1166050"/>
                  <a:gd name="connsiteY240" fmla="*/ 567774 h 894132"/>
                  <a:gd name="connsiteX241" fmla="*/ 684965 w 1166050"/>
                  <a:gd name="connsiteY241" fmla="*/ 559727 h 894132"/>
                  <a:gd name="connsiteX242" fmla="*/ 705532 w 1166050"/>
                  <a:gd name="connsiteY242" fmla="*/ 552574 h 894132"/>
                  <a:gd name="connsiteX243" fmla="*/ 667975 w 1166050"/>
                  <a:gd name="connsiteY243" fmla="*/ 548998 h 894132"/>
                  <a:gd name="connsiteX244" fmla="*/ 710003 w 1166050"/>
                  <a:gd name="connsiteY244" fmla="*/ 498032 h 894132"/>
                  <a:gd name="connsiteX245" fmla="*/ 715369 w 1166050"/>
                  <a:gd name="connsiteY245" fmla="*/ 499820 h 894132"/>
                  <a:gd name="connsiteX246" fmla="*/ 701955 w 1166050"/>
                  <a:gd name="connsiteY246" fmla="*/ 516809 h 894132"/>
                  <a:gd name="connsiteX247" fmla="*/ 742195 w 1166050"/>
                  <a:gd name="connsiteY247" fmla="*/ 526644 h 894132"/>
                  <a:gd name="connsiteX248" fmla="*/ 735041 w 1166050"/>
                  <a:gd name="connsiteY248" fmla="*/ 528433 h 894132"/>
                  <a:gd name="connsiteX249" fmla="*/ 761868 w 1166050"/>
                  <a:gd name="connsiteY249" fmla="*/ 536480 h 894132"/>
                  <a:gd name="connsiteX250" fmla="*/ 746666 w 1166050"/>
                  <a:gd name="connsiteY250" fmla="*/ 536480 h 894132"/>
                  <a:gd name="connsiteX251" fmla="*/ 898682 w 1166050"/>
                  <a:gd name="connsiteY251" fmla="*/ 597281 h 894132"/>
                  <a:gd name="connsiteX252" fmla="*/ 782434 w 1166050"/>
                  <a:gd name="connsiteY252" fmla="*/ 633046 h 894132"/>
                  <a:gd name="connsiteX253" fmla="*/ 769021 w 1166050"/>
                  <a:gd name="connsiteY253" fmla="*/ 631258 h 894132"/>
                  <a:gd name="connsiteX254" fmla="*/ 767233 w 1166050"/>
                  <a:gd name="connsiteY254" fmla="*/ 636623 h 894132"/>
                  <a:gd name="connsiteX255" fmla="*/ 750243 w 1166050"/>
                  <a:gd name="connsiteY255" fmla="*/ 640199 h 894132"/>
                  <a:gd name="connsiteX256" fmla="*/ 728782 w 1166050"/>
                  <a:gd name="connsiteY256" fmla="*/ 641988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166050" h="894132">
                    <a:moveTo>
                      <a:pt x="1023871" y="790414"/>
                    </a:moveTo>
                    <a:cubicBezTo>
                      <a:pt x="1033708" y="780578"/>
                      <a:pt x="1043544" y="770743"/>
                      <a:pt x="1052486" y="760013"/>
                    </a:cubicBezTo>
                    <a:cubicBezTo>
                      <a:pt x="1070370" y="739448"/>
                      <a:pt x="1088254" y="720671"/>
                      <a:pt x="1108821" y="702789"/>
                    </a:cubicBezTo>
                    <a:cubicBezTo>
                      <a:pt x="1115081" y="697424"/>
                      <a:pt x="1121340" y="692059"/>
                      <a:pt x="1127600" y="688482"/>
                    </a:cubicBezTo>
                    <a:cubicBezTo>
                      <a:pt x="1129388" y="686694"/>
                      <a:pt x="1129388" y="683118"/>
                      <a:pt x="1131177" y="681329"/>
                    </a:cubicBezTo>
                    <a:cubicBezTo>
                      <a:pt x="1123129" y="684906"/>
                      <a:pt x="1117763" y="691165"/>
                      <a:pt x="1108821" y="694741"/>
                    </a:cubicBezTo>
                    <a:cubicBezTo>
                      <a:pt x="1107033" y="694741"/>
                      <a:pt x="1105244" y="692953"/>
                      <a:pt x="1107033" y="691165"/>
                    </a:cubicBezTo>
                    <a:cubicBezTo>
                      <a:pt x="1113292" y="686694"/>
                      <a:pt x="1119552" y="682223"/>
                      <a:pt x="1124917" y="677753"/>
                    </a:cubicBezTo>
                    <a:lnTo>
                      <a:pt x="1124023" y="677753"/>
                    </a:lnTo>
                    <a:cubicBezTo>
                      <a:pt x="1122234" y="677753"/>
                      <a:pt x="1122234" y="675965"/>
                      <a:pt x="1122234" y="674176"/>
                    </a:cubicBezTo>
                    <a:cubicBezTo>
                      <a:pt x="1099879" y="670600"/>
                      <a:pt x="1083783" y="685800"/>
                      <a:pt x="1068582" y="699212"/>
                    </a:cubicBezTo>
                    <a:cubicBezTo>
                      <a:pt x="1065005" y="701000"/>
                      <a:pt x="1061428" y="697424"/>
                      <a:pt x="1060534" y="697424"/>
                    </a:cubicBezTo>
                    <a:cubicBezTo>
                      <a:pt x="1035496" y="705471"/>
                      <a:pt x="1016718" y="727824"/>
                      <a:pt x="991680" y="737660"/>
                    </a:cubicBezTo>
                    <a:lnTo>
                      <a:pt x="991680" y="734083"/>
                    </a:lnTo>
                    <a:cubicBezTo>
                      <a:pt x="981843" y="737660"/>
                      <a:pt x="972007" y="743919"/>
                      <a:pt x="961277" y="745707"/>
                    </a:cubicBezTo>
                    <a:cubicBezTo>
                      <a:pt x="946075" y="749283"/>
                      <a:pt x="932662" y="747495"/>
                      <a:pt x="919249" y="747495"/>
                    </a:cubicBezTo>
                    <a:cubicBezTo>
                      <a:pt x="898682" y="749283"/>
                      <a:pt x="878115" y="753754"/>
                      <a:pt x="857548" y="758225"/>
                    </a:cubicBezTo>
                    <a:cubicBezTo>
                      <a:pt x="856654" y="758225"/>
                      <a:pt x="856654" y="758225"/>
                      <a:pt x="855760" y="759119"/>
                    </a:cubicBezTo>
                    <a:cubicBezTo>
                      <a:pt x="845029" y="761801"/>
                      <a:pt x="834299" y="766272"/>
                      <a:pt x="824462" y="771637"/>
                    </a:cubicBezTo>
                    <a:lnTo>
                      <a:pt x="820885" y="775213"/>
                    </a:lnTo>
                    <a:cubicBezTo>
                      <a:pt x="817309" y="778790"/>
                      <a:pt x="813732" y="783261"/>
                      <a:pt x="809261" y="785049"/>
                    </a:cubicBezTo>
                    <a:cubicBezTo>
                      <a:pt x="798530" y="790414"/>
                      <a:pt x="790482" y="799355"/>
                      <a:pt x="781540" y="807402"/>
                    </a:cubicBezTo>
                    <a:cubicBezTo>
                      <a:pt x="780646" y="808296"/>
                      <a:pt x="779752" y="808296"/>
                      <a:pt x="778858" y="808296"/>
                    </a:cubicBezTo>
                    <a:cubicBezTo>
                      <a:pt x="769915" y="817238"/>
                      <a:pt x="760973" y="826179"/>
                      <a:pt x="752031" y="834226"/>
                    </a:cubicBezTo>
                    <a:cubicBezTo>
                      <a:pt x="751137" y="835120"/>
                      <a:pt x="748454" y="835120"/>
                      <a:pt x="746666" y="835120"/>
                    </a:cubicBezTo>
                    <a:cubicBezTo>
                      <a:pt x="746666" y="834226"/>
                      <a:pt x="747560" y="834226"/>
                      <a:pt x="747560" y="833332"/>
                    </a:cubicBezTo>
                    <a:cubicBezTo>
                      <a:pt x="749349" y="830650"/>
                      <a:pt x="750243" y="828861"/>
                      <a:pt x="752031" y="826179"/>
                    </a:cubicBezTo>
                    <a:lnTo>
                      <a:pt x="757396" y="818132"/>
                    </a:lnTo>
                    <a:cubicBezTo>
                      <a:pt x="760079" y="814555"/>
                      <a:pt x="761868" y="810979"/>
                      <a:pt x="764550" y="808296"/>
                    </a:cubicBezTo>
                    <a:cubicBezTo>
                      <a:pt x="765444" y="807402"/>
                      <a:pt x="765444" y="806508"/>
                      <a:pt x="764550" y="806508"/>
                    </a:cubicBezTo>
                    <a:cubicBezTo>
                      <a:pt x="763656" y="805614"/>
                      <a:pt x="762762" y="805614"/>
                      <a:pt x="761868" y="805614"/>
                    </a:cubicBezTo>
                    <a:cubicBezTo>
                      <a:pt x="769915" y="797567"/>
                      <a:pt x="780646" y="790414"/>
                      <a:pt x="790482" y="784155"/>
                    </a:cubicBezTo>
                    <a:cubicBezTo>
                      <a:pt x="789588" y="784155"/>
                      <a:pt x="787800" y="783261"/>
                      <a:pt x="788694" y="782366"/>
                    </a:cubicBezTo>
                    <a:cubicBezTo>
                      <a:pt x="789588" y="780578"/>
                      <a:pt x="790482" y="779684"/>
                      <a:pt x="791377" y="777896"/>
                    </a:cubicBezTo>
                    <a:cubicBezTo>
                      <a:pt x="791377" y="777002"/>
                      <a:pt x="791377" y="777002"/>
                      <a:pt x="792271" y="776107"/>
                    </a:cubicBezTo>
                    <a:cubicBezTo>
                      <a:pt x="792271" y="775213"/>
                      <a:pt x="791377" y="775213"/>
                      <a:pt x="791377" y="774319"/>
                    </a:cubicBezTo>
                    <a:lnTo>
                      <a:pt x="783329" y="779684"/>
                    </a:lnTo>
                    <a:cubicBezTo>
                      <a:pt x="778858" y="783261"/>
                      <a:pt x="776175" y="790414"/>
                      <a:pt x="769915" y="790414"/>
                    </a:cubicBezTo>
                    <a:lnTo>
                      <a:pt x="767233" y="790414"/>
                    </a:lnTo>
                    <a:cubicBezTo>
                      <a:pt x="766339" y="790414"/>
                      <a:pt x="765444" y="790414"/>
                      <a:pt x="765444" y="789519"/>
                    </a:cubicBezTo>
                    <a:lnTo>
                      <a:pt x="765444" y="788625"/>
                    </a:lnTo>
                    <a:cubicBezTo>
                      <a:pt x="765444" y="787731"/>
                      <a:pt x="766339" y="787731"/>
                      <a:pt x="766339" y="786837"/>
                    </a:cubicBezTo>
                    <a:cubicBezTo>
                      <a:pt x="766339" y="785943"/>
                      <a:pt x="767233" y="785943"/>
                      <a:pt x="767233" y="785049"/>
                    </a:cubicBezTo>
                    <a:cubicBezTo>
                      <a:pt x="767233" y="785049"/>
                      <a:pt x="767233" y="784155"/>
                      <a:pt x="768127" y="784155"/>
                    </a:cubicBezTo>
                    <a:cubicBezTo>
                      <a:pt x="768127" y="783261"/>
                      <a:pt x="769021" y="782366"/>
                      <a:pt x="769021" y="782366"/>
                    </a:cubicBezTo>
                    <a:cubicBezTo>
                      <a:pt x="769021" y="781472"/>
                      <a:pt x="769915" y="781472"/>
                      <a:pt x="769915" y="780578"/>
                    </a:cubicBezTo>
                    <a:cubicBezTo>
                      <a:pt x="770810" y="779684"/>
                      <a:pt x="771704" y="777896"/>
                      <a:pt x="771704" y="777002"/>
                    </a:cubicBezTo>
                    <a:cubicBezTo>
                      <a:pt x="771704" y="776107"/>
                      <a:pt x="772598" y="776107"/>
                      <a:pt x="772598" y="775213"/>
                    </a:cubicBezTo>
                    <a:cubicBezTo>
                      <a:pt x="773492" y="774319"/>
                      <a:pt x="773492" y="773425"/>
                      <a:pt x="774387" y="772531"/>
                    </a:cubicBezTo>
                    <a:cubicBezTo>
                      <a:pt x="775281" y="770743"/>
                      <a:pt x="774387" y="769849"/>
                      <a:pt x="773492" y="769849"/>
                    </a:cubicBezTo>
                    <a:cubicBezTo>
                      <a:pt x="776175" y="765378"/>
                      <a:pt x="780646" y="762695"/>
                      <a:pt x="785117" y="760013"/>
                    </a:cubicBezTo>
                    <a:lnTo>
                      <a:pt x="784223" y="760013"/>
                    </a:lnTo>
                    <a:cubicBezTo>
                      <a:pt x="790482" y="756437"/>
                      <a:pt x="797636" y="752860"/>
                      <a:pt x="803895" y="749283"/>
                    </a:cubicBezTo>
                    <a:lnTo>
                      <a:pt x="806578" y="746601"/>
                    </a:lnTo>
                    <a:cubicBezTo>
                      <a:pt x="796742" y="750178"/>
                      <a:pt x="788694" y="754648"/>
                      <a:pt x="779752" y="760013"/>
                    </a:cubicBezTo>
                    <a:cubicBezTo>
                      <a:pt x="779752" y="760013"/>
                      <a:pt x="777963" y="760907"/>
                      <a:pt x="777069" y="761801"/>
                    </a:cubicBezTo>
                    <a:cubicBezTo>
                      <a:pt x="777069" y="761801"/>
                      <a:pt x="775281" y="762695"/>
                      <a:pt x="772598" y="760013"/>
                    </a:cubicBezTo>
                    <a:lnTo>
                      <a:pt x="772598" y="759119"/>
                    </a:lnTo>
                    <a:cubicBezTo>
                      <a:pt x="774387" y="755542"/>
                      <a:pt x="779752" y="753754"/>
                      <a:pt x="782434" y="751072"/>
                    </a:cubicBezTo>
                    <a:cubicBezTo>
                      <a:pt x="784223" y="751072"/>
                      <a:pt x="786011" y="751072"/>
                      <a:pt x="786011" y="752860"/>
                    </a:cubicBezTo>
                    <a:cubicBezTo>
                      <a:pt x="840558" y="710836"/>
                      <a:pt x="914778" y="720671"/>
                      <a:pt x="977372" y="699212"/>
                    </a:cubicBezTo>
                    <a:cubicBezTo>
                      <a:pt x="982738" y="695635"/>
                      <a:pt x="987209" y="692059"/>
                      <a:pt x="992574" y="689377"/>
                    </a:cubicBezTo>
                    <a:cubicBezTo>
                      <a:pt x="1000622" y="685800"/>
                      <a:pt x="1007775" y="677753"/>
                      <a:pt x="1017612" y="672388"/>
                    </a:cubicBezTo>
                    <a:cubicBezTo>
                      <a:pt x="1031025" y="662553"/>
                      <a:pt x="1040861" y="650035"/>
                      <a:pt x="1046227" y="633940"/>
                    </a:cubicBezTo>
                    <a:cubicBezTo>
                      <a:pt x="1046227" y="632152"/>
                      <a:pt x="1044438" y="630364"/>
                      <a:pt x="1044438" y="630364"/>
                    </a:cubicBezTo>
                    <a:cubicBezTo>
                      <a:pt x="1022083" y="653611"/>
                      <a:pt x="997045" y="672388"/>
                      <a:pt x="970219" y="685800"/>
                    </a:cubicBezTo>
                    <a:cubicBezTo>
                      <a:pt x="934450" y="704577"/>
                      <a:pt x="895999" y="701000"/>
                      <a:pt x="858442" y="706365"/>
                    </a:cubicBezTo>
                    <a:cubicBezTo>
                      <a:pt x="860231" y="702789"/>
                      <a:pt x="863808" y="702789"/>
                      <a:pt x="866490" y="702789"/>
                    </a:cubicBezTo>
                    <a:cubicBezTo>
                      <a:pt x="866490" y="697424"/>
                      <a:pt x="870067" y="695635"/>
                      <a:pt x="873644" y="692953"/>
                    </a:cubicBezTo>
                    <a:lnTo>
                      <a:pt x="879009" y="692953"/>
                    </a:lnTo>
                    <a:cubicBezTo>
                      <a:pt x="880798" y="692953"/>
                      <a:pt x="880798" y="689377"/>
                      <a:pt x="882586" y="689377"/>
                    </a:cubicBezTo>
                    <a:cubicBezTo>
                      <a:pt x="886163" y="689377"/>
                      <a:pt x="891528" y="687588"/>
                      <a:pt x="889740" y="687588"/>
                    </a:cubicBezTo>
                    <a:cubicBezTo>
                      <a:pt x="884374" y="680435"/>
                      <a:pt x="874538" y="692953"/>
                      <a:pt x="866490" y="687588"/>
                    </a:cubicBezTo>
                    <a:cubicBezTo>
                      <a:pt x="870067" y="684012"/>
                      <a:pt x="868279" y="679541"/>
                      <a:pt x="871855" y="677753"/>
                    </a:cubicBezTo>
                    <a:lnTo>
                      <a:pt x="879009" y="677753"/>
                    </a:lnTo>
                    <a:cubicBezTo>
                      <a:pt x="879009" y="674176"/>
                      <a:pt x="882586" y="670600"/>
                      <a:pt x="882586" y="670600"/>
                    </a:cubicBezTo>
                    <a:cubicBezTo>
                      <a:pt x="907624" y="655400"/>
                      <a:pt x="931768" y="643776"/>
                      <a:pt x="955017" y="630364"/>
                    </a:cubicBezTo>
                    <a:cubicBezTo>
                      <a:pt x="949652" y="630364"/>
                      <a:pt x="946969" y="635729"/>
                      <a:pt x="941604" y="632152"/>
                    </a:cubicBezTo>
                    <a:cubicBezTo>
                      <a:pt x="945181" y="632152"/>
                      <a:pt x="941604" y="626787"/>
                      <a:pt x="945181" y="626787"/>
                    </a:cubicBezTo>
                    <a:cubicBezTo>
                      <a:pt x="963959" y="621422"/>
                      <a:pt x="979161" y="611587"/>
                      <a:pt x="997939" y="604434"/>
                    </a:cubicBezTo>
                    <a:cubicBezTo>
                      <a:pt x="990785" y="604434"/>
                      <a:pt x="986314" y="609799"/>
                      <a:pt x="979161" y="604434"/>
                    </a:cubicBezTo>
                    <a:cubicBezTo>
                      <a:pt x="982738" y="602646"/>
                      <a:pt x="984526" y="599069"/>
                      <a:pt x="988997" y="599069"/>
                    </a:cubicBezTo>
                    <a:lnTo>
                      <a:pt x="988997" y="593704"/>
                    </a:lnTo>
                    <a:cubicBezTo>
                      <a:pt x="988997" y="591916"/>
                      <a:pt x="990785" y="591916"/>
                      <a:pt x="992574" y="591916"/>
                    </a:cubicBezTo>
                    <a:cubicBezTo>
                      <a:pt x="990785" y="591916"/>
                      <a:pt x="988997" y="590128"/>
                      <a:pt x="988997" y="590128"/>
                    </a:cubicBezTo>
                    <a:cubicBezTo>
                      <a:pt x="990785" y="586551"/>
                      <a:pt x="996151" y="588340"/>
                      <a:pt x="998833" y="584763"/>
                    </a:cubicBezTo>
                    <a:cubicBezTo>
                      <a:pt x="997045" y="584763"/>
                      <a:pt x="993468" y="584763"/>
                      <a:pt x="993468" y="582975"/>
                    </a:cubicBezTo>
                    <a:cubicBezTo>
                      <a:pt x="998833" y="575822"/>
                      <a:pt x="1006881" y="574928"/>
                      <a:pt x="1015823" y="573139"/>
                    </a:cubicBezTo>
                    <a:cubicBezTo>
                      <a:pt x="1014035" y="569563"/>
                      <a:pt x="1008670" y="573139"/>
                      <a:pt x="1008670" y="569563"/>
                    </a:cubicBezTo>
                    <a:cubicBezTo>
                      <a:pt x="1008670" y="567774"/>
                      <a:pt x="1010458" y="567774"/>
                      <a:pt x="1012247" y="567774"/>
                    </a:cubicBezTo>
                    <a:lnTo>
                      <a:pt x="1008670" y="567774"/>
                    </a:lnTo>
                    <a:cubicBezTo>
                      <a:pt x="1005093" y="565986"/>
                      <a:pt x="1006881" y="562410"/>
                      <a:pt x="1006881" y="560621"/>
                    </a:cubicBezTo>
                    <a:cubicBezTo>
                      <a:pt x="1016718" y="548998"/>
                      <a:pt x="1016718" y="533797"/>
                      <a:pt x="1022083" y="520385"/>
                    </a:cubicBezTo>
                    <a:cubicBezTo>
                      <a:pt x="1020294" y="520385"/>
                      <a:pt x="1018506" y="520385"/>
                      <a:pt x="1018506" y="518597"/>
                    </a:cubicBezTo>
                    <a:cubicBezTo>
                      <a:pt x="1001516" y="537374"/>
                      <a:pt x="974690" y="543633"/>
                      <a:pt x="949652" y="550786"/>
                    </a:cubicBezTo>
                    <a:lnTo>
                      <a:pt x="938027" y="550786"/>
                    </a:lnTo>
                    <a:cubicBezTo>
                      <a:pt x="929979" y="554362"/>
                      <a:pt x="917460" y="554362"/>
                      <a:pt x="909412" y="548998"/>
                    </a:cubicBezTo>
                    <a:cubicBezTo>
                      <a:pt x="902259" y="545421"/>
                      <a:pt x="899576" y="540950"/>
                      <a:pt x="892422" y="535586"/>
                    </a:cubicBezTo>
                    <a:cubicBezTo>
                      <a:pt x="879009" y="527538"/>
                      <a:pt x="865596" y="520385"/>
                      <a:pt x="850394" y="515021"/>
                    </a:cubicBezTo>
                    <a:cubicBezTo>
                      <a:pt x="808367" y="501609"/>
                      <a:pt x="764550" y="494456"/>
                      <a:pt x="720734" y="496244"/>
                    </a:cubicBezTo>
                    <a:cubicBezTo>
                      <a:pt x="739512" y="486408"/>
                      <a:pt x="760079" y="485514"/>
                      <a:pt x="779752" y="479255"/>
                    </a:cubicBezTo>
                    <a:cubicBezTo>
                      <a:pt x="808367" y="471208"/>
                      <a:pt x="835193" y="460479"/>
                      <a:pt x="865596" y="462267"/>
                    </a:cubicBezTo>
                    <a:cubicBezTo>
                      <a:pt x="860231" y="460479"/>
                      <a:pt x="853971" y="462267"/>
                      <a:pt x="848606" y="462267"/>
                    </a:cubicBezTo>
                    <a:cubicBezTo>
                      <a:pt x="825357" y="460479"/>
                      <a:pt x="801213" y="467632"/>
                      <a:pt x="776175" y="472102"/>
                    </a:cubicBezTo>
                    <a:cubicBezTo>
                      <a:pt x="759185" y="475679"/>
                      <a:pt x="743983" y="481938"/>
                      <a:pt x="726993" y="485514"/>
                    </a:cubicBezTo>
                    <a:cubicBezTo>
                      <a:pt x="717157" y="489091"/>
                      <a:pt x="711792" y="498926"/>
                      <a:pt x="700167" y="497138"/>
                    </a:cubicBezTo>
                    <a:lnTo>
                      <a:pt x="700167" y="491773"/>
                    </a:lnTo>
                    <a:cubicBezTo>
                      <a:pt x="717157" y="471208"/>
                      <a:pt x="737724" y="451537"/>
                      <a:pt x="764550" y="449749"/>
                    </a:cubicBezTo>
                    <a:cubicBezTo>
                      <a:pt x="794953" y="444384"/>
                      <a:pt x="823568" y="449749"/>
                      <a:pt x="853971" y="453325"/>
                    </a:cubicBezTo>
                    <a:cubicBezTo>
                      <a:pt x="876327" y="455114"/>
                      <a:pt x="895999" y="460479"/>
                      <a:pt x="918354" y="464949"/>
                    </a:cubicBezTo>
                    <a:cubicBezTo>
                      <a:pt x="926402" y="464949"/>
                      <a:pt x="928191" y="478361"/>
                      <a:pt x="935344" y="480149"/>
                    </a:cubicBezTo>
                    <a:cubicBezTo>
                      <a:pt x="945181" y="483726"/>
                      <a:pt x="955911" y="480149"/>
                      <a:pt x="965748" y="487302"/>
                    </a:cubicBezTo>
                    <a:cubicBezTo>
                      <a:pt x="965748" y="483726"/>
                      <a:pt x="963959" y="480149"/>
                      <a:pt x="965748" y="477467"/>
                    </a:cubicBezTo>
                    <a:cubicBezTo>
                      <a:pt x="972901" y="470314"/>
                      <a:pt x="980949" y="479255"/>
                      <a:pt x="988103" y="475679"/>
                    </a:cubicBezTo>
                    <a:cubicBezTo>
                      <a:pt x="1001516" y="467632"/>
                      <a:pt x="976478" y="452431"/>
                      <a:pt x="969324" y="439913"/>
                    </a:cubicBezTo>
                    <a:cubicBezTo>
                      <a:pt x="969324" y="438125"/>
                      <a:pt x="971113" y="436337"/>
                      <a:pt x="971113" y="436337"/>
                    </a:cubicBezTo>
                    <a:cubicBezTo>
                      <a:pt x="984526" y="447961"/>
                      <a:pt x="994362" y="461373"/>
                      <a:pt x="1011352" y="470314"/>
                    </a:cubicBezTo>
                    <a:cubicBezTo>
                      <a:pt x="1019400" y="473890"/>
                      <a:pt x="1039967" y="478361"/>
                      <a:pt x="1036390" y="468526"/>
                    </a:cubicBezTo>
                    <a:cubicBezTo>
                      <a:pt x="1028342" y="449749"/>
                      <a:pt x="1011352" y="434549"/>
                      <a:pt x="997045" y="417560"/>
                    </a:cubicBezTo>
                    <a:lnTo>
                      <a:pt x="997045" y="410407"/>
                    </a:lnTo>
                    <a:cubicBezTo>
                      <a:pt x="993468" y="410407"/>
                      <a:pt x="993468" y="408619"/>
                      <a:pt x="991680" y="406831"/>
                    </a:cubicBezTo>
                    <a:lnTo>
                      <a:pt x="991680" y="399677"/>
                    </a:lnTo>
                    <a:cubicBezTo>
                      <a:pt x="984526" y="396101"/>
                      <a:pt x="986314" y="389842"/>
                      <a:pt x="983632" y="384477"/>
                    </a:cubicBezTo>
                    <a:cubicBezTo>
                      <a:pt x="978267" y="376430"/>
                      <a:pt x="981843" y="363912"/>
                      <a:pt x="978267" y="354077"/>
                    </a:cubicBezTo>
                    <a:cubicBezTo>
                      <a:pt x="974690" y="344241"/>
                      <a:pt x="972901" y="335300"/>
                      <a:pt x="971113" y="325464"/>
                    </a:cubicBezTo>
                    <a:cubicBezTo>
                      <a:pt x="965748" y="296852"/>
                      <a:pt x="959488" y="271816"/>
                      <a:pt x="955911" y="244098"/>
                    </a:cubicBezTo>
                    <a:cubicBezTo>
                      <a:pt x="952334" y="211910"/>
                      <a:pt x="974690" y="186874"/>
                      <a:pt x="989891" y="158262"/>
                    </a:cubicBezTo>
                    <a:cubicBezTo>
                      <a:pt x="1001516" y="137696"/>
                      <a:pt x="1014929" y="118026"/>
                      <a:pt x="1037284" y="104614"/>
                    </a:cubicBezTo>
                    <a:cubicBezTo>
                      <a:pt x="1042650" y="84049"/>
                      <a:pt x="1056063" y="67060"/>
                      <a:pt x="1069476" y="50966"/>
                    </a:cubicBezTo>
                    <a:cubicBezTo>
                      <a:pt x="1082889" y="34871"/>
                      <a:pt x="1105244" y="24142"/>
                      <a:pt x="1121340" y="16989"/>
                    </a:cubicBezTo>
                    <a:cubicBezTo>
                      <a:pt x="1144590" y="6259"/>
                      <a:pt x="1166051" y="0"/>
                      <a:pt x="1166051" y="0"/>
                    </a:cubicBezTo>
                    <a:lnTo>
                      <a:pt x="0" y="0"/>
                    </a:lnTo>
                    <a:lnTo>
                      <a:pt x="0" y="894133"/>
                    </a:lnTo>
                    <a:lnTo>
                      <a:pt x="828933" y="894133"/>
                    </a:lnTo>
                    <a:cubicBezTo>
                      <a:pt x="861125" y="870886"/>
                      <a:pt x="893317" y="860156"/>
                      <a:pt x="938027" y="837803"/>
                    </a:cubicBezTo>
                    <a:cubicBezTo>
                      <a:pt x="959488" y="828861"/>
                      <a:pt x="1007775" y="806508"/>
                      <a:pt x="1023871" y="790414"/>
                    </a:cubicBezTo>
                    <a:moveTo>
                      <a:pt x="764550" y="668812"/>
                    </a:moveTo>
                    <a:cubicBezTo>
                      <a:pt x="760973" y="668812"/>
                      <a:pt x="754714" y="670600"/>
                      <a:pt x="756502" y="667023"/>
                    </a:cubicBezTo>
                    <a:cubicBezTo>
                      <a:pt x="758291" y="658976"/>
                      <a:pt x="769915" y="658976"/>
                      <a:pt x="777069" y="655400"/>
                    </a:cubicBezTo>
                    <a:cubicBezTo>
                      <a:pt x="780646" y="653611"/>
                      <a:pt x="785117" y="650035"/>
                      <a:pt x="788694" y="651823"/>
                    </a:cubicBezTo>
                    <a:cubicBezTo>
                      <a:pt x="792271" y="657188"/>
                      <a:pt x="796742" y="655400"/>
                      <a:pt x="800319" y="658976"/>
                    </a:cubicBezTo>
                    <a:cubicBezTo>
                      <a:pt x="789588" y="668812"/>
                      <a:pt x="776175" y="664341"/>
                      <a:pt x="764550" y="668812"/>
                    </a:cubicBezTo>
                    <a:moveTo>
                      <a:pt x="505229" y="632152"/>
                    </a:moveTo>
                    <a:cubicBezTo>
                      <a:pt x="505229" y="632152"/>
                      <a:pt x="503441" y="630364"/>
                      <a:pt x="503441" y="628576"/>
                    </a:cubicBezTo>
                    <a:cubicBezTo>
                      <a:pt x="525796" y="599963"/>
                      <a:pt x="541892" y="573139"/>
                      <a:pt x="557988" y="542739"/>
                    </a:cubicBezTo>
                    <a:cubicBezTo>
                      <a:pt x="580343" y="531115"/>
                      <a:pt x="598227" y="514126"/>
                      <a:pt x="615217" y="495350"/>
                    </a:cubicBezTo>
                    <a:cubicBezTo>
                      <a:pt x="643832" y="464949"/>
                      <a:pt x="674235" y="438125"/>
                      <a:pt x="710003" y="421137"/>
                    </a:cubicBezTo>
                    <a:cubicBezTo>
                      <a:pt x="723416" y="415772"/>
                      <a:pt x="740406" y="417560"/>
                      <a:pt x="753820" y="422925"/>
                    </a:cubicBezTo>
                    <a:cubicBezTo>
                      <a:pt x="748454" y="430078"/>
                      <a:pt x="740406" y="428290"/>
                      <a:pt x="733253" y="432760"/>
                    </a:cubicBezTo>
                    <a:cubicBezTo>
                      <a:pt x="731464" y="432760"/>
                      <a:pt x="729676" y="432760"/>
                      <a:pt x="727888" y="430972"/>
                    </a:cubicBezTo>
                    <a:cubicBezTo>
                      <a:pt x="729676" y="429184"/>
                      <a:pt x="729676" y="427396"/>
                      <a:pt x="729676" y="425607"/>
                    </a:cubicBezTo>
                    <a:cubicBezTo>
                      <a:pt x="712686" y="444384"/>
                      <a:pt x="689436" y="452431"/>
                      <a:pt x="676023" y="474785"/>
                    </a:cubicBezTo>
                    <a:cubicBezTo>
                      <a:pt x="666187" y="491773"/>
                      <a:pt x="659033" y="513232"/>
                      <a:pt x="637572" y="518597"/>
                    </a:cubicBezTo>
                    <a:cubicBezTo>
                      <a:pt x="630419" y="520385"/>
                      <a:pt x="639361" y="513232"/>
                      <a:pt x="635784" y="515021"/>
                    </a:cubicBezTo>
                    <a:cubicBezTo>
                      <a:pt x="583025" y="547209"/>
                      <a:pt x="546363" y="586551"/>
                      <a:pt x="505229" y="632152"/>
                    </a:cubicBezTo>
                    <a:moveTo>
                      <a:pt x="645620" y="520385"/>
                    </a:moveTo>
                    <a:cubicBezTo>
                      <a:pt x="643832" y="523962"/>
                      <a:pt x="642043" y="523962"/>
                      <a:pt x="640255" y="527538"/>
                    </a:cubicBezTo>
                    <a:cubicBezTo>
                      <a:pt x="638466" y="531115"/>
                      <a:pt x="636678" y="532903"/>
                      <a:pt x="633101" y="534692"/>
                    </a:cubicBezTo>
                    <a:cubicBezTo>
                      <a:pt x="631313" y="534692"/>
                      <a:pt x="629524" y="534692"/>
                      <a:pt x="629524" y="532903"/>
                    </a:cubicBezTo>
                    <a:cubicBezTo>
                      <a:pt x="631313" y="525750"/>
                      <a:pt x="636678" y="519491"/>
                      <a:pt x="642938" y="517703"/>
                    </a:cubicBezTo>
                    <a:cubicBezTo>
                      <a:pt x="645620" y="516809"/>
                      <a:pt x="645620" y="518597"/>
                      <a:pt x="645620" y="520385"/>
                    </a:cubicBezTo>
                    <a:moveTo>
                      <a:pt x="724311" y="773425"/>
                    </a:moveTo>
                    <a:cubicBezTo>
                      <a:pt x="723416" y="775213"/>
                      <a:pt x="721628" y="777002"/>
                      <a:pt x="719840" y="778790"/>
                    </a:cubicBezTo>
                    <a:cubicBezTo>
                      <a:pt x="721628" y="778790"/>
                      <a:pt x="723416" y="780578"/>
                      <a:pt x="721628" y="781472"/>
                    </a:cubicBezTo>
                    <a:cubicBezTo>
                      <a:pt x="718051" y="785049"/>
                      <a:pt x="713580" y="788625"/>
                      <a:pt x="709109" y="790414"/>
                    </a:cubicBezTo>
                    <a:lnTo>
                      <a:pt x="706426" y="790414"/>
                    </a:lnTo>
                    <a:cubicBezTo>
                      <a:pt x="704638" y="792202"/>
                      <a:pt x="701955" y="793990"/>
                      <a:pt x="700167" y="796673"/>
                    </a:cubicBezTo>
                    <a:cubicBezTo>
                      <a:pt x="698379" y="798461"/>
                      <a:pt x="688542" y="797567"/>
                      <a:pt x="691225" y="794884"/>
                    </a:cubicBezTo>
                    <a:cubicBezTo>
                      <a:pt x="695696" y="791308"/>
                      <a:pt x="699273" y="786837"/>
                      <a:pt x="703744" y="783261"/>
                    </a:cubicBezTo>
                    <a:cubicBezTo>
                      <a:pt x="706426" y="781472"/>
                      <a:pt x="709109" y="778790"/>
                      <a:pt x="710898" y="776107"/>
                    </a:cubicBezTo>
                    <a:cubicBezTo>
                      <a:pt x="711792" y="774319"/>
                      <a:pt x="712686" y="773425"/>
                      <a:pt x="714474" y="772531"/>
                    </a:cubicBezTo>
                    <a:cubicBezTo>
                      <a:pt x="717157" y="770743"/>
                      <a:pt x="726099" y="769849"/>
                      <a:pt x="724311" y="773425"/>
                    </a:cubicBezTo>
                    <a:moveTo>
                      <a:pt x="693908" y="760013"/>
                    </a:moveTo>
                    <a:cubicBezTo>
                      <a:pt x="686754" y="764484"/>
                      <a:pt x="680494" y="768954"/>
                      <a:pt x="674235" y="773425"/>
                    </a:cubicBezTo>
                    <a:cubicBezTo>
                      <a:pt x="667081" y="777896"/>
                      <a:pt x="659033" y="780578"/>
                      <a:pt x="651880" y="784155"/>
                    </a:cubicBezTo>
                    <a:cubicBezTo>
                      <a:pt x="650985" y="783261"/>
                      <a:pt x="650091" y="783261"/>
                      <a:pt x="649197" y="783261"/>
                    </a:cubicBezTo>
                    <a:cubicBezTo>
                      <a:pt x="642938" y="786837"/>
                      <a:pt x="637572" y="791308"/>
                      <a:pt x="632207" y="796673"/>
                    </a:cubicBezTo>
                    <a:lnTo>
                      <a:pt x="629524" y="799355"/>
                    </a:lnTo>
                    <a:lnTo>
                      <a:pt x="626842" y="802037"/>
                    </a:lnTo>
                    <a:lnTo>
                      <a:pt x="623265" y="805614"/>
                    </a:lnTo>
                    <a:cubicBezTo>
                      <a:pt x="622371" y="806508"/>
                      <a:pt x="622371" y="807402"/>
                      <a:pt x="620582" y="808296"/>
                    </a:cubicBezTo>
                    <a:cubicBezTo>
                      <a:pt x="619688" y="809190"/>
                      <a:pt x="617005" y="809190"/>
                      <a:pt x="617005" y="807402"/>
                    </a:cubicBezTo>
                    <a:cubicBezTo>
                      <a:pt x="616111" y="808296"/>
                      <a:pt x="615217" y="808296"/>
                      <a:pt x="614323" y="809190"/>
                    </a:cubicBezTo>
                    <a:cubicBezTo>
                      <a:pt x="613429" y="810085"/>
                      <a:pt x="612534" y="810085"/>
                      <a:pt x="611640" y="810979"/>
                    </a:cubicBezTo>
                    <a:lnTo>
                      <a:pt x="609852" y="810979"/>
                    </a:lnTo>
                    <a:cubicBezTo>
                      <a:pt x="608063" y="812767"/>
                      <a:pt x="605381" y="814555"/>
                      <a:pt x="603592" y="816343"/>
                    </a:cubicBezTo>
                    <a:cubicBezTo>
                      <a:pt x="600015" y="819920"/>
                      <a:pt x="596439" y="822602"/>
                      <a:pt x="593756" y="827073"/>
                    </a:cubicBezTo>
                    <a:lnTo>
                      <a:pt x="593756" y="827967"/>
                    </a:lnTo>
                    <a:lnTo>
                      <a:pt x="592862" y="828861"/>
                    </a:lnTo>
                    <a:cubicBezTo>
                      <a:pt x="592862" y="828861"/>
                      <a:pt x="592862" y="829755"/>
                      <a:pt x="591968" y="829755"/>
                    </a:cubicBezTo>
                    <a:cubicBezTo>
                      <a:pt x="591968" y="830650"/>
                      <a:pt x="591073" y="830650"/>
                      <a:pt x="591073" y="831544"/>
                    </a:cubicBezTo>
                    <a:cubicBezTo>
                      <a:pt x="591073" y="831544"/>
                      <a:pt x="590179" y="832438"/>
                      <a:pt x="589285" y="832438"/>
                    </a:cubicBezTo>
                    <a:lnTo>
                      <a:pt x="588391" y="831544"/>
                    </a:lnTo>
                    <a:cubicBezTo>
                      <a:pt x="588391" y="831544"/>
                      <a:pt x="588391" y="830650"/>
                      <a:pt x="587496" y="830650"/>
                    </a:cubicBezTo>
                    <a:cubicBezTo>
                      <a:pt x="586602" y="829755"/>
                      <a:pt x="586602" y="828861"/>
                      <a:pt x="585708" y="827967"/>
                    </a:cubicBezTo>
                    <a:lnTo>
                      <a:pt x="585708" y="827073"/>
                    </a:lnTo>
                    <a:cubicBezTo>
                      <a:pt x="587496" y="825285"/>
                      <a:pt x="589285" y="823497"/>
                      <a:pt x="591073" y="820814"/>
                    </a:cubicBezTo>
                    <a:cubicBezTo>
                      <a:pt x="591968" y="819920"/>
                      <a:pt x="591968" y="819026"/>
                      <a:pt x="592862" y="819026"/>
                    </a:cubicBezTo>
                    <a:cubicBezTo>
                      <a:pt x="593756" y="818132"/>
                      <a:pt x="594650" y="816343"/>
                      <a:pt x="595544" y="815449"/>
                    </a:cubicBezTo>
                    <a:cubicBezTo>
                      <a:pt x="595544" y="814555"/>
                      <a:pt x="596439" y="814555"/>
                      <a:pt x="596439" y="813661"/>
                    </a:cubicBezTo>
                    <a:cubicBezTo>
                      <a:pt x="598227" y="810979"/>
                      <a:pt x="600015" y="809190"/>
                      <a:pt x="601804" y="806508"/>
                    </a:cubicBezTo>
                    <a:lnTo>
                      <a:pt x="602698" y="805614"/>
                    </a:lnTo>
                    <a:cubicBezTo>
                      <a:pt x="603592" y="804720"/>
                      <a:pt x="604486" y="802931"/>
                      <a:pt x="605381" y="802037"/>
                    </a:cubicBezTo>
                    <a:cubicBezTo>
                      <a:pt x="606275" y="801143"/>
                      <a:pt x="606275" y="800249"/>
                      <a:pt x="607169" y="798461"/>
                    </a:cubicBezTo>
                    <a:lnTo>
                      <a:pt x="607169" y="797567"/>
                    </a:lnTo>
                    <a:cubicBezTo>
                      <a:pt x="608063" y="795778"/>
                      <a:pt x="608063" y="794884"/>
                      <a:pt x="608958" y="793990"/>
                    </a:cubicBezTo>
                    <a:lnTo>
                      <a:pt x="608958" y="793096"/>
                    </a:lnTo>
                    <a:cubicBezTo>
                      <a:pt x="608958" y="792202"/>
                      <a:pt x="608958" y="792202"/>
                      <a:pt x="609852" y="791308"/>
                    </a:cubicBezTo>
                    <a:cubicBezTo>
                      <a:pt x="609852" y="790414"/>
                      <a:pt x="609852" y="789519"/>
                      <a:pt x="610746" y="788625"/>
                    </a:cubicBezTo>
                    <a:lnTo>
                      <a:pt x="610746" y="787731"/>
                    </a:lnTo>
                    <a:cubicBezTo>
                      <a:pt x="612534" y="784155"/>
                      <a:pt x="615217" y="781472"/>
                      <a:pt x="617900" y="778790"/>
                    </a:cubicBezTo>
                    <a:lnTo>
                      <a:pt x="617005" y="778790"/>
                    </a:lnTo>
                    <a:cubicBezTo>
                      <a:pt x="614323" y="780578"/>
                      <a:pt x="612534" y="782366"/>
                      <a:pt x="610746" y="784155"/>
                    </a:cubicBezTo>
                    <a:cubicBezTo>
                      <a:pt x="608958" y="785943"/>
                      <a:pt x="605381" y="783261"/>
                      <a:pt x="608063" y="781472"/>
                    </a:cubicBezTo>
                    <a:cubicBezTo>
                      <a:pt x="609852" y="780578"/>
                      <a:pt x="610746" y="778790"/>
                      <a:pt x="611640" y="777896"/>
                    </a:cubicBezTo>
                    <a:cubicBezTo>
                      <a:pt x="614323" y="775213"/>
                      <a:pt x="617005" y="771637"/>
                      <a:pt x="620582" y="768954"/>
                    </a:cubicBezTo>
                    <a:cubicBezTo>
                      <a:pt x="622371" y="767166"/>
                      <a:pt x="624159" y="766272"/>
                      <a:pt x="625948" y="765378"/>
                    </a:cubicBezTo>
                    <a:lnTo>
                      <a:pt x="626842" y="764484"/>
                    </a:lnTo>
                    <a:cubicBezTo>
                      <a:pt x="627736" y="762695"/>
                      <a:pt x="629524" y="761801"/>
                      <a:pt x="630419" y="760013"/>
                    </a:cubicBezTo>
                    <a:cubicBezTo>
                      <a:pt x="646514" y="744813"/>
                      <a:pt x="674235" y="744813"/>
                      <a:pt x="694802" y="734977"/>
                    </a:cubicBezTo>
                    <a:cubicBezTo>
                      <a:pt x="702850" y="731401"/>
                      <a:pt x="713580" y="736766"/>
                      <a:pt x="721628" y="734977"/>
                    </a:cubicBezTo>
                    <a:cubicBezTo>
                      <a:pt x="726993" y="734977"/>
                      <a:pt x="731464" y="734977"/>
                      <a:pt x="736830" y="738554"/>
                    </a:cubicBezTo>
                    <a:cubicBezTo>
                      <a:pt x="721628" y="741236"/>
                      <a:pt x="708215" y="751072"/>
                      <a:pt x="693908" y="760013"/>
                    </a:cubicBezTo>
                    <a:moveTo>
                      <a:pt x="728782" y="641988"/>
                    </a:moveTo>
                    <a:cubicBezTo>
                      <a:pt x="726993" y="640199"/>
                      <a:pt x="734147" y="641988"/>
                      <a:pt x="735935" y="638411"/>
                    </a:cubicBezTo>
                    <a:lnTo>
                      <a:pt x="722522" y="638411"/>
                    </a:lnTo>
                    <a:cubicBezTo>
                      <a:pt x="720734" y="638411"/>
                      <a:pt x="720734" y="636623"/>
                      <a:pt x="720734" y="634834"/>
                    </a:cubicBezTo>
                    <a:cubicBezTo>
                      <a:pt x="712686" y="636623"/>
                      <a:pt x="701955" y="640199"/>
                      <a:pt x="693908" y="641988"/>
                    </a:cubicBezTo>
                    <a:cubicBezTo>
                      <a:pt x="682283" y="645564"/>
                      <a:pt x="671552" y="653611"/>
                      <a:pt x="658139" y="657188"/>
                    </a:cubicBezTo>
                    <a:cubicBezTo>
                      <a:pt x="639361" y="664341"/>
                      <a:pt x="624159" y="679541"/>
                      <a:pt x="604486" y="685800"/>
                    </a:cubicBezTo>
                    <a:cubicBezTo>
                      <a:pt x="602698" y="685800"/>
                      <a:pt x="602698" y="684012"/>
                      <a:pt x="602698" y="682223"/>
                    </a:cubicBezTo>
                    <a:cubicBezTo>
                      <a:pt x="604486" y="676859"/>
                      <a:pt x="610746" y="675070"/>
                      <a:pt x="614323" y="670600"/>
                    </a:cubicBezTo>
                    <a:cubicBezTo>
                      <a:pt x="614323" y="668812"/>
                      <a:pt x="614323" y="667023"/>
                      <a:pt x="612534" y="667023"/>
                    </a:cubicBezTo>
                    <a:cubicBezTo>
                      <a:pt x="625948" y="648246"/>
                      <a:pt x="644726" y="638411"/>
                      <a:pt x="661716" y="623211"/>
                    </a:cubicBezTo>
                    <a:lnTo>
                      <a:pt x="661716" y="617846"/>
                    </a:lnTo>
                    <a:cubicBezTo>
                      <a:pt x="667081" y="610693"/>
                      <a:pt x="675129" y="608010"/>
                      <a:pt x="678706" y="599069"/>
                    </a:cubicBezTo>
                    <a:cubicBezTo>
                      <a:pt x="680494" y="593704"/>
                      <a:pt x="687648" y="587445"/>
                      <a:pt x="695696" y="583869"/>
                    </a:cubicBezTo>
                    <a:cubicBezTo>
                      <a:pt x="693908" y="582081"/>
                      <a:pt x="690331" y="582081"/>
                      <a:pt x="690331" y="578504"/>
                    </a:cubicBezTo>
                    <a:cubicBezTo>
                      <a:pt x="683177" y="578504"/>
                      <a:pt x="676918" y="582081"/>
                      <a:pt x="669764" y="576716"/>
                    </a:cubicBezTo>
                    <a:cubicBezTo>
                      <a:pt x="673341" y="574033"/>
                      <a:pt x="676918" y="572245"/>
                      <a:pt x="680494" y="570457"/>
                    </a:cubicBezTo>
                    <a:cubicBezTo>
                      <a:pt x="678706" y="570457"/>
                      <a:pt x="677812" y="569563"/>
                      <a:pt x="676918" y="567774"/>
                    </a:cubicBezTo>
                    <a:cubicBezTo>
                      <a:pt x="675129" y="564198"/>
                      <a:pt x="680494" y="560621"/>
                      <a:pt x="684965" y="559727"/>
                    </a:cubicBezTo>
                    <a:cubicBezTo>
                      <a:pt x="692119" y="557939"/>
                      <a:pt x="700167" y="557939"/>
                      <a:pt x="705532" y="552574"/>
                    </a:cubicBezTo>
                    <a:cubicBezTo>
                      <a:pt x="693908" y="550786"/>
                      <a:pt x="680494" y="556151"/>
                      <a:pt x="667975" y="548998"/>
                    </a:cubicBezTo>
                    <a:cubicBezTo>
                      <a:pt x="676023" y="526644"/>
                      <a:pt x="690331" y="508762"/>
                      <a:pt x="710003" y="498032"/>
                    </a:cubicBezTo>
                    <a:cubicBezTo>
                      <a:pt x="711792" y="498032"/>
                      <a:pt x="715369" y="498032"/>
                      <a:pt x="715369" y="499820"/>
                    </a:cubicBezTo>
                    <a:cubicBezTo>
                      <a:pt x="715369" y="507868"/>
                      <a:pt x="710003" y="515021"/>
                      <a:pt x="701955" y="516809"/>
                    </a:cubicBezTo>
                    <a:cubicBezTo>
                      <a:pt x="715369" y="520385"/>
                      <a:pt x="728782" y="520385"/>
                      <a:pt x="742195" y="526644"/>
                    </a:cubicBezTo>
                    <a:cubicBezTo>
                      <a:pt x="740406" y="530221"/>
                      <a:pt x="736830" y="528433"/>
                      <a:pt x="735041" y="528433"/>
                    </a:cubicBezTo>
                    <a:cubicBezTo>
                      <a:pt x="743089" y="533797"/>
                      <a:pt x="753820" y="530221"/>
                      <a:pt x="761868" y="536480"/>
                    </a:cubicBezTo>
                    <a:cubicBezTo>
                      <a:pt x="756502" y="541845"/>
                      <a:pt x="752031" y="536480"/>
                      <a:pt x="746666" y="536480"/>
                    </a:cubicBezTo>
                    <a:cubicBezTo>
                      <a:pt x="799424" y="551680"/>
                      <a:pt x="854865" y="563304"/>
                      <a:pt x="898682" y="597281"/>
                    </a:cubicBezTo>
                    <a:cubicBezTo>
                      <a:pt x="861125" y="616058"/>
                      <a:pt x="822674" y="624105"/>
                      <a:pt x="782434" y="633046"/>
                    </a:cubicBezTo>
                    <a:cubicBezTo>
                      <a:pt x="777069" y="633046"/>
                      <a:pt x="774387" y="633046"/>
                      <a:pt x="769021" y="631258"/>
                    </a:cubicBezTo>
                    <a:cubicBezTo>
                      <a:pt x="769021" y="633046"/>
                      <a:pt x="769021" y="636623"/>
                      <a:pt x="767233" y="636623"/>
                    </a:cubicBezTo>
                    <a:cubicBezTo>
                      <a:pt x="760079" y="636623"/>
                      <a:pt x="755608" y="636623"/>
                      <a:pt x="750243" y="640199"/>
                    </a:cubicBezTo>
                    <a:cubicBezTo>
                      <a:pt x="743983" y="645564"/>
                      <a:pt x="734147" y="647352"/>
                      <a:pt x="728782" y="641988"/>
                    </a:cubicBezTo>
                  </a:path>
                </a:pathLst>
              </a:custGeom>
              <a:solidFill>
                <a:srgbClr val="000091"/>
              </a:solidFill>
              <a:ln w="893" cap="flat">
                <a:noFill/>
                <a:prstDash val="solid"/>
                <a:miter/>
              </a:ln>
            </p:spPr>
            <p:txBody>
              <a:bodyPr rtlCol="0" anchor="ctr"/>
              <a:lstStyle/>
              <a:p>
                <a:endParaRPr lang="fr-FR"/>
              </a:p>
            </p:txBody>
          </p:sp>
          <p:sp>
            <p:nvSpPr>
              <p:cNvPr id="63" name="Forme libre 62">
                <a:extLst>
                  <a:ext uri="{FF2B5EF4-FFF2-40B4-BE49-F238E27FC236}">
                    <a16:creationId xmlns:a16="http://schemas.microsoft.com/office/drawing/2014/main" id="{B4F883C2-212D-B627-13CB-8C849DE88486}"/>
                  </a:ext>
                </a:extLst>
              </p:cNvPr>
              <p:cNvSpPr/>
              <p:nvPr/>
            </p:nvSpPr>
            <p:spPr>
              <a:xfrm>
                <a:off x="4569124" y="894132"/>
                <a:ext cx="1085135" cy="894132"/>
              </a:xfrm>
              <a:custGeom>
                <a:avLst/>
                <a:gdLst>
                  <a:gd name="connsiteX0" fmla="*/ 1084241 w 1085135"/>
                  <a:gd name="connsiteY0" fmla="*/ 0 h 894132"/>
                  <a:gd name="connsiteX1" fmla="*/ 123859 w 1085135"/>
                  <a:gd name="connsiteY1" fmla="*/ 0 h 894132"/>
                  <a:gd name="connsiteX2" fmla="*/ 132801 w 1085135"/>
                  <a:gd name="connsiteY2" fmla="*/ 4471 h 894132"/>
                  <a:gd name="connsiteX3" fmla="*/ 156945 w 1085135"/>
                  <a:gd name="connsiteY3" fmla="*/ 16989 h 894132"/>
                  <a:gd name="connsiteX4" fmla="*/ 189136 w 1085135"/>
                  <a:gd name="connsiteY4" fmla="*/ 43813 h 894132"/>
                  <a:gd name="connsiteX5" fmla="*/ 194501 w 1085135"/>
                  <a:gd name="connsiteY5" fmla="*/ 66166 h 894132"/>
                  <a:gd name="connsiteX6" fmla="*/ 181088 w 1085135"/>
                  <a:gd name="connsiteY6" fmla="*/ 91202 h 894132"/>
                  <a:gd name="connsiteX7" fmla="*/ 145320 w 1085135"/>
                  <a:gd name="connsiteY7" fmla="*/ 94778 h 894132"/>
                  <a:gd name="connsiteX8" fmla="*/ 124753 w 1085135"/>
                  <a:gd name="connsiteY8" fmla="*/ 91202 h 894132"/>
                  <a:gd name="connsiteX9" fmla="*/ 190925 w 1085135"/>
                  <a:gd name="connsiteY9" fmla="*/ 136802 h 894132"/>
                  <a:gd name="connsiteX10" fmla="*/ 206126 w 1085135"/>
                  <a:gd name="connsiteY10" fmla="*/ 142167 h 894132"/>
                  <a:gd name="connsiteX11" fmla="*/ 207915 w 1085135"/>
                  <a:gd name="connsiteY11" fmla="*/ 147532 h 894132"/>
                  <a:gd name="connsiteX12" fmla="*/ 202549 w 1085135"/>
                  <a:gd name="connsiteY12" fmla="*/ 157367 h 894132"/>
                  <a:gd name="connsiteX13" fmla="*/ 207915 w 1085135"/>
                  <a:gd name="connsiteY13" fmla="*/ 157367 h 894132"/>
                  <a:gd name="connsiteX14" fmla="*/ 226693 w 1085135"/>
                  <a:gd name="connsiteY14" fmla="*/ 142167 h 894132"/>
                  <a:gd name="connsiteX15" fmla="*/ 233847 w 1085135"/>
                  <a:gd name="connsiteY15" fmla="*/ 167203 h 894132"/>
                  <a:gd name="connsiteX16" fmla="*/ 213280 w 1085135"/>
                  <a:gd name="connsiteY16" fmla="*/ 184191 h 894132"/>
                  <a:gd name="connsiteX17" fmla="*/ 213280 w 1085135"/>
                  <a:gd name="connsiteY17" fmla="*/ 195815 h 894132"/>
                  <a:gd name="connsiteX18" fmla="*/ 221328 w 1085135"/>
                  <a:gd name="connsiteY18" fmla="*/ 216380 h 894132"/>
                  <a:gd name="connsiteX19" fmla="*/ 232952 w 1085135"/>
                  <a:gd name="connsiteY19" fmla="*/ 253934 h 894132"/>
                  <a:gd name="connsiteX20" fmla="*/ 244577 w 1085135"/>
                  <a:gd name="connsiteY20" fmla="*/ 329935 h 894132"/>
                  <a:gd name="connsiteX21" fmla="*/ 242789 w 1085135"/>
                  <a:gd name="connsiteY21" fmla="*/ 368383 h 894132"/>
                  <a:gd name="connsiteX22" fmla="*/ 261567 w 1085135"/>
                  <a:gd name="connsiteY22" fmla="*/ 404148 h 894132"/>
                  <a:gd name="connsiteX23" fmla="*/ 280346 w 1085135"/>
                  <a:gd name="connsiteY23" fmla="*/ 430972 h 894132"/>
                  <a:gd name="connsiteX24" fmla="*/ 300912 w 1085135"/>
                  <a:gd name="connsiteY24" fmla="*/ 484620 h 894132"/>
                  <a:gd name="connsiteX25" fmla="*/ 265144 w 1085135"/>
                  <a:gd name="connsiteY25" fmla="*/ 501609 h 894132"/>
                  <a:gd name="connsiteX26" fmla="*/ 268721 w 1085135"/>
                  <a:gd name="connsiteY26" fmla="*/ 532009 h 894132"/>
                  <a:gd name="connsiteX27" fmla="*/ 246366 w 1085135"/>
                  <a:gd name="connsiteY27" fmla="*/ 561516 h 894132"/>
                  <a:gd name="connsiteX28" fmla="*/ 257990 w 1085135"/>
                  <a:gd name="connsiteY28" fmla="*/ 568669 h 894132"/>
                  <a:gd name="connsiteX29" fmla="*/ 263356 w 1085135"/>
                  <a:gd name="connsiteY29" fmla="*/ 591022 h 894132"/>
                  <a:gd name="connsiteX30" fmla="*/ 246366 w 1085135"/>
                  <a:gd name="connsiteY30" fmla="*/ 621422 h 894132"/>
                  <a:gd name="connsiteX31" fmla="*/ 244577 w 1085135"/>
                  <a:gd name="connsiteY31" fmla="*/ 658976 h 894132"/>
                  <a:gd name="connsiteX32" fmla="*/ 214174 w 1085135"/>
                  <a:gd name="connsiteY32" fmla="*/ 684012 h 894132"/>
                  <a:gd name="connsiteX33" fmla="*/ 181982 w 1085135"/>
                  <a:gd name="connsiteY33" fmla="*/ 685800 h 894132"/>
                  <a:gd name="connsiteX34" fmla="*/ 172146 w 1085135"/>
                  <a:gd name="connsiteY34" fmla="*/ 682223 h 894132"/>
                  <a:gd name="connsiteX35" fmla="*/ 86302 w 1085135"/>
                  <a:gd name="connsiteY35" fmla="*/ 670600 h 894132"/>
                  <a:gd name="connsiteX36" fmla="*/ 63052 w 1085135"/>
                  <a:gd name="connsiteY36" fmla="*/ 676859 h 894132"/>
                  <a:gd name="connsiteX37" fmla="*/ 42486 w 1085135"/>
                  <a:gd name="connsiteY37" fmla="*/ 694741 h 894132"/>
                  <a:gd name="connsiteX38" fmla="*/ 38909 w 1085135"/>
                  <a:gd name="connsiteY38" fmla="*/ 699212 h 894132"/>
                  <a:gd name="connsiteX39" fmla="*/ 37120 w 1085135"/>
                  <a:gd name="connsiteY39" fmla="*/ 701894 h 894132"/>
                  <a:gd name="connsiteX40" fmla="*/ 35332 w 1085135"/>
                  <a:gd name="connsiteY40" fmla="*/ 703683 h 894132"/>
                  <a:gd name="connsiteX41" fmla="*/ 21919 w 1085135"/>
                  <a:gd name="connsiteY41" fmla="*/ 723354 h 894132"/>
                  <a:gd name="connsiteX42" fmla="*/ 21024 w 1085135"/>
                  <a:gd name="connsiteY42" fmla="*/ 724248 h 894132"/>
                  <a:gd name="connsiteX43" fmla="*/ 19236 w 1085135"/>
                  <a:gd name="connsiteY43" fmla="*/ 726930 h 894132"/>
                  <a:gd name="connsiteX44" fmla="*/ 6717 w 1085135"/>
                  <a:gd name="connsiteY44" fmla="*/ 758225 h 894132"/>
                  <a:gd name="connsiteX45" fmla="*/ 8506 w 1085135"/>
                  <a:gd name="connsiteY45" fmla="*/ 837803 h 894132"/>
                  <a:gd name="connsiteX46" fmla="*/ 101503 w 1085135"/>
                  <a:gd name="connsiteY46" fmla="*/ 873568 h 894132"/>
                  <a:gd name="connsiteX47" fmla="*/ 141743 w 1085135"/>
                  <a:gd name="connsiteY47" fmla="*/ 894133 h 894132"/>
                  <a:gd name="connsiteX48" fmla="*/ 1085135 w 1085135"/>
                  <a:gd name="connsiteY48" fmla="*/ 894133 h 894132"/>
                  <a:gd name="connsiteX49" fmla="*/ 1085135 w 1085135"/>
                  <a:gd name="connsiteY49" fmla="*/ 0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135" h="894132">
                    <a:moveTo>
                      <a:pt x="1084241" y="0"/>
                    </a:moveTo>
                    <a:lnTo>
                      <a:pt x="123859" y="0"/>
                    </a:lnTo>
                    <a:cubicBezTo>
                      <a:pt x="123859" y="0"/>
                      <a:pt x="125647" y="0"/>
                      <a:pt x="132801" y="4471"/>
                    </a:cubicBezTo>
                    <a:cubicBezTo>
                      <a:pt x="140849" y="8941"/>
                      <a:pt x="150685" y="14306"/>
                      <a:pt x="156945" y="16989"/>
                    </a:cubicBezTo>
                    <a:cubicBezTo>
                      <a:pt x="169463" y="23247"/>
                      <a:pt x="181088" y="31295"/>
                      <a:pt x="189136" y="43813"/>
                    </a:cubicBezTo>
                    <a:cubicBezTo>
                      <a:pt x="192713" y="49177"/>
                      <a:pt x="197184" y="59013"/>
                      <a:pt x="194501" y="66166"/>
                    </a:cubicBezTo>
                    <a:cubicBezTo>
                      <a:pt x="190925" y="74213"/>
                      <a:pt x="189136" y="88519"/>
                      <a:pt x="181088" y="91202"/>
                    </a:cubicBezTo>
                    <a:cubicBezTo>
                      <a:pt x="171252" y="96566"/>
                      <a:pt x="157839" y="96566"/>
                      <a:pt x="145320" y="94778"/>
                    </a:cubicBezTo>
                    <a:cubicBezTo>
                      <a:pt x="138166" y="94778"/>
                      <a:pt x="131907" y="92990"/>
                      <a:pt x="124753" y="91202"/>
                    </a:cubicBezTo>
                    <a:cubicBezTo>
                      <a:pt x="149791" y="101037"/>
                      <a:pt x="173935" y="113555"/>
                      <a:pt x="190925" y="136802"/>
                    </a:cubicBezTo>
                    <a:cubicBezTo>
                      <a:pt x="192713" y="140379"/>
                      <a:pt x="198972" y="142167"/>
                      <a:pt x="206126" y="142167"/>
                    </a:cubicBezTo>
                    <a:cubicBezTo>
                      <a:pt x="207915" y="142167"/>
                      <a:pt x="207915" y="145744"/>
                      <a:pt x="207915" y="147532"/>
                    </a:cubicBezTo>
                    <a:cubicBezTo>
                      <a:pt x="204338" y="151108"/>
                      <a:pt x="200761" y="152897"/>
                      <a:pt x="202549" y="157367"/>
                    </a:cubicBezTo>
                    <a:lnTo>
                      <a:pt x="207915" y="157367"/>
                    </a:lnTo>
                    <a:cubicBezTo>
                      <a:pt x="215962" y="153791"/>
                      <a:pt x="215068" y="136802"/>
                      <a:pt x="226693" y="142167"/>
                    </a:cubicBezTo>
                    <a:cubicBezTo>
                      <a:pt x="234741" y="147532"/>
                      <a:pt x="238318" y="159156"/>
                      <a:pt x="233847" y="167203"/>
                    </a:cubicBezTo>
                    <a:cubicBezTo>
                      <a:pt x="226693" y="174356"/>
                      <a:pt x="220433" y="178827"/>
                      <a:pt x="213280" y="184191"/>
                    </a:cubicBezTo>
                    <a:cubicBezTo>
                      <a:pt x="211491" y="187768"/>
                      <a:pt x="211491" y="192239"/>
                      <a:pt x="213280" y="195815"/>
                    </a:cubicBezTo>
                    <a:cubicBezTo>
                      <a:pt x="218645" y="202968"/>
                      <a:pt x="220433" y="209227"/>
                      <a:pt x="221328" y="216380"/>
                    </a:cubicBezTo>
                    <a:cubicBezTo>
                      <a:pt x="226693" y="228004"/>
                      <a:pt x="228481" y="241416"/>
                      <a:pt x="232952" y="253934"/>
                    </a:cubicBezTo>
                    <a:cubicBezTo>
                      <a:pt x="240106" y="278970"/>
                      <a:pt x="246366" y="304899"/>
                      <a:pt x="244577" y="329935"/>
                    </a:cubicBezTo>
                    <a:cubicBezTo>
                      <a:pt x="244577" y="343347"/>
                      <a:pt x="237423" y="354971"/>
                      <a:pt x="242789" y="368383"/>
                    </a:cubicBezTo>
                    <a:cubicBezTo>
                      <a:pt x="246366" y="381795"/>
                      <a:pt x="254413" y="391630"/>
                      <a:pt x="261567" y="404148"/>
                    </a:cubicBezTo>
                    <a:cubicBezTo>
                      <a:pt x="268721" y="413984"/>
                      <a:pt x="274980" y="421137"/>
                      <a:pt x="280346" y="430972"/>
                    </a:cubicBezTo>
                    <a:cubicBezTo>
                      <a:pt x="290182" y="447961"/>
                      <a:pt x="308960" y="464949"/>
                      <a:pt x="300912" y="484620"/>
                    </a:cubicBezTo>
                    <a:cubicBezTo>
                      <a:pt x="295547" y="496244"/>
                      <a:pt x="277663" y="494456"/>
                      <a:pt x="265144" y="501609"/>
                    </a:cubicBezTo>
                    <a:cubicBezTo>
                      <a:pt x="255308" y="509656"/>
                      <a:pt x="263356" y="523962"/>
                      <a:pt x="268721" y="532009"/>
                    </a:cubicBezTo>
                    <a:cubicBezTo>
                      <a:pt x="276769" y="547209"/>
                      <a:pt x="258885" y="557045"/>
                      <a:pt x="246366" y="561516"/>
                    </a:cubicBezTo>
                    <a:cubicBezTo>
                      <a:pt x="249942" y="566880"/>
                      <a:pt x="256202" y="565092"/>
                      <a:pt x="257990" y="568669"/>
                    </a:cubicBezTo>
                    <a:cubicBezTo>
                      <a:pt x="259779" y="576716"/>
                      <a:pt x="267827" y="582081"/>
                      <a:pt x="263356" y="591022"/>
                    </a:cubicBezTo>
                    <a:cubicBezTo>
                      <a:pt x="256202" y="600857"/>
                      <a:pt x="236529" y="606222"/>
                      <a:pt x="246366" y="621422"/>
                    </a:cubicBezTo>
                    <a:cubicBezTo>
                      <a:pt x="253519" y="633046"/>
                      <a:pt x="249048" y="646458"/>
                      <a:pt x="244577" y="658976"/>
                    </a:cubicBezTo>
                    <a:cubicBezTo>
                      <a:pt x="239212" y="672388"/>
                      <a:pt x="227587" y="681329"/>
                      <a:pt x="214174" y="684012"/>
                    </a:cubicBezTo>
                    <a:cubicBezTo>
                      <a:pt x="204338" y="687588"/>
                      <a:pt x="191819" y="687588"/>
                      <a:pt x="181982" y="685800"/>
                    </a:cubicBezTo>
                    <a:cubicBezTo>
                      <a:pt x="178406" y="684012"/>
                      <a:pt x="174829" y="682223"/>
                      <a:pt x="172146" y="682223"/>
                    </a:cubicBezTo>
                    <a:cubicBezTo>
                      <a:pt x="143531" y="678647"/>
                      <a:pt x="114917" y="670600"/>
                      <a:pt x="86302" y="670600"/>
                    </a:cubicBezTo>
                    <a:cubicBezTo>
                      <a:pt x="78254" y="672388"/>
                      <a:pt x="69312" y="674176"/>
                      <a:pt x="63052" y="676859"/>
                    </a:cubicBezTo>
                    <a:cubicBezTo>
                      <a:pt x="55899" y="682223"/>
                      <a:pt x="48745" y="688482"/>
                      <a:pt x="42486" y="694741"/>
                    </a:cubicBezTo>
                    <a:cubicBezTo>
                      <a:pt x="41591" y="696530"/>
                      <a:pt x="39803" y="697424"/>
                      <a:pt x="38909" y="699212"/>
                    </a:cubicBezTo>
                    <a:cubicBezTo>
                      <a:pt x="38014" y="700106"/>
                      <a:pt x="37120" y="701000"/>
                      <a:pt x="37120" y="701894"/>
                    </a:cubicBezTo>
                    <a:lnTo>
                      <a:pt x="35332" y="703683"/>
                    </a:lnTo>
                    <a:cubicBezTo>
                      <a:pt x="29967" y="709942"/>
                      <a:pt x="26390" y="716201"/>
                      <a:pt x="21919" y="723354"/>
                    </a:cubicBezTo>
                    <a:cubicBezTo>
                      <a:pt x="21919" y="724248"/>
                      <a:pt x="21024" y="724248"/>
                      <a:pt x="21024" y="724248"/>
                    </a:cubicBezTo>
                    <a:cubicBezTo>
                      <a:pt x="21024" y="725142"/>
                      <a:pt x="20130" y="726036"/>
                      <a:pt x="19236" y="726930"/>
                    </a:cubicBezTo>
                    <a:cubicBezTo>
                      <a:pt x="13871" y="736766"/>
                      <a:pt x="9400" y="747495"/>
                      <a:pt x="6717" y="758225"/>
                    </a:cubicBezTo>
                    <a:cubicBezTo>
                      <a:pt x="-4908" y="796673"/>
                      <a:pt x="458" y="829755"/>
                      <a:pt x="8506" y="837803"/>
                    </a:cubicBezTo>
                    <a:cubicBezTo>
                      <a:pt x="10294" y="839591"/>
                      <a:pt x="63947" y="856579"/>
                      <a:pt x="101503" y="873568"/>
                    </a:cubicBezTo>
                    <a:cubicBezTo>
                      <a:pt x="119388" y="881615"/>
                      <a:pt x="131012" y="886980"/>
                      <a:pt x="141743" y="894133"/>
                    </a:cubicBezTo>
                    <a:lnTo>
                      <a:pt x="1085135" y="894133"/>
                    </a:lnTo>
                    <a:lnTo>
                      <a:pt x="1085135" y="0"/>
                    </a:lnTo>
                    <a:close/>
                  </a:path>
                </a:pathLst>
              </a:custGeom>
              <a:solidFill>
                <a:srgbClr val="E1000F"/>
              </a:solidFill>
              <a:ln w="893" cap="flat">
                <a:noFill/>
                <a:prstDash val="solid"/>
                <a:miter/>
              </a:ln>
            </p:spPr>
            <p:txBody>
              <a:bodyPr rtlCol="0" anchor="ctr"/>
              <a:lstStyle/>
              <a:p>
                <a:endParaRPr lang="fr-FR"/>
              </a:p>
            </p:txBody>
          </p:sp>
          <p:sp>
            <p:nvSpPr>
              <p:cNvPr id="64" name="Forme libre 63">
                <a:extLst>
                  <a:ext uri="{FF2B5EF4-FFF2-40B4-BE49-F238E27FC236}">
                    <a16:creationId xmlns:a16="http://schemas.microsoft.com/office/drawing/2014/main" id="{1882FA65-38E4-B7CC-52E0-5F8A2C7AD656}"/>
                  </a:ext>
                </a:extLst>
              </p:cNvPr>
              <p:cNvSpPr/>
              <p:nvPr/>
            </p:nvSpPr>
            <p:spPr>
              <a:xfrm>
                <a:off x="4684935" y="1205549"/>
                <a:ext cx="109897" cy="97202"/>
              </a:xfrm>
              <a:custGeom>
                <a:avLst/>
                <a:gdLst>
                  <a:gd name="connsiteX0" fmla="*/ 65277 w 109897"/>
                  <a:gd name="connsiteY0" fmla="*/ 15836 h 97202"/>
                  <a:gd name="connsiteX1" fmla="*/ 82267 w 109897"/>
                  <a:gd name="connsiteY1" fmla="*/ 21201 h 97202"/>
                  <a:gd name="connsiteX2" fmla="*/ 48287 w 109897"/>
                  <a:gd name="connsiteY2" fmla="*/ 51602 h 97202"/>
                  <a:gd name="connsiteX3" fmla="*/ 42922 w 109897"/>
                  <a:gd name="connsiteY3" fmla="*/ 51602 h 97202"/>
                  <a:gd name="connsiteX4" fmla="*/ 34874 w 109897"/>
                  <a:gd name="connsiteY4" fmla="*/ 63225 h 97202"/>
                  <a:gd name="connsiteX5" fmla="*/ 19673 w 109897"/>
                  <a:gd name="connsiteY5" fmla="*/ 65014 h 97202"/>
                  <a:gd name="connsiteX6" fmla="*/ 44711 w 109897"/>
                  <a:gd name="connsiteY6" fmla="*/ 74849 h 97202"/>
                  <a:gd name="connsiteX7" fmla="*/ 50076 w 109897"/>
                  <a:gd name="connsiteY7" fmla="*/ 82002 h 97202"/>
                  <a:gd name="connsiteX8" fmla="*/ 53653 w 109897"/>
                  <a:gd name="connsiteY8" fmla="*/ 80214 h 97202"/>
                  <a:gd name="connsiteX9" fmla="*/ 57229 w 109897"/>
                  <a:gd name="connsiteY9" fmla="*/ 82002 h 97202"/>
                  <a:gd name="connsiteX10" fmla="*/ 57229 w 109897"/>
                  <a:gd name="connsiteY10" fmla="*/ 89155 h 97202"/>
                  <a:gd name="connsiteX11" fmla="*/ 36663 w 109897"/>
                  <a:gd name="connsiteY11" fmla="*/ 94520 h 97202"/>
                  <a:gd name="connsiteX12" fmla="*/ 76008 w 109897"/>
                  <a:gd name="connsiteY12" fmla="*/ 94520 h 97202"/>
                  <a:gd name="connsiteX13" fmla="*/ 83162 w 109897"/>
                  <a:gd name="connsiteY13" fmla="*/ 65908 h 97202"/>
                  <a:gd name="connsiteX14" fmla="*/ 79585 w 109897"/>
                  <a:gd name="connsiteY14" fmla="*/ 60543 h 97202"/>
                  <a:gd name="connsiteX15" fmla="*/ 89421 w 109897"/>
                  <a:gd name="connsiteY15" fmla="*/ 50708 h 97202"/>
                  <a:gd name="connsiteX16" fmla="*/ 99257 w 109897"/>
                  <a:gd name="connsiteY16" fmla="*/ 45343 h 97202"/>
                  <a:gd name="connsiteX17" fmla="*/ 93892 w 109897"/>
                  <a:gd name="connsiteY17" fmla="*/ 37296 h 97202"/>
                  <a:gd name="connsiteX18" fmla="*/ 109094 w 109897"/>
                  <a:gd name="connsiteY18" fmla="*/ 10472 h 97202"/>
                  <a:gd name="connsiteX19" fmla="*/ 85844 w 109897"/>
                  <a:gd name="connsiteY19" fmla="*/ 1530 h 97202"/>
                  <a:gd name="connsiteX20" fmla="*/ 57229 w 109897"/>
                  <a:gd name="connsiteY20" fmla="*/ 3319 h 97202"/>
                  <a:gd name="connsiteX21" fmla="*/ 32192 w 109897"/>
                  <a:gd name="connsiteY21" fmla="*/ 10472 h 97202"/>
                  <a:gd name="connsiteX22" fmla="*/ 0 w 109897"/>
                  <a:gd name="connsiteY22" fmla="*/ 27460 h 97202"/>
                  <a:gd name="connsiteX23" fmla="*/ 36663 w 109897"/>
                  <a:gd name="connsiteY23" fmla="*/ 17625 h 97202"/>
                  <a:gd name="connsiteX24" fmla="*/ 65277 w 109897"/>
                  <a:gd name="connsiteY24" fmla="*/ 15836 h 9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897" h="97202">
                    <a:moveTo>
                      <a:pt x="65277" y="15836"/>
                    </a:moveTo>
                    <a:cubicBezTo>
                      <a:pt x="72431" y="17625"/>
                      <a:pt x="82267" y="17625"/>
                      <a:pt x="82267" y="21201"/>
                    </a:cubicBezTo>
                    <a:cubicBezTo>
                      <a:pt x="78691" y="34613"/>
                      <a:pt x="59018" y="38190"/>
                      <a:pt x="48287" y="51602"/>
                    </a:cubicBezTo>
                    <a:lnTo>
                      <a:pt x="42922" y="51602"/>
                    </a:lnTo>
                    <a:cubicBezTo>
                      <a:pt x="37557" y="55178"/>
                      <a:pt x="39345" y="63225"/>
                      <a:pt x="34874" y="63225"/>
                    </a:cubicBezTo>
                    <a:cubicBezTo>
                      <a:pt x="29509" y="61437"/>
                      <a:pt x="25038" y="63225"/>
                      <a:pt x="19673" y="65014"/>
                    </a:cubicBezTo>
                    <a:cubicBezTo>
                      <a:pt x="26826" y="72167"/>
                      <a:pt x="34874" y="76637"/>
                      <a:pt x="44711" y="74849"/>
                    </a:cubicBezTo>
                    <a:cubicBezTo>
                      <a:pt x="46499" y="74849"/>
                      <a:pt x="50076" y="78426"/>
                      <a:pt x="50076" y="82002"/>
                    </a:cubicBezTo>
                    <a:cubicBezTo>
                      <a:pt x="50076" y="82002"/>
                      <a:pt x="51864" y="82002"/>
                      <a:pt x="53653" y="80214"/>
                    </a:cubicBezTo>
                    <a:cubicBezTo>
                      <a:pt x="55441" y="80214"/>
                      <a:pt x="57229" y="80214"/>
                      <a:pt x="57229" y="82002"/>
                    </a:cubicBezTo>
                    <a:lnTo>
                      <a:pt x="57229" y="89155"/>
                    </a:lnTo>
                    <a:cubicBezTo>
                      <a:pt x="51864" y="96308"/>
                      <a:pt x="43816" y="92732"/>
                      <a:pt x="36663" y="94520"/>
                    </a:cubicBezTo>
                    <a:cubicBezTo>
                      <a:pt x="50076" y="98097"/>
                      <a:pt x="63489" y="98097"/>
                      <a:pt x="76008" y="94520"/>
                    </a:cubicBezTo>
                    <a:cubicBezTo>
                      <a:pt x="85844" y="90944"/>
                      <a:pt x="76008" y="73955"/>
                      <a:pt x="83162" y="65908"/>
                    </a:cubicBezTo>
                    <a:cubicBezTo>
                      <a:pt x="79585" y="65908"/>
                      <a:pt x="83162" y="60543"/>
                      <a:pt x="79585" y="60543"/>
                    </a:cubicBezTo>
                    <a:cubicBezTo>
                      <a:pt x="83162" y="56967"/>
                      <a:pt x="86738" y="52496"/>
                      <a:pt x="89421" y="50708"/>
                    </a:cubicBezTo>
                    <a:cubicBezTo>
                      <a:pt x="92998" y="50708"/>
                      <a:pt x="97469" y="48919"/>
                      <a:pt x="99257" y="45343"/>
                    </a:cubicBezTo>
                    <a:cubicBezTo>
                      <a:pt x="99257" y="41766"/>
                      <a:pt x="92104" y="39978"/>
                      <a:pt x="93892" y="37296"/>
                    </a:cubicBezTo>
                    <a:cubicBezTo>
                      <a:pt x="103728" y="30143"/>
                      <a:pt x="112671" y="20307"/>
                      <a:pt x="109094" y="10472"/>
                    </a:cubicBezTo>
                    <a:cubicBezTo>
                      <a:pt x="107305" y="5107"/>
                      <a:pt x="93892" y="5107"/>
                      <a:pt x="85844" y="1530"/>
                    </a:cubicBezTo>
                    <a:cubicBezTo>
                      <a:pt x="77796" y="-2046"/>
                      <a:pt x="67066" y="1530"/>
                      <a:pt x="57229" y="3319"/>
                    </a:cubicBezTo>
                    <a:cubicBezTo>
                      <a:pt x="49182" y="3319"/>
                      <a:pt x="40239" y="8683"/>
                      <a:pt x="32192" y="10472"/>
                    </a:cubicBezTo>
                    <a:cubicBezTo>
                      <a:pt x="20567" y="14048"/>
                      <a:pt x="9836" y="20307"/>
                      <a:pt x="0" y="27460"/>
                    </a:cubicBezTo>
                    <a:cubicBezTo>
                      <a:pt x="11625" y="22095"/>
                      <a:pt x="23249" y="20307"/>
                      <a:pt x="36663" y="17625"/>
                    </a:cubicBezTo>
                    <a:cubicBezTo>
                      <a:pt x="46499" y="15836"/>
                      <a:pt x="54547" y="14048"/>
                      <a:pt x="65277" y="15836"/>
                    </a:cubicBezTo>
                  </a:path>
                </a:pathLst>
              </a:custGeom>
              <a:solidFill>
                <a:srgbClr val="808080"/>
              </a:solidFill>
              <a:ln w="893" cap="flat">
                <a:noFill/>
                <a:prstDash val="solid"/>
                <a:miter/>
              </a:ln>
            </p:spPr>
            <p:txBody>
              <a:bodyPr rtlCol="0" anchor="ctr"/>
              <a:lstStyle/>
              <a:p>
                <a:endParaRPr lang="fr-FR"/>
              </a:p>
            </p:txBody>
          </p:sp>
        </p:grpSp>
        <p:sp>
          <p:nvSpPr>
            <p:cNvPr id="60" name="Forme libre 59">
              <a:extLst>
                <a:ext uri="{FF2B5EF4-FFF2-40B4-BE49-F238E27FC236}">
                  <a16:creationId xmlns:a16="http://schemas.microsoft.com/office/drawing/2014/main" id="{B664CACB-77F3-F987-1723-74C2CAFF7160}"/>
                </a:ext>
              </a:extLst>
            </p:cNvPr>
            <p:cNvSpPr/>
            <p:nvPr/>
          </p:nvSpPr>
          <p:spPr>
            <a:xfrm>
              <a:off x="3189814" y="2048458"/>
              <a:ext cx="5812369" cy="1982292"/>
            </a:xfrm>
            <a:custGeom>
              <a:avLst/>
              <a:gdLst>
                <a:gd name="connsiteX0" fmla="*/ 0 w 5812369"/>
                <a:gd name="connsiteY0" fmla="*/ 857474 h 1982292"/>
                <a:gd name="connsiteX1" fmla="*/ 0 w 5812369"/>
                <a:gd name="connsiteY1" fmla="*/ 186874 h 1982292"/>
                <a:gd name="connsiteX2" fmla="*/ 203880 w 5812369"/>
                <a:gd name="connsiteY2" fmla="*/ 186874 h 1982292"/>
                <a:gd name="connsiteX3" fmla="*/ 377357 w 5812369"/>
                <a:gd name="connsiteY3" fmla="*/ 240522 h 1982292"/>
                <a:gd name="connsiteX4" fmla="*/ 441740 w 5812369"/>
                <a:gd name="connsiteY4" fmla="*/ 387160 h 1982292"/>
                <a:gd name="connsiteX5" fmla="*/ 414020 w 5812369"/>
                <a:gd name="connsiteY5" fmla="*/ 490879 h 1982292"/>
                <a:gd name="connsiteX6" fmla="*/ 335329 w 5812369"/>
                <a:gd name="connsiteY6" fmla="*/ 560621 h 1982292"/>
                <a:gd name="connsiteX7" fmla="*/ 544574 w 5812369"/>
                <a:gd name="connsiteY7" fmla="*/ 857474 h 1982292"/>
                <a:gd name="connsiteX8" fmla="*/ 382722 w 5812369"/>
                <a:gd name="connsiteY8" fmla="*/ 857474 h 1982292"/>
                <a:gd name="connsiteX9" fmla="*/ 204774 w 5812369"/>
                <a:gd name="connsiteY9" fmla="*/ 586551 h 1982292"/>
                <a:gd name="connsiteX10" fmla="*/ 135920 w 5812369"/>
                <a:gd name="connsiteY10" fmla="*/ 586551 h 1982292"/>
                <a:gd name="connsiteX11" fmla="*/ 135920 w 5812369"/>
                <a:gd name="connsiteY11" fmla="*/ 857474 h 1982292"/>
                <a:gd name="connsiteX12" fmla="*/ 135920 w 5812369"/>
                <a:gd name="connsiteY12" fmla="*/ 471208 h 1982292"/>
                <a:gd name="connsiteX13" fmla="*/ 211928 w 5812369"/>
                <a:gd name="connsiteY13" fmla="*/ 471208 h 1982292"/>
                <a:gd name="connsiteX14" fmla="*/ 278100 w 5812369"/>
                <a:gd name="connsiteY14" fmla="*/ 448855 h 1982292"/>
                <a:gd name="connsiteX15" fmla="*/ 302243 w 5812369"/>
                <a:gd name="connsiteY15" fmla="*/ 385371 h 1982292"/>
                <a:gd name="connsiteX16" fmla="*/ 278100 w 5812369"/>
                <a:gd name="connsiteY16" fmla="*/ 324570 h 1982292"/>
                <a:gd name="connsiteX17" fmla="*/ 211928 w 5812369"/>
                <a:gd name="connsiteY17" fmla="*/ 303111 h 1982292"/>
                <a:gd name="connsiteX18" fmla="*/ 135920 w 5812369"/>
                <a:gd name="connsiteY18" fmla="*/ 303111 h 1982292"/>
                <a:gd name="connsiteX19" fmla="*/ 639361 w 5812369"/>
                <a:gd name="connsiteY19" fmla="*/ 857474 h 1982292"/>
                <a:gd name="connsiteX20" fmla="*/ 639361 w 5812369"/>
                <a:gd name="connsiteY20" fmla="*/ 186874 h 1982292"/>
                <a:gd name="connsiteX21" fmla="*/ 1028342 w 5812369"/>
                <a:gd name="connsiteY21" fmla="*/ 186874 h 1982292"/>
                <a:gd name="connsiteX22" fmla="*/ 1028342 w 5812369"/>
                <a:gd name="connsiteY22" fmla="*/ 303111 h 1982292"/>
                <a:gd name="connsiteX23" fmla="*/ 774387 w 5812369"/>
                <a:gd name="connsiteY23" fmla="*/ 303111 h 1982292"/>
                <a:gd name="connsiteX24" fmla="*/ 774387 w 5812369"/>
                <a:gd name="connsiteY24" fmla="*/ 457796 h 1982292"/>
                <a:gd name="connsiteX25" fmla="*/ 989891 w 5812369"/>
                <a:gd name="connsiteY25" fmla="*/ 457796 h 1982292"/>
                <a:gd name="connsiteX26" fmla="*/ 989891 w 5812369"/>
                <a:gd name="connsiteY26" fmla="*/ 574033 h 1982292"/>
                <a:gd name="connsiteX27" fmla="*/ 774387 w 5812369"/>
                <a:gd name="connsiteY27" fmla="*/ 574033 h 1982292"/>
                <a:gd name="connsiteX28" fmla="*/ 774387 w 5812369"/>
                <a:gd name="connsiteY28" fmla="*/ 741236 h 1982292"/>
                <a:gd name="connsiteX29" fmla="*/ 1028342 w 5812369"/>
                <a:gd name="connsiteY29" fmla="*/ 741236 h 1982292"/>
                <a:gd name="connsiteX30" fmla="*/ 1028342 w 5812369"/>
                <a:gd name="connsiteY30" fmla="*/ 857474 h 1982292"/>
                <a:gd name="connsiteX31" fmla="*/ 770810 w 5812369"/>
                <a:gd name="connsiteY31" fmla="*/ 129649 h 1982292"/>
                <a:gd name="connsiteX32" fmla="*/ 878115 w 5812369"/>
                <a:gd name="connsiteY32" fmla="*/ 0 h 1982292"/>
                <a:gd name="connsiteX33" fmla="*/ 1017612 w 5812369"/>
                <a:gd name="connsiteY33" fmla="*/ 0 h 1982292"/>
                <a:gd name="connsiteX34" fmla="*/ 894211 w 5812369"/>
                <a:gd name="connsiteY34" fmla="*/ 129649 h 1982292"/>
                <a:gd name="connsiteX35" fmla="*/ 1193771 w 5812369"/>
                <a:gd name="connsiteY35" fmla="*/ 857474 h 1982292"/>
                <a:gd name="connsiteX36" fmla="*/ 1193771 w 5812369"/>
                <a:gd name="connsiteY36" fmla="*/ 186874 h 1982292"/>
                <a:gd name="connsiteX37" fmla="*/ 1414641 w 5812369"/>
                <a:gd name="connsiteY37" fmla="*/ 186874 h 1982292"/>
                <a:gd name="connsiteX38" fmla="*/ 1587224 w 5812369"/>
                <a:gd name="connsiteY38" fmla="*/ 240522 h 1982292"/>
                <a:gd name="connsiteX39" fmla="*/ 1650713 w 5812369"/>
                <a:gd name="connsiteY39" fmla="*/ 387160 h 1982292"/>
                <a:gd name="connsiteX40" fmla="*/ 1587224 w 5812369"/>
                <a:gd name="connsiteY40" fmla="*/ 532903 h 1982292"/>
                <a:gd name="connsiteX41" fmla="*/ 1414641 w 5812369"/>
                <a:gd name="connsiteY41" fmla="*/ 586551 h 1982292"/>
                <a:gd name="connsiteX42" fmla="*/ 1329691 w 5812369"/>
                <a:gd name="connsiteY42" fmla="*/ 586551 h 1982292"/>
                <a:gd name="connsiteX43" fmla="*/ 1329691 w 5812369"/>
                <a:gd name="connsiteY43" fmla="*/ 857474 h 1982292"/>
                <a:gd name="connsiteX44" fmla="*/ 1329691 w 5812369"/>
                <a:gd name="connsiteY44" fmla="*/ 471208 h 1982292"/>
                <a:gd name="connsiteX45" fmla="*/ 1420007 w 5812369"/>
                <a:gd name="connsiteY45" fmla="*/ 471208 h 1982292"/>
                <a:gd name="connsiteX46" fmla="*/ 1487967 w 5812369"/>
                <a:gd name="connsiteY46" fmla="*/ 447961 h 1982292"/>
                <a:gd name="connsiteX47" fmla="*/ 1512110 w 5812369"/>
                <a:gd name="connsiteY47" fmla="*/ 385371 h 1982292"/>
                <a:gd name="connsiteX48" fmla="*/ 1487072 w 5812369"/>
                <a:gd name="connsiteY48" fmla="*/ 324570 h 1982292"/>
                <a:gd name="connsiteX49" fmla="*/ 1420007 w 5812369"/>
                <a:gd name="connsiteY49" fmla="*/ 303111 h 1982292"/>
                <a:gd name="connsiteX50" fmla="*/ 1329691 w 5812369"/>
                <a:gd name="connsiteY50" fmla="*/ 303111 h 1982292"/>
                <a:gd name="connsiteX51" fmla="*/ 1759807 w 5812369"/>
                <a:gd name="connsiteY51" fmla="*/ 595493 h 1982292"/>
                <a:gd name="connsiteX52" fmla="*/ 1759807 w 5812369"/>
                <a:gd name="connsiteY52" fmla="*/ 186874 h 1982292"/>
                <a:gd name="connsiteX53" fmla="*/ 1895727 w 5812369"/>
                <a:gd name="connsiteY53" fmla="*/ 186874 h 1982292"/>
                <a:gd name="connsiteX54" fmla="*/ 1895727 w 5812369"/>
                <a:gd name="connsiteY54" fmla="*/ 606222 h 1982292"/>
                <a:gd name="connsiteX55" fmla="*/ 1931495 w 5812369"/>
                <a:gd name="connsiteY55" fmla="*/ 711730 h 1982292"/>
                <a:gd name="connsiteX56" fmla="*/ 2030753 w 5812369"/>
                <a:gd name="connsiteY56" fmla="*/ 749283 h 1982292"/>
                <a:gd name="connsiteX57" fmla="*/ 2129116 w 5812369"/>
                <a:gd name="connsiteY57" fmla="*/ 711730 h 1982292"/>
                <a:gd name="connsiteX58" fmla="*/ 2164884 w 5812369"/>
                <a:gd name="connsiteY58" fmla="*/ 606222 h 1982292"/>
                <a:gd name="connsiteX59" fmla="*/ 2164884 w 5812369"/>
                <a:gd name="connsiteY59" fmla="*/ 186874 h 1982292"/>
                <a:gd name="connsiteX60" fmla="*/ 2300804 w 5812369"/>
                <a:gd name="connsiteY60" fmla="*/ 186874 h 1982292"/>
                <a:gd name="connsiteX61" fmla="*/ 2300804 w 5812369"/>
                <a:gd name="connsiteY61" fmla="*/ 595493 h 1982292"/>
                <a:gd name="connsiteX62" fmla="*/ 2228373 w 5812369"/>
                <a:gd name="connsiteY62" fmla="*/ 802037 h 1982292"/>
                <a:gd name="connsiteX63" fmla="*/ 2029858 w 5812369"/>
                <a:gd name="connsiteY63" fmla="*/ 876250 h 1982292"/>
                <a:gd name="connsiteX64" fmla="*/ 1832238 w 5812369"/>
                <a:gd name="connsiteY64" fmla="*/ 802037 h 1982292"/>
                <a:gd name="connsiteX65" fmla="*/ 1759807 w 5812369"/>
                <a:gd name="connsiteY65" fmla="*/ 595493 h 1982292"/>
                <a:gd name="connsiteX66" fmla="*/ 2477858 w 5812369"/>
                <a:gd name="connsiteY66" fmla="*/ 857474 h 1982292"/>
                <a:gd name="connsiteX67" fmla="*/ 2477858 w 5812369"/>
                <a:gd name="connsiteY67" fmla="*/ 186874 h 1982292"/>
                <a:gd name="connsiteX68" fmla="*/ 2667431 w 5812369"/>
                <a:gd name="connsiteY68" fmla="*/ 186874 h 1982292"/>
                <a:gd name="connsiteX69" fmla="*/ 2831071 w 5812369"/>
                <a:gd name="connsiteY69" fmla="*/ 235157 h 1982292"/>
                <a:gd name="connsiteX70" fmla="*/ 2890983 w 5812369"/>
                <a:gd name="connsiteY70" fmla="*/ 369277 h 1982292"/>
                <a:gd name="connsiteX71" fmla="*/ 2820341 w 5812369"/>
                <a:gd name="connsiteY71" fmla="*/ 501609 h 1982292"/>
                <a:gd name="connsiteX72" fmla="*/ 2901714 w 5812369"/>
                <a:gd name="connsiteY72" fmla="*/ 565986 h 1982292"/>
                <a:gd name="connsiteX73" fmla="*/ 2930329 w 5812369"/>
                <a:gd name="connsiteY73" fmla="*/ 659870 h 1982292"/>
                <a:gd name="connsiteX74" fmla="*/ 2863263 w 5812369"/>
                <a:gd name="connsiteY74" fmla="*/ 804720 h 1982292"/>
                <a:gd name="connsiteX75" fmla="*/ 2681738 w 5812369"/>
                <a:gd name="connsiteY75" fmla="*/ 857474 h 1982292"/>
                <a:gd name="connsiteX76" fmla="*/ 2612884 w 5812369"/>
                <a:gd name="connsiteY76" fmla="*/ 741236 h 1982292"/>
                <a:gd name="connsiteX77" fmla="*/ 2689786 w 5812369"/>
                <a:gd name="connsiteY77" fmla="*/ 741236 h 1982292"/>
                <a:gd name="connsiteX78" fmla="*/ 2764005 w 5812369"/>
                <a:gd name="connsiteY78" fmla="*/ 717989 h 1982292"/>
                <a:gd name="connsiteX79" fmla="*/ 2790832 w 5812369"/>
                <a:gd name="connsiteY79" fmla="*/ 652717 h 1982292"/>
                <a:gd name="connsiteX80" fmla="*/ 2764005 w 5812369"/>
                <a:gd name="connsiteY80" fmla="*/ 588340 h 1982292"/>
                <a:gd name="connsiteX81" fmla="*/ 2689786 w 5812369"/>
                <a:gd name="connsiteY81" fmla="*/ 565986 h 1982292"/>
                <a:gd name="connsiteX82" fmla="*/ 2612884 w 5812369"/>
                <a:gd name="connsiteY82" fmla="*/ 565986 h 1982292"/>
                <a:gd name="connsiteX83" fmla="*/ 2612884 w 5812369"/>
                <a:gd name="connsiteY83" fmla="*/ 449749 h 1982292"/>
                <a:gd name="connsiteX84" fmla="*/ 2670113 w 5812369"/>
                <a:gd name="connsiteY84" fmla="*/ 449749 h 1982292"/>
                <a:gd name="connsiteX85" fmla="*/ 2730025 w 5812369"/>
                <a:gd name="connsiteY85" fmla="*/ 430078 h 1982292"/>
                <a:gd name="connsiteX86" fmla="*/ 2751486 w 5812369"/>
                <a:gd name="connsiteY86" fmla="*/ 375536 h 1982292"/>
                <a:gd name="connsiteX87" fmla="*/ 2730025 w 5812369"/>
                <a:gd name="connsiteY87" fmla="*/ 322782 h 1982292"/>
                <a:gd name="connsiteX88" fmla="*/ 2670113 w 5812369"/>
                <a:gd name="connsiteY88" fmla="*/ 303111 h 1982292"/>
                <a:gd name="connsiteX89" fmla="*/ 2612884 w 5812369"/>
                <a:gd name="connsiteY89" fmla="*/ 303111 h 1982292"/>
                <a:gd name="connsiteX90" fmla="*/ 3077873 w 5812369"/>
                <a:gd name="connsiteY90" fmla="*/ 857474 h 1982292"/>
                <a:gd name="connsiteX91" fmla="*/ 3077873 w 5812369"/>
                <a:gd name="connsiteY91" fmla="*/ 186874 h 1982292"/>
                <a:gd name="connsiteX92" fmla="*/ 3212899 w 5812369"/>
                <a:gd name="connsiteY92" fmla="*/ 186874 h 1982292"/>
                <a:gd name="connsiteX93" fmla="*/ 3212899 w 5812369"/>
                <a:gd name="connsiteY93" fmla="*/ 734083 h 1982292"/>
                <a:gd name="connsiteX94" fmla="*/ 3466855 w 5812369"/>
                <a:gd name="connsiteY94" fmla="*/ 734083 h 1982292"/>
                <a:gd name="connsiteX95" fmla="*/ 3466855 w 5812369"/>
                <a:gd name="connsiteY95" fmla="*/ 857474 h 1982292"/>
                <a:gd name="connsiteX96" fmla="*/ 3595621 w 5812369"/>
                <a:gd name="connsiteY96" fmla="*/ 857474 h 1982292"/>
                <a:gd name="connsiteX97" fmla="*/ 3595621 w 5812369"/>
                <a:gd name="connsiteY97" fmla="*/ 186874 h 1982292"/>
                <a:gd name="connsiteX98" fmla="*/ 3730647 w 5812369"/>
                <a:gd name="connsiteY98" fmla="*/ 186874 h 1982292"/>
                <a:gd name="connsiteX99" fmla="*/ 3730647 w 5812369"/>
                <a:gd name="connsiteY99" fmla="*/ 857474 h 1982292"/>
                <a:gd name="connsiteX100" fmla="*/ 3896076 w 5812369"/>
                <a:gd name="connsiteY100" fmla="*/ 658976 h 1982292"/>
                <a:gd name="connsiteX101" fmla="*/ 3870144 w 5812369"/>
                <a:gd name="connsiteY101" fmla="*/ 522174 h 1982292"/>
                <a:gd name="connsiteX102" fmla="*/ 3896076 w 5812369"/>
                <a:gd name="connsiteY102" fmla="*/ 386265 h 1982292"/>
                <a:gd name="connsiteX103" fmla="*/ 3967613 w 5812369"/>
                <a:gd name="connsiteY103" fmla="*/ 272711 h 1982292"/>
                <a:gd name="connsiteX104" fmla="*/ 4080284 w 5812369"/>
                <a:gd name="connsiteY104" fmla="*/ 195815 h 1982292"/>
                <a:gd name="connsiteX105" fmla="*/ 4224252 w 5812369"/>
                <a:gd name="connsiteY105" fmla="*/ 167203 h 1982292"/>
                <a:gd name="connsiteX106" fmla="*/ 4368220 w 5812369"/>
                <a:gd name="connsiteY106" fmla="*/ 195815 h 1982292"/>
                <a:gd name="connsiteX107" fmla="*/ 4480890 w 5812369"/>
                <a:gd name="connsiteY107" fmla="*/ 272711 h 1982292"/>
                <a:gd name="connsiteX108" fmla="*/ 4552427 w 5812369"/>
                <a:gd name="connsiteY108" fmla="*/ 386265 h 1982292"/>
                <a:gd name="connsiteX109" fmla="*/ 4578359 w 5812369"/>
                <a:gd name="connsiteY109" fmla="*/ 522174 h 1982292"/>
                <a:gd name="connsiteX110" fmla="*/ 4543485 w 5812369"/>
                <a:gd name="connsiteY110" fmla="*/ 679541 h 1982292"/>
                <a:gd name="connsiteX111" fmla="*/ 4446910 w 5812369"/>
                <a:gd name="connsiteY111" fmla="*/ 802037 h 1982292"/>
                <a:gd name="connsiteX112" fmla="*/ 4487150 w 5812369"/>
                <a:gd name="connsiteY112" fmla="*/ 840485 h 1982292"/>
                <a:gd name="connsiteX113" fmla="*/ 4626646 w 5812369"/>
                <a:gd name="connsiteY113" fmla="*/ 903968 h 1982292"/>
                <a:gd name="connsiteX114" fmla="*/ 4674934 w 5812369"/>
                <a:gd name="connsiteY114" fmla="*/ 896815 h 1982292"/>
                <a:gd name="connsiteX115" fmla="*/ 4674934 w 5812369"/>
                <a:gd name="connsiteY115" fmla="*/ 1012159 h 1982292"/>
                <a:gd name="connsiteX116" fmla="*/ 4604291 w 5812369"/>
                <a:gd name="connsiteY116" fmla="*/ 1023782 h 1982292"/>
                <a:gd name="connsiteX117" fmla="*/ 4395940 w 5812369"/>
                <a:gd name="connsiteY117" fmla="*/ 936157 h 1982292"/>
                <a:gd name="connsiteX118" fmla="*/ 4316355 w 5812369"/>
                <a:gd name="connsiteY118" fmla="*/ 864627 h 1982292"/>
                <a:gd name="connsiteX119" fmla="*/ 4224252 w 5812369"/>
                <a:gd name="connsiteY119" fmla="*/ 876250 h 1982292"/>
                <a:gd name="connsiteX120" fmla="*/ 4080284 w 5812369"/>
                <a:gd name="connsiteY120" fmla="*/ 847638 h 1982292"/>
                <a:gd name="connsiteX121" fmla="*/ 3967613 w 5812369"/>
                <a:gd name="connsiteY121" fmla="*/ 771637 h 1982292"/>
                <a:gd name="connsiteX122" fmla="*/ 3896076 w 5812369"/>
                <a:gd name="connsiteY122" fmla="*/ 658976 h 1982292"/>
                <a:gd name="connsiteX123" fmla="*/ 4070447 w 5812369"/>
                <a:gd name="connsiteY123" fmla="*/ 360336 h 1982292"/>
                <a:gd name="connsiteX124" fmla="*/ 4008747 w 5812369"/>
                <a:gd name="connsiteY124" fmla="*/ 522174 h 1982292"/>
                <a:gd name="connsiteX125" fmla="*/ 4070447 w 5812369"/>
                <a:gd name="connsiteY125" fmla="*/ 684012 h 1982292"/>
                <a:gd name="connsiteX126" fmla="*/ 4225146 w 5812369"/>
                <a:gd name="connsiteY126" fmla="*/ 749283 h 1982292"/>
                <a:gd name="connsiteX127" fmla="*/ 4335134 w 5812369"/>
                <a:gd name="connsiteY127" fmla="*/ 719777 h 1982292"/>
                <a:gd name="connsiteX128" fmla="*/ 4412036 w 5812369"/>
                <a:gd name="connsiteY128" fmla="*/ 637517 h 1982292"/>
                <a:gd name="connsiteX129" fmla="*/ 4439756 w 5812369"/>
                <a:gd name="connsiteY129" fmla="*/ 522174 h 1982292"/>
                <a:gd name="connsiteX130" fmla="*/ 4378056 w 5812369"/>
                <a:gd name="connsiteY130" fmla="*/ 360336 h 1982292"/>
                <a:gd name="connsiteX131" fmla="*/ 4224252 w 5812369"/>
                <a:gd name="connsiteY131" fmla="*/ 295064 h 1982292"/>
                <a:gd name="connsiteX132" fmla="*/ 4069553 w 5812369"/>
                <a:gd name="connsiteY132" fmla="*/ 360336 h 1982292"/>
                <a:gd name="connsiteX133" fmla="*/ 4705337 w 5812369"/>
                <a:gd name="connsiteY133" fmla="*/ 595493 h 1982292"/>
                <a:gd name="connsiteX134" fmla="*/ 4705337 w 5812369"/>
                <a:gd name="connsiteY134" fmla="*/ 186874 h 1982292"/>
                <a:gd name="connsiteX135" fmla="*/ 4841257 w 5812369"/>
                <a:gd name="connsiteY135" fmla="*/ 186874 h 1982292"/>
                <a:gd name="connsiteX136" fmla="*/ 4841257 w 5812369"/>
                <a:gd name="connsiteY136" fmla="*/ 606222 h 1982292"/>
                <a:gd name="connsiteX137" fmla="*/ 4877025 w 5812369"/>
                <a:gd name="connsiteY137" fmla="*/ 711730 h 1982292"/>
                <a:gd name="connsiteX138" fmla="*/ 4976283 w 5812369"/>
                <a:gd name="connsiteY138" fmla="*/ 749283 h 1982292"/>
                <a:gd name="connsiteX139" fmla="*/ 5074646 w 5812369"/>
                <a:gd name="connsiteY139" fmla="*/ 711730 h 1982292"/>
                <a:gd name="connsiteX140" fmla="*/ 5110414 w 5812369"/>
                <a:gd name="connsiteY140" fmla="*/ 606222 h 1982292"/>
                <a:gd name="connsiteX141" fmla="*/ 5110414 w 5812369"/>
                <a:gd name="connsiteY141" fmla="*/ 186874 h 1982292"/>
                <a:gd name="connsiteX142" fmla="*/ 5246334 w 5812369"/>
                <a:gd name="connsiteY142" fmla="*/ 186874 h 1982292"/>
                <a:gd name="connsiteX143" fmla="*/ 5246334 w 5812369"/>
                <a:gd name="connsiteY143" fmla="*/ 595493 h 1982292"/>
                <a:gd name="connsiteX144" fmla="*/ 5173903 w 5812369"/>
                <a:gd name="connsiteY144" fmla="*/ 802037 h 1982292"/>
                <a:gd name="connsiteX145" fmla="*/ 4975389 w 5812369"/>
                <a:gd name="connsiteY145" fmla="*/ 876250 h 1982292"/>
                <a:gd name="connsiteX146" fmla="*/ 4777768 w 5812369"/>
                <a:gd name="connsiteY146" fmla="*/ 802037 h 1982292"/>
                <a:gd name="connsiteX147" fmla="*/ 4705337 w 5812369"/>
                <a:gd name="connsiteY147" fmla="*/ 595493 h 1982292"/>
                <a:gd name="connsiteX148" fmla="*/ 5423388 w 5812369"/>
                <a:gd name="connsiteY148" fmla="*/ 857474 h 1982292"/>
                <a:gd name="connsiteX149" fmla="*/ 5423388 w 5812369"/>
                <a:gd name="connsiteY149" fmla="*/ 186874 h 1982292"/>
                <a:gd name="connsiteX150" fmla="*/ 5812370 w 5812369"/>
                <a:gd name="connsiteY150" fmla="*/ 186874 h 1982292"/>
                <a:gd name="connsiteX151" fmla="*/ 5812370 w 5812369"/>
                <a:gd name="connsiteY151" fmla="*/ 303111 h 1982292"/>
                <a:gd name="connsiteX152" fmla="*/ 5558414 w 5812369"/>
                <a:gd name="connsiteY152" fmla="*/ 303111 h 1982292"/>
                <a:gd name="connsiteX153" fmla="*/ 5558414 w 5812369"/>
                <a:gd name="connsiteY153" fmla="*/ 457796 h 1982292"/>
                <a:gd name="connsiteX154" fmla="*/ 5773919 w 5812369"/>
                <a:gd name="connsiteY154" fmla="*/ 457796 h 1982292"/>
                <a:gd name="connsiteX155" fmla="*/ 5773919 w 5812369"/>
                <a:gd name="connsiteY155" fmla="*/ 574033 h 1982292"/>
                <a:gd name="connsiteX156" fmla="*/ 5558414 w 5812369"/>
                <a:gd name="connsiteY156" fmla="*/ 574033 h 1982292"/>
                <a:gd name="connsiteX157" fmla="*/ 5558414 w 5812369"/>
                <a:gd name="connsiteY157" fmla="*/ 741236 h 1982292"/>
                <a:gd name="connsiteX158" fmla="*/ 5812370 w 5812369"/>
                <a:gd name="connsiteY158" fmla="*/ 741236 h 1982292"/>
                <a:gd name="connsiteX159" fmla="*/ 5812370 w 5812369"/>
                <a:gd name="connsiteY159" fmla="*/ 857474 h 1982292"/>
                <a:gd name="connsiteX160" fmla="*/ 0 w 5812369"/>
                <a:gd name="connsiteY160" fmla="*/ 1827608 h 1982292"/>
                <a:gd name="connsiteX161" fmla="*/ 0 w 5812369"/>
                <a:gd name="connsiteY161" fmla="*/ 1157008 h 1982292"/>
                <a:gd name="connsiteX162" fmla="*/ 388982 w 5812369"/>
                <a:gd name="connsiteY162" fmla="*/ 1157008 h 1982292"/>
                <a:gd name="connsiteX163" fmla="*/ 388982 w 5812369"/>
                <a:gd name="connsiteY163" fmla="*/ 1273245 h 1982292"/>
                <a:gd name="connsiteX164" fmla="*/ 135920 w 5812369"/>
                <a:gd name="connsiteY164" fmla="*/ 1273245 h 1982292"/>
                <a:gd name="connsiteX165" fmla="*/ 135920 w 5812369"/>
                <a:gd name="connsiteY165" fmla="*/ 1427930 h 1982292"/>
                <a:gd name="connsiteX166" fmla="*/ 351425 w 5812369"/>
                <a:gd name="connsiteY166" fmla="*/ 1427930 h 1982292"/>
                <a:gd name="connsiteX167" fmla="*/ 351425 w 5812369"/>
                <a:gd name="connsiteY167" fmla="*/ 1544168 h 1982292"/>
                <a:gd name="connsiteX168" fmla="*/ 135920 w 5812369"/>
                <a:gd name="connsiteY168" fmla="*/ 1544168 h 1982292"/>
                <a:gd name="connsiteX169" fmla="*/ 135920 w 5812369"/>
                <a:gd name="connsiteY169" fmla="*/ 1827608 h 1982292"/>
                <a:gd name="connsiteX170" fmla="*/ 517748 w 5812369"/>
                <a:gd name="connsiteY170" fmla="*/ 1827608 h 1982292"/>
                <a:gd name="connsiteX171" fmla="*/ 517748 w 5812369"/>
                <a:gd name="connsiteY171" fmla="*/ 1157008 h 1982292"/>
                <a:gd name="connsiteX172" fmla="*/ 721628 w 5812369"/>
                <a:gd name="connsiteY172" fmla="*/ 1157008 h 1982292"/>
                <a:gd name="connsiteX173" fmla="*/ 895999 w 5812369"/>
                <a:gd name="connsiteY173" fmla="*/ 1210656 h 1982292"/>
                <a:gd name="connsiteX174" fmla="*/ 959488 w 5812369"/>
                <a:gd name="connsiteY174" fmla="*/ 1357294 h 1982292"/>
                <a:gd name="connsiteX175" fmla="*/ 931768 w 5812369"/>
                <a:gd name="connsiteY175" fmla="*/ 1461907 h 1982292"/>
                <a:gd name="connsiteX176" fmla="*/ 853077 w 5812369"/>
                <a:gd name="connsiteY176" fmla="*/ 1530756 h 1982292"/>
                <a:gd name="connsiteX177" fmla="*/ 1062322 w 5812369"/>
                <a:gd name="connsiteY177" fmla="*/ 1827608 h 1982292"/>
                <a:gd name="connsiteX178" fmla="*/ 900470 w 5812369"/>
                <a:gd name="connsiteY178" fmla="*/ 1827608 h 1982292"/>
                <a:gd name="connsiteX179" fmla="*/ 722522 w 5812369"/>
                <a:gd name="connsiteY179" fmla="*/ 1556686 h 1982292"/>
                <a:gd name="connsiteX180" fmla="*/ 653668 w 5812369"/>
                <a:gd name="connsiteY180" fmla="*/ 1556686 h 1982292"/>
                <a:gd name="connsiteX181" fmla="*/ 653668 w 5812369"/>
                <a:gd name="connsiteY181" fmla="*/ 1827608 h 1982292"/>
                <a:gd name="connsiteX182" fmla="*/ 653668 w 5812369"/>
                <a:gd name="connsiteY182" fmla="*/ 1441342 h 1982292"/>
                <a:gd name="connsiteX183" fmla="*/ 729676 w 5812369"/>
                <a:gd name="connsiteY183" fmla="*/ 1441342 h 1982292"/>
                <a:gd name="connsiteX184" fmla="*/ 796742 w 5812369"/>
                <a:gd name="connsiteY184" fmla="*/ 1418989 h 1982292"/>
                <a:gd name="connsiteX185" fmla="*/ 819991 w 5812369"/>
                <a:gd name="connsiteY185" fmla="*/ 1355506 h 1982292"/>
                <a:gd name="connsiteX186" fmla="*/ 796742 w 5812369"/>
                <a:gd name="connsiteY186" fmla="*/ 1294705 h 1982292"/>
                <a:gd name="connsiteX187" fmla="*/ 729676 w 5812369"/>
                <a:gd name="connsiteY187" fmla="*/ 1273245 h 1982292"/>
                <a:gd name="connsiteX188" fmla="*/ 653668 w 5812369"/>
                <a:gd name="connsiteY188" fmla="*/ 1273245 h 1982292"/>
                <a:gd name="connsiteX189" fmla="*/ 1100773 w 5812369"/>
                <a:gd name="connsiteY189" fmla="*/ 1827608 h 1982292"/>
                <a:gd name="connsiteX190" fmla="*/ 1353835 w 5812369"/>
                <a:gd name="connsiteY190" fmla="*/ 1157008 h 1982292"/>
                <a:gd name="connsiteX191" fmla="*/ 1530889 w 5812369"/>
                <a:gd name="connsiteY191" fmla="*/ 1157008 h 1982292"/>
                <a:gd name="connsiteX192" fmla="*/ 1783950 w 5812369"/>
                <a:gd name="connsiteY192" fmla="*/ 1827608 h 1982292"/>
                <a:gd name="connsiteX193" fmla="*/ 1639982 w 5812369"/>
                <a:gd name="connsiteY193" fmla="*/ 1827608 h 1982292"/>
                <a:gd name="connsiteX194" fmla="*/ 1575599 w 5812369"/>
                <a:gd name="connsiteY194" fmla="*/ 1653252 h 1982292"/>
                <a:gd name="connsiteX195" fmla="*/ 1308230 w 5812369"/>
                <a:gd name="connsiteY195" fmla="*/ 1653252 h 1982292"/>
                <a:gd name="connsiteX196" fmla="*/ 1244741 w 5812369"/>
                <a:gd name="connsiteY196" fmla="*/ 1827608 h 1982292"/>
                <a:gd name="connsiteX197" fmla="*/ 1350258 w 5812369"/>
                <a:gd name="connsiteY197" fmla="*/ 1537015 h 1982292"/>
                <a:gd name="connsiteX198" fmla="*/ 1534466 w 5812369"/>
                <a:gd name="connsiteY198" fmla="*/ 1537015 h 1982292"/>
                <a:gd name="connsiteX199" fmla="*/ 1442362 w 5812369"/>
                <a:gd name="connsiteY199" fmla="*/ 1285763 h 1982292"/>
                <a:gd name="connsiteX200" fmla="*/ 1896621 w 5812369"/>
                <a:gd name="connsiteY200" fmla="*/ 1827608 h 1982292"/>
                <a:gd name="connsiteX201" fmla="*/ 1896621 w 5812369"/>
                <a:gd name="connsiteY201" fmla="*/ 1157008 h 1982292"/>
                <a:gd name="connsiteX202" fmla="*/ 2070098 w 5812369"/>
                <a:gd name="connsiteY202" fmla="*/ 1157008 h 1982292"/>
                <a:gd name="connsiteX203" fmla="*/ 2368764 w 5812369"/>
                <a:gd name="connsiteY203" fmla="*/ 1637158 h 1982292"/>
                <a:gd name="connsiteX204" fmla="*/ 2368764 w 5812369"/>
                <a:gd name="connsiteY204" fmla="*/ 1157008 h 1982292"/>
                <a:gd name="connsiteX205" fmla="*/ 2503790 w 5812369"/>
                <a:gd name="connsiteY205" fmla="*/ 1157008 h 1982292"/>
                <a:gd name="connsiteX206" fmla="*/ 2503790 w 5812369"/>
                <a:gd name="connsiteY206" fmla="*/ 1827608 h 1982292"/>
                <a:gd name="connsiteX207" fmla="*/ 2330313 w 5812369"/>
                <a:gd name="connsiteY207" fmla="*/ 1827608 h 1982292"/>
                <a:gd name="connsiteX208" fmla="*/ 2031647 w 5812369"/>
                <a:gd name="connsiteY208" fmla="*/ 1345670 h 1982292"/>
                <a:gd name="connsiteX209" fmla="*/ 2031647 w 5812369"/>
                <a:gd name="connsiteY209" fmla="*/ 1827608 h 1982292"/>
                <a:gd name="connsiteX210" fmla="*/ 2644181 w 5812369"/>
                <a:gd name="connsiteY210" fmla="*/ 1492308 h 1982292"/>
                <a:gd name="connsiteX211" fmla="*/ 2670113 w 5812369"/>
                <a:gd name="connsiteY211" fmla="*/ 1356400 h 1982292"/>
                <a:gd name="connsiteX212" fmla="*/ 2741650 w 5812369"/>
                <a:gd name="connsiteY212" fmla="*/ 1242845 h 1982292"/>
                <a:gd name="connsiteX213" fmla="*/ 2854321 w 5812369"/>
                <a:gd name="connsiteY213" fmla="*/ 1166844 h 1982292"/>
                <a:gd name="connsiteX214" fmla="*/ 2999183 w 5812369"/>
                <a:gd name="connsiteY214" fmla="*/ 1138231 h 1982292"/>
                <a:gd name="connsiteX215" fmla="*/ 3160141 w 5812369"/>
                <a:gd name="connsiteY215" fmla="*/ 1173997 h 1982292"/>
                <a:gd name="connsiteX216" fmla="*/ 3279965 w 5812369"/>
                <a:gd name="connsiteY216" fmla="*/ 1274140 h 1982292"/>
                <a:gd name="connsiteX217" fmla="*/ 3173554 w 5812369"/>
                <a:gd name="connsiteY217" fmla="*/ 1357294 h 1982292"/>
                <a:gd name="connsiteX218" fmla="*/ 3099334 w 5812369"/>
                <a:gd name="connsiteY218" fmla="*/ 1290234 h 1982292"/>
                <a:gd name="connsiteX219" fmla="*/ 2999183 w 5812369"/>
                <a:gd name="connsiteY219" fmla="*/ 1265198 h 1982292"/>
                <a:gd name="connsiteX220" fmla="*/ 2844484 w 5812369"/>
                <a:gd name="connsiteY220" fmla="*/ 1330470 h 1982292"/>
                <a:gd name="connsiteX221" fmla="*/ 2782784 w 5812369"/>
                <a:gd name="connsiteY221" fmla="*/ 1492308 h 1982292"/>
                <a:gd name="connsiteX222" fmla="*/ 2844484 w 5812369"/>
                <a:gd name="connsiteY222" fmla="*/ 1655040 h 1982292"/>
                <a:gd name="connsiteX223" fmla="*/ 2999183 w 5812369"/>
                <a:gd name="connsiteY223" fmla="*/ 1719418 h 1982292"/>
                <a:gd name="connsiteX224" fmla="*/ 3099334 w 5812369"/>
                <a:gd name="connsiteY224" fmla="*/ 1695276 h 1982292"/>
                <a:gd name="connsiteX225" fmla="*/ 3173554 w 5812369"/>
                <a:gd name="connsiteY225" fmla="*/ 1627322 h 1982292"/>
                <a:gd name="connsiteX226" fmla="*/ 3279965 w 5812369"/>
                <a:gd name="connsiteY226" fmla="*/ 1709582 h 1982292"/>
                <a:gd name="connsiteX227" fmla="*/ 3181602 w 5812369"/>
                <a:gd name="connsiteY227" fmla="*/ 1798996 h 1982292"/>
                <a:gd name="connsiteX228" fmla="*/ 3051047 w 5812369"/>
                <a:gd name="connsiteY228" fmla="*/ 1842808 h 1982292"/>
                <a:gd name="connsiteX229" fmla="*/ 2967885 w 5812369"/>
                <a:gd name="connsiteY229" fmla="*/ 1982293 h 1982292"/>
                <a:gd name="connsiteX230" fmla="*/ 2848061 w 5812369"/>
                <a:gd name="connsiteY230" fmla="*/ 1982293 h 1982292"/>
                <a:gd name="connsiteX231" fmla="*/ 2932117 w 5812369"/>
                <a:gd name="connsiteY231" fmla="*/ 1841020 h 1982292"/>
                <a:gd name="connsiteX232" fmla="*/ 2780995 w 5812369"/>
                <a:gd name="connsiteY232" fmla="*/ 1775748 h 1982292"/>
                <a:gd name="connsiteX233" fmla="*/ 2679055 w 5812369"/>
                <a:gd name="connsiteY233" fmla="*/ 1651464 h 1982292"/>
                <a:gd name="connsiteX234" fmla="*/ 2644181 w 5812369"/>
                <a:gd name="connsiteY234" fmla="*/ 1492308 h 1982292"/>
                <a:gd name="connsiteX235" fmla="*/ 3319310 w 5812369"/>
                <a:gd name="connsiteY235" fmla="*/ 1827608 h 1982292"/>
                <a:gd name="connsiteX236" fmla="*/ 3572372 w 5812369"/>
                <a:gd name="connsiteY236" fmla="*/ 1157008 h 1982292"/>
                <a:gd name="connsiteX237" fmla="*/ 3749426 w 5812369"/>
                <a:gd name="connsiteY237" fmla="*/ 1157008 h 1982292"/>
                <a:gd name="connsiteX238" fmla="*/ 4002487 w 5812369"/>
                <a:gd name="connsiteY238" fmla="*/ 1827608 h 1982292"/>
                <a:gd name="connsiteX239" fmla="*/ 3858519 w 5812369"/>
                <a:gd name="connsiteY239" fmla="*/ 1827608 h 1982292"/>
                <a:gd name="connsiteX240" fmla="*/ 3795030 w 5812369"/>
                <a:gd name="connsiteY240" fmla="*/ 1653252 h 1982292"/>
                <a:gd name="connsiteX241" fmla="*/ 3527661 w 5812369"/>
                <a:gd name="connsiteY241" fmla="*/ 1653252 h 1982292"/>
                <a:gd name="connsiteX242" fmla="*/ 3463278 w 5812369"/>
                <a:gd name="connsiteY242" fmla="*/ 1827608 h 1982292"/>
                <a:gd name="connsiteX243" fmla="*/ 3569689 w 5812369"/>
                <a:gd name="connsiteY243" fmla="*/ 1537015 h 1982292"/>
                <a:gd name="connsiteX244" fmla="*/ 3753002 w 5812369"/>
                <a:gd name="connsiteY244" fmla="*/ 1537015 h 1982292"/>
                <a:gd name="connsiteX245" fmla="*/ 3660899 w 5812369"/>
                <a:gd name="connsiteY245" fmla="*/ 1285763 h 1982292"/>
                <a:gd name="connsiteX246" fmla="*/ 4115158 w 5812369"/>
                <a:gd name="connsiteY246" fmla="*/ 1827608 h 1982292"/>
                <a:gd name="connsiteX247" fmla="*/ 4115158 w 5812369"/>
                <a:gd name="connsiteY247" fmla="*/ 1157008 h 1982292"/>
                <a:gd name="connsiteX248" fmla="*/ 4251078 w 5812369"/>
                <a:gd name="connsiteY248" fmla="*/ 1157008 h 1982292"/>
                <a:gd name="connsiteX249" fmla="*/ 4251078 w 5812369"/>
                <a:gd name="connsiteY249" fmla="*/ 1827608 h 1982292"/>
                <a:gd name="connsiteX250" fmla="*/ 4386998 w 5812369"/>
                <a:gd name="connsiteY250" fmla="*/ 1734618 h 1982292"/>
                <a:gd name="connsiteX251" fmla="*/ 4485361 w 5812369"/>
                <a:gd name="connsiteY251" fmla="*/ 1644311 h 1982292"/>
                <a:gd name="connsiteX252" fmla="*/ 4553321 w 5812369"/>
                <a:gd name="connsiteY252" fmla="*/ 1705112 h 1982292"/>
                <a:gd name="connsiteX253" fmla="*/ 4632906 w 5812369"/>
                <a:gd name="connsiteY253" fmla="*/ 1726571 h 1982292"/>
                <a:gd name="connsiteX254" fmla="*/ 4695501 w 5812369"/>
                <a:gd name="connsiteY254" fmla="*/ 1706006 h 1982292"/>
                <a:gd name="connsiteX255" fmla="*/ 4718750 w 5812369"/>
                <a:gd name="connsiteY255" fmla="*/ 1648781 h 1982292"/>
                <a:gd name="connsiteX256" fmla="*/ 4706231 w 5812369"/>
                <a:gd name="connsiteY256" fmla="*/ 1609439 h 1982292"/>
                <a:gd name="connsiteX257" fmla="*/ 4671357 w 5812369"/>
                <a:gd name="connsiteY257" fmla="*/ 1579933 h 1982292"/>
                <a:gd name="connsiteX258" fmla="*/ 4622175 w 5812369"/>
                <a:gd name="connsiteY258" fmla="*/ 1554897 h 1982292"/>
                <a:gd name="connsiteX259" fmla="*/ 4565840 w 5812369"/>
                <a:gd name="connsiteY259" fmla="*/ 1528967 h 1982292"/>
                <a:gd name="connsiteX260" fmla="*/ 4510399 w 5812369"/>
                <a:gd name="connsiteY260" fmla="*/ 1498567 h 1982292"/>
                <a:gd name="connsiteX261" fmla="*/ 4461217 w 5812369"/>
                <a:gd name="connsiteY261" fmla="*/ 1459225 h 1982292"/>
                <a:gd name="connsiteX262" fmla="*/ 4426343 w 5812369"/>
                <a:gd name="connsiteY262" fmla="*/ 1404683 h 1982292"/>
                <a:gd name="connsiteX263" fmla="*/ 4412930 w 5812369"/>
                <a:gd name="connsiteY263" fmla="*/ 1332258 h 1982292"/>
                <a:gd name="connsiteX264" fmla="*/ 4473736 w 5812369"/>
                <a:gd name="connsiteY264" fmla="*/ 1194562 h 1982292"/>
                <a:gd name="connsiteX265" fmla="*/ 4627541 w 5812369"/>
                <a:gd name="connsiteY265" fmla="*/ 1138231 h 1982292"/>
                <a:gd name="connsiteX266" fmla="*/ 4860930 w 5812369"/>
                <a:gd name="connsiteY266" fmla="*/ 1250892 h 1982292"/>
                <a:gd name="connsiteX267" fmla="*/ 4761672 w 5812369"/>
                <a:gd name="connsiteY267" fmla="*/ 1340305 h 1982292"/>
                <a:gd name="connsiteX268" fmla="*/ 4628435 w 5812369"/>
                <a:gd name="connsiteY268" fmla="*/ 1256257 h 1982292"/>
                <a:gd name="connsiteX269" fmla="*/ 4572100 w 5812369"/>
                <a:gd name="connsiteY269" fmla="*/ 1276822 h 1982292"/>
                <a:gd name="connsiteX270" fmla="*/ 4550639 w 5812369"/>
                <a:gd name="connsiteY270" fmla="*/ 1326893 h 1982292"/>
                <a:gd name="connsiteX271" fmla="*/ 4561369 w 5812369"/>
                <a:gd name="connsiteY271" fmla="*/ 1361765 h 1982292"/>
                <a:gd name="connsiteX272" fmla="*/ 4589090 w 5812369"/>
                <a:gd name="connsiteY272" fmla="*/ 1389483 h 1982292"/>
                <a:gd name="connsiteX273" fmla="*/ 4630223 w 5812369"/>
                <a:gd name="connsiteY273" fmla="*/ 1412730 h 1982292"/>
                <a:gd name="connsiteX274" fmla="*/ 4677616 w 5812369"/>
                <a:gd name="connsiteY274" fmla="*/ 1435084 h 1982292"/>
                <a:gd name="connsiteX275" fmla="*/ 4728586 w 5812369"/>
                <a:gd name="connsiteY275" fmla="*/ 1458331 h 1982292"/>
                <a:gd name="connsiteX276" fmla="*/ 4776874 w 5812369"/>
                <a:gd name="connsiteY276" fmla="*/ 1488731 h 1982292"/>
                <a:gd name="connsiteX277" fmla="*/ 4818008 w 5812369"/>
                <a:gd name="connsiteY277" fmla="*/ 1528073 h 1982292"/>
                <a:gd name="connsiteX278" fmla="*/ 4845728 w 5812369"/>
                <a:gd name="connsiteY278" fmla="*/ 1579039 h 1982292"/>
                <a:gd name="connsiteX279" fmla="*/ 4856459 w 5812369"/>
                <a:gd name="connsiteY279" fmla="*/ 1646099 h 1982292"/>
                <a:gd name="connsiteX280" fmla="*/ 4791181 w 5812369"/>
                <a:gd name="connsiteY280" fmla="*/ 1791843 h 1982292"/>
                <a:gd name="connsiteX281" fmla="*/ 4634694 w 5812369"/>
                <a:gd name="connsiteY281" fmla="*/ 1846385 h 1982292"/>
                <a:gd name="connsiteX282" fmla="*/ 4492515 w 5812369"/>
                <a:gd name="connsiteY282" fmla="*/ 1818667 h 1982292"/>
                <a:gd name="connsiteX283" fmla="*/ 4386998 w 5812369"/>
                <a:gd name="connsiteY283" fmla="*/ 1734618 h 1982292"/>
                <a:gd name="connsiteX284" fmla="*/ 5007580 w 5812369"/>
                <a:gd name="connsiteY284" fmla="*/ 1827608 h 1982292"/>
                <a:gd name="connsiteX285" fmla="*/ 5007580 w 5812369"/>
                <a:gd name="connsiteY285" fmla="*/ 1157008 h 1982292"/>
                <a:gd name="connsiteX286" fmla="*/ 5396562 w 5812369"/>
                <a:gd name="connsiteY286" fmla="*/ 1157008 h 1982292"/>
                <a:gd name="connsiteX287" fmla="*/ 5396562 w 5812369"/>
                <a:gd name="connsiteY287" fmla="*/ 1273245 h 1982292"/>
                <a:gd name="connsiteX288" fmla="*/ 5143500 w 5812369"/>
                <a:gd name="connsiteY288" fmla="*/ 1273245 h 1982292"/>
                <a:gd name="connsiteX289" fmla="*/ 5143500 w 5812369"/>
                <a:gd name="connsiteY289" fmla="*/ 1427930 h 1982292"/>
                <a:gd name="connsiteX290" fmla="*/ 5359005 w 5812369"/>
                <a:gd name="connsiteY290" fmla="*/ 1427930 h 1982292"/>
                <a:gd name="connsiteX291" fmla="*/ 5359005 w 5812369"/>
                <a:gd name="connsiteY291" fmla="*/ 1544168 h 1982292"/>
                <a:gd name="connsiteX292" fmla="*/ 5143500 w 5812369"/>
                <a:gd name="connsiteY292" fmla="*/ 1544168 h 1982292"/>
                <a:gd name="connsiteX293" fmla="*/ 5143500 w 5812369"/>
                <a:gd name="connsiteY293" fmla="*/ 1711371 h 1982292"/>
                <a:gd name="connsiteX294" fmla="*/ 5396562 w 5812369"/>
                <a:gd name="connsiteY294" fmla="*/ 1711371 h 1982292"/>
                <a:gd name="connsiteX295" fmla="*/ 5396562 w 5812369"/>
                <a:gd name="connsiteY295" fmla="*/ 1827608 h 198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812369" h="1982292">
                  <a:moveTo>
                    <a:pt x="0" y="857474"/>
                  </a:moveTo>
                  <a:lnTo>
                    <a:pt x="0" y="186874"/>
                  </a:lnTo>
                  <a:lnTo>
                    <a:pt x="203880" y="186874"/>
                  </a:lnTo>
                  <a:cubicBezTo>
                    <a:pt x="277804" y="186874"/>
                    <a:pt x="335624" y="204756"/>
                    <a:pt x="377357" y="240522"/>
                  </a:cubicBezTo>
                  <a:cubicBezTo>
                    <a:pt x="419680" y="276287"/>
                    <a:pt x="441141" y="325169"/>
                    <a:pt x="441740" y="387160"/>
                  </a:cubicBezTo>
                  <a:cubicBezTo>
                    <a:pt x="441740" y="427100"/>
                    <a:pt x="432503" y="461668"/>
                    <a:pt x="414020" y="490879"/>
                  </a:cubicBezTo>
                  <a:cubicBezTo>
                    <a:pt x="395536" y="520681"/>
                    <a:pt x="369309" y="543928"/>
                    <a:pt x="335329" y="560621"/>
                  </a:cubicBezTo>
                  <a:lnTo>
                    <a:pt x="544574" y="857474"/>
                  </a:lnTo>
                  <a:lnTo>
                    <a:pt x="382722" y="857474"/>
                  </a:lnTo>
                  <a:lnTo>
                    <a:pt x="204774" y="586551"/>
                  </a:lnTo>
                  <a:lnTo>
                    <a:pt x="135920" y="586551"/>
                  </a:lnTo>
                  <a:lnTo>
                    <a:pt x="135920" y="857474"/>
                  </a:lnTo>
                  <a:close/>
                  <a:moveTo>
                    <a:pt x="135920" y="471208"/>
                  </a:moveTo>
                  <a:lnTo>
                    <a:pt x="211928" y="471208"/>
                  </a:lnTo>
                  <a:cubicBezTo>
                    <a:pt x="240543" y="471208"/>
                    <a:pt x="262603" y="463760"/>
                    <a:pt x="278100" y="448855"/>
                  </a:cubicBezTo>
                  <a:cubicBezTo>
                    <a:pt x="294195" y="433950"/>
                    <a:pt x="302243" y="412794"/>
                    <a:pt x="302243" y="385371"/>
                  </a:cubicBezTo>
                  <a:cubicBezTo>
                    <a:pt x="302243" y="359737"/>
                    <a:pt x="294195" y="339475"/>
                    <a:pt x="278100" y="324570"/>
                  </a:cubicBezTo>
                  <a:cubicBezTo>
                    <a:pt x="262004" y="309665"/>
                    <a:pt x="239944" y="302512"/>
                    <a:pt x="211928" y="303111"/>
                  </a:cubicBezTo>
                  <a:lnTo>
                    <a:pt x="135920" y="303111"/>
                  </a:lnTo>
                  <a:close/>
                  <a:moveTo>
                    <a:pt x="639361" y="857474"/>
                  </a:moveTo>
                  <a:lnTo>
                    <a:pt x="639361" y="186874"/>
                  </a:lnTo>
                  <a:lnTo>
                    <a:pt x="1028342" y="186874"/>
                  </a:lnTo>
                  <a:lnTo>
                    <a:pt x="1028342" y="303111"/>
                  </a:lnTo>
                  <a:lnTo>
                    <a:pt x="774387" y="303111"/>
                  </a:lnTo>
                  <a:lnTo>
                    <a:pt x="774387" y="457796"/>
                  </a:lnTo>
                  <a:lnTo>
                    <a:pt x="989891" y="457796"/>
                  </a:lnTo>
                  <a:lnTo>
                    <a:pt x="989891" y="574033"/>
                  </a:lnTo>
                  <a:lnTo>
                    <a:pt x="774387" y="574033"/>
                  </a:lnTo>
                  <a:lnTo>
                    <a:pt x="774387" y="741236"/>
                  </a:lnTo>
                  <a:lnTo>
                    <a:pt x="1028342" y="741236"/>
                  </a:lnTo>
                  <a:lnTo>
                    <a:pt x="1028342" y="857474"/>
                  </a:lnTo>
                  <a:close/>
                  <a:moveTo>
                    <a:pt x="770810" y="129649"/>
                  </a:moveTo>
                  <a:lnTo>
                    <a:pt x="878115" y="0"/>
                  </a:lnTo>
                  <a:lnTo>
                    <a:pt x="1017612" y="0"/>
                  </a:lnTo>
                  <a:lnTo>
                    <a:pt x="894211" y="129649"/>
                  </a:lnTo>
                  <a:close/>
                  <a:moveTo>
                    <a:pt x="1193771" y="857474"/>
                  </a:moveTo>
                  <a:lnTo>
                    <a:pt x="1193771" y="186874"/>
                  </a:lnTo>
                  <a:lnTo>
                    <a:pt x="1414641" y="186874"/>
                  </a:lnTo>
                  <a:cubicBezTo>
                    <a:pt x="1487967" y="186874"/>
                    <a:pt x="1545491" y="204756"/>
                    <a:pt x="1587224" y="240522"/>
                  </a:cubicBezTo>
                  <a:cubicBezTo>
                    <a:pt x="1629547" y="276287"/>
                    <a:pt x="1650713" y="325169"/>
                    <a:pt x="1650713" y="387160"/>
                  </a:cubicBezTo>
                  <a:cubicBezTo>
                    <a:pt x="1650713" y="449150"/>
                    <a:pt x="1629547" y="497737"/>
                    <a:pt x="1587224" y="532903"/>
                  </a:cubicBezTo>
                  <a:cubicBezTo>
                    <a:pt x="1544901" y="568669"/>
                    <a:pt x="1487368" y="586551"/>
                    <a:pt x="1414641" y="586551"/>
                  </a:cubicBezTo>
                  <a:lnTo>
                    <a:pt x="1329691" y="586551"/>
                  </a:lnTo>
                  <a:lnTo>
                    <a:pt x="1329691" y="857474"/>
                  </a:lnTo>
                  <a:close/>
                  <a:moveTo>
                    <a:pt x="1329691" y="471208"/>
                  </a:moveTo>
                  <a:lnTo>
                    <a:pt x="1420007" y="471208"/>
                  </a:lnTo>
                  <a:cubicBezTo>
                    <a:pt x="1449220" y="471208"/>
                    <a:pt x="1471871" y="463456"/>
                    <a:pt x="1487967" y="447961"/>
                  </a:cubicBezTo>
                  <a:cubicBezTo>
                    <a:pt x="1504062" y="433056"/>
                    <a:pt x="1512110" y="412195"/>
                    <a:pt x="1512110" y="385371"/>
                  </a:cubicBezTo>
                  <a:cubicBezTo>
                    <a:pt x="1512110" y="359737"/>
                    <a:pt x="1503767" y="339475"/>
                    <a:pt x="1487072" y="324570"/>
                  </a:cubicBezTo>
                  <a:cubicBezTo>
                    <a:pt x="1470977" y="309665"/>
                    <a:pt x="1448621" y="302512"/>
                    <a:pt x="1420007" y="303111"/>
                  </a:cubicBezTo>
                  <a:lnTo>
                    <a:pt x="1329691" y="303111"/>
                  </a:lnTo>
                  <a:close/>
                  <a:moveTo>
                    <a:pt x="1759807" y="595493"/>
                  </a:moveTo>
                  <a:lnTo>
                    <a:pt x="1759807" y="186874"/>
                  </a:lnTo>
                  <a:lnTo>
                    <a:pt x="1895727" y="186874"/>
                  </a:lnTo>
                  <a:lnTo>
                    <a:pt x="1895727" y="606222"/>
                  </a:lnTo>
                  <a:cubicBezTo>
                    <a:pt x="1895727" y="650929"/>
                    <a:pt x="1907647" y="686095"/>
                    <a:pt x="1931495" y="711730"/>
                  </a:cubicBezTo>
                  <a:cubicBezTo>
                    <a:pt x="1955344" y="736766"/>
                    <a:pt x="1988430" y="749283"/>
                    <a:pt x="2030753" y="749283"/>
                  </a:cubicBezTo>
                  <a:cubicBezTo>
                    <a:pt x="2072485" y="749283"/>
                    <a:pt x="2105267" y="736766"/>
                    <a:pt x="2129116" y="711730"/>
                  </a:cubicBezTo>
                  <a:cubicBezTo>
                    <a:pt x="2152964" y="686694"/>
                    <a:pt x="2164884" y="651528"/>
                    <a:pt x="2164884" y="606222"/>
                  </a:cubicBezTo>
                  <a:lnTo>
                    <a:pt x="2164884" y="186874"/>
                  </a:lnTo>
                  <a:lnTo>
                    <a:pt x="2300804" y="186874"/>
                  </a:lnTo>
                  <a:lnTo>
                    <a:pt x="2300804" y="595493"/>
                  </a:lnTo>
                  <a:cubicBezTo>
                    <a:pt x="2300804" y="683717"/>
                    <a:pt x="2276661" y="752565"/>
                    <a:pt x="2228373" y="802037"/>
                  </a:cubicBezTo>
                  <a:cubicBezTo>
                    <a:pt x="2180086" y="851510"/>
                    <a:pt x="2113914" y="876250"/>
                    <a:pt x="2029858" y="876250"/>
                  </a:cubicBezTo>
                  <a:cubicBezTo>
                    <a:pt x="1946402" y="876250"/>
                    <a:pt x="1880525" y="851510"/>
                    <a:pt x="1832238" y="802037"/>
                  </a:cubicBezTo>
                  <a:cubicBezTo>
                    <a:pt x="1783950" y="751966"/>
                    <a:pt x="1759807" y="683118"/>
                    <a:pt x="1759807" y="595493"/>
                  </a:cubicBezTo>
                  <a:close/>
                  <a:moveTo>
                    <a:pt x="2477858" y="857474"/>
                  </a:moveTo>
                  <a:lnTo>
                    <a:pt x="2477858" y="186874"/>
                  </a:lnTo>
                  <a:lnTo>
                    <a:pt x="2667431" y="186874"/>
                  </a:lnTo>
                  <a:cubicBezTo>
                    <a:pt x="2737179" y="186874"/>
                    <a:pt x="2791726" y="202968"/>
                    <a:pt x="2831071" y="235157"/>
                  </a:cubicBezTo>
                  <a:cubicBezTo>
                    <a:pt x="2871016" y="267346"/>
                    <a:pt x="2890983" y="312052"/>
                    <a:pt x="2890983" y="369277"/>
                  </a:cubicBezTo>
                  <a:cubicBezTo>
                    <a:pt x="2890983" y="424713"/>
                    <a:pt x="2867439" y="468821"/>
                    <a:pt x="2820341" y="501609"/>
                  </a:cubicBezTo>
                  <a:cubicBezTo>
                    <a:pt x="2855510" y="517703"/>
                    <a:pt x="2882640" y="539162"/>
                    <a:pt x="2901714" y="565986"/>
                  </a:cubicBezTo>
                  <a:cubicBezTo>
                    <a:pt x="2920787" y="593409"/>
                    <a:pt x="2930329" y="624704"/>
                    <a:pt x="2930329" y="659870"/>
                  </a:cubicBezTo>
                  <a:cubicBezTo>
                    <a:pt x="2930329" y="721270"/>
                    <a:pt x="2907973" y="769553"/>
                    <a:pt x="2863263" y="804720"/>
                  </a:cubicBezTo>
                  <a:cubicBezTo>
                    <a:pt x="2819151" y="839886"/>
                    <a:pt x="2758640" y="857474"/>
                    <a:pt x="2681738" y="857474"/>
                  </a:cubicBezTo>
                  <a:close/>
                  <a:moveTo>
                    <a:pt x="2612884" y="741236"/>
                  </a:moveTo>
                  <a:lnTo>
                    <a:pt x="2689786" y="741236"/>
                  </a:lnTo>
                  <a:cubicBezTo>
                    <a:pt x="2721378" y="741236"/>
                    <a:pt x="2746121" y="733484"/>
                    <a:pt x="2764005" y="717989"/>
                  </a:cubicBezTo>
                  <a:cubicBezTo>
                    <a:pt x="2781890" y="701894"/>
                    <a:pt x="2790832" y="680140"/>
                    <a:pt x="2790832" y="652717"/>
                  </a:cubicBezTo>
                  <a:cubicBezTo>
                    <a:pt x="2790832" y="625294"/>
                    <a:pt x="2781890" y="603835"/>
                    <a:pt x="2764005" y="588340"/>
                  </a:cubicBezTo>
                  <a:cubicBezTo>
                    <a:pt x="2746121" y="573434"/>
                    <a:pt x="2721378" y="565986"/>
                    <a:pt x="2689786" y="565986"/>
                  </a:cubicBezTo>
                  <a:lnTo>
                    <a:pt x="2612884" y="565986"/>
                  </a:lnTo>
                  <a:close/>
                  <a:moveTo>
                    <a:pt x="2612884" y="449749"/>
                  </a:moveTo>
                  <a:lnTo>
                    <a:pt x="2670113" y="449749"/>
                  </a:lnTo>
                  <a:cubicBezTo>
                    <a:pt x="2695750" y="449749"/>
                    <a:pt x="2715718" y="443195"/>
                    <a:pt x="2730025" y="430078"/>
                  </a:cubicBezTo>
                  <a:cubicBezTo>
                    <a:pt x="2744333" y="417560"/>
                    <a:pt x="2751486" y="399382"/>
                    <a:pt x="2751486" y="375536"/>
                  </a:cubicBezTo>
                  <a:cubicBezTo>
                    <a:pt x="2751486" y="352887"/>
                    <a:pt x="2744333" y="335300"/>
                    <a:pt x="2730025" y="322782"/>
                  </a:cubicBezTo>
                  <a:cubicBezTo>
                    <a:pt x="2716317" y="309665"/>
                    <a:pt x="2696341" y="303111"/>
                    <a:pt x="2670113" y="303111"/>
                  </a:cubicBezTo>
                  <a:lnTo>
                    <a:pt x="2612884" y="303111"/>
                  </a:lnTo>
                  <a:close/>
                  <a:moveTo>
                    <a:pt x="3077873" y="857474"/>
                  </a:moveTo>
                  <a:lnTo>
                    <a:pt x="3077873" y="186874"/>
                  </a:lnTo>
                  <a:lnTo>
                    <a:pt x="3212899" y="186874"/>
                  </a:lnTo>
                  <a:lnTo>
                    <a:pt x="3212899" y="734083"/>
                  </a:lnTo>
                  <a:lnTo>
                    <a:pt x="3466855" y="734083"/>
                  </a:lnTo>
                  <a:lnTo>
                    <a:pt x="3466855" y="857474"/>
                  </a:lnTo>
                  <a:close/>
                  <a:moveTo>
                    <a:pt x="3595621" y="857474"/>
                  </a:moveTo>
                  <a:lnTo>
                    <a:pt x="3595621" y="186874"/>
                  </a:lnTo>
                  <a:lnTo>
                    <a:pt x="3730647" y="186874"/>
                  </a:lnTo>
                  <a:lnTo>
                    <a:pt x="3730647" y="857474"/>
                  </a:lnTo>
                  <a:close/>
                  <a:moveTo>
                    <a:pt x="3896076" y="658976"/>
                  </a:moveTo>
                  <a:cubicBezTo>
                    <a:pt x="3878791" y="615459"/>
                    <a:pt x="3870144" y="569858"/>
                    <a:pt x="3870144" y="522174"/>
                  </a:cubicBezTo>
                  <a:cubicBezTo>
                    <a:pt x="3870144" y="474489"/>
                    <a:pt x="3878791" y="429184"/>
                    <a:pt x="3896076" y="386265"/>
                  </a:cubicBezTo>
                  <a:cubicBezTo>
                    <a:pt x="3913361" y="342748"/>
                    <a:pt x="3937210" y="304899"/>
                    <a:pt x="3967613" y="272711"/>
                  </a:cubicBezTo>
                  <a:cubicBezTo>
                    <a:pt x="3998615" y="240522"/>
                    <a:pt x="4036172" y="214887"/>
                    <a:pt x="4080284" y="195815"/>
                  </a:cubicBezTo>
                  <a:cubicBezTo>
                    <a:pt x="4124994" y="176743"/>
                    <a:pt x="4172986" y="167203"/>
                    <a:pt x="4224252" y="167203"/>
                  </a:cubicBezTo>
                  <a:cubicBezTo>
                    <a:pt x="4275517" y="167203"/>
                    <a:pt x="4323509" y="176743"/>
                    <a:pt x="4368220" y="195815"/>
                  </a:cubicBezTo>
                  <a:cubicBezTo>
                    <a:pt x="4412930" y="214887"/>
                    <a:pt x="4450487" y="240522"/>
                    <a:pt x="4480890" y="272711"/>
                  </a:cubicBezTo>
                  <a:cubicBezTo>
                    <a:pt x="4511293" y="304899"/>
                    <a:pt x="4535142" y="342748"/>
                    <a:pt x="4552427" y="386265"/>
                  </a:cubicBezTo>
                  <a:cubicBezTo>
                    <a:pt x="4569712" y="429184"/>
                    <a:pt x="4578359" y="474489"/>
                    <a:pt x="4578359" y="522174"/>
                  </a:cubicBezTo>
                  <a:cubicBezTo>
                    <a:pt x="4578359" y="578209"/>
                    <a:pt x="4566734" y="630659"/>
                    <a:pt x="4543485" y="679541"/>
                  </a:cubicBezTo>
                  <a:cubicBezTo>
                    <a:pt x="4520235" y="728423"/>
                    <a:pt x="4488044" y="769250"/>
                    <a:pt x="4446910" y="802037"/>
                  </a:cubicBezTo>
                  <a:lnTo>
                    <a:pt x="4487150" y="840485"/>
                  </a:lnTo>
                  <a:cubicBezTo>
                    <a:pt x="4534248" y="883403"/>
                    <a:pt x="4580747" y="904567"/>
                    <a:pt x="4626646" y="903968"/>
                  </a:cubicBezTo>
                  <a:cubicBezTo>
                    <a:pt x="4645720" y="903968"/>
                    <a:pt x="4661816" y="901581"/>
                    <a:pt x="4674934" y="896815"/>
                  </a:cubicBezTo>
                  <a:lnTo>
                    <a:pt x="4674934" y="1012159"/>
                  </a:lnTo>
                  <a:cubicBezTo>
                    <a:pt x="4654072" y="1020501"/>
                    <a:pt x="4630518" y="1024381"/>
                    <a:pt x="4604291" y="1023782"/>
                  </a:cubicBezTo>
                  <a:cubicBezTo>
                    <a:pt x="4532155" y="1023782"/>
                    <a:pt x="4462711" y="994571"/>
                    <a:pt x="4395940" y="936157"/>
                  </a:cubicBezTo>
                  <a:lnTo>
                    <a:pt x="4316355" y="864627"/>
                  </a:lnTo>
                  <a:cubicBezTo>
                    <a:pt x="4287142" y="872379"/>
                    <a:pt x="4256443" y="876250"/>
                    <a:pt x="4224252" y="876250"/>
                  </a:cubicBezTo>
                  <a:cubicBezTo>
                    <a:pt x="4172986" y="876250"/>
                    <a:pt x="4124994" y="866710"/>
                    <a:pt x="4080284" y="847638"/>
                  </a:cubicBezTo>
                  <a:cubicBezTo>
                    <a:pt x="4036172" y="828566"/>
                    <a:pt x="3998615" y="803227"/>
                    <a:pt x="3967613" y="771637"/>
                  </a:cubicBezTo>
                  <a:cubicBezTo>
                    <a:pt x="3937210" y="739448"/>
                    <a:pt x="3913361" y="701894"/>
                    <a:pt x="3896076" y="658976"/>
                  </a:cubicBezTo>
                  <a:close/>
                  <a:moveTo>
                    <a:pt x="4070447" y="360336"/>
                  </a:moveTo>
                  <a:cubicBezTo>
                    <a:pt x="4029913" y="403853"/>
                    <a:pt x="4009346" y="457796"/>
                    <a:pt x="4008747" y="522174"/>
                  </a:cubicBezTo>
                  <a:cubicBezTo>
                    <a:pt x="4008747" y="586551"/>
                    <a:pt x="4029314" y="640494"/>
                    <a:pt x="4070447" y="684012"/>
                  </a:cubicBezTo>
                  <a:cubicBezTo>
                    <a:pt x="4110982" y="727529"/>
                    <a:pt x="4162551" y="749283"/>
                    <a:pt x="4225146" y="749283"/>
                  </a:cubicBezTo>
                  <a:cubicBezTo>
                    <a:pt x="4266280" y="749283"/>
                    <a:pt x="4302942" y="739448"/>
                    <a:pt x="4335134" y="719777"/>
                  </a:cubicBezTo>
                  <a:cubicBezTo>
                    <a:pt x="4367924" y="700106"/>
                    <a:pt x="4393553" y="672683"/>
                    <a:pt x="4412036" y="637517"/>
                  </a:cubicBezTo>
                  <a:cubicBezTo>
                    <a:pt x="4430519" y="602941"/>
                    <a:pt x="4439756" y="564493"/>
                    <a:pt x="4439756" y="522174"/>
                  </a:cubicBezTo>
                  <a:cubicBezTo>
                    <a:pt x="4439756" y="457796"/>
                    <a:pt x="4419190" y="403853"/>
                    <a:pt x="4378056" y="360336"/>
                  </a:cubicBezTo>
                  <a:cubicBezTo>
                    <a:pt x="4337521" y="316818"/>
                    <a:pt x="4286247" y="295064"/>
                    <a:pt x="4224252" y="295064"/>
                  </a:cubicBezTo>
                  <a:cubicBezTo>
                    <a:pt x="4161657" y="295064"/>
                    <a:pt x="4110088" y="316818"/>
                    <a:pt x="4069553" y="360336"/>
                  </a:cubicBezTo>
                  <a:close/>
                  <a:moveTo>
                    <a:pt x="4705337" y="595493"/>
                  </a:moveTo>
                  <a:lnTo>
                    <a:pt x="4705337" y="186874"/>
                  </a:lnTo>
                  <a:lnTo>
                    <a:pt x="4841257" y="186874"/>
                  </a:lnTo>
                  <a:lnTo>
                    <a:pt x="4841257" y="606222"/>
                  </a:lnTo>
                  <a:cubicBezTo>
                    <a:pt x="4841257" y="650929"/>
                    <a:pt x="4853177" y="686095"/>
                    <a:pt x="4877025" y="711730"/>
                  </a:cubicBezTo>
                  <a:cubicBezTo>
                    <a:pt x="4900874" y="736766"/>
                    <a:pt x="4933960" y="749283"/>
                    <a:pt x="4976283" y="749283"/>
                  </a:cubicBezTo>
                  <a:cubicBezTo>
                    <a:pt x="5018016" y="749283"/>
                    <a:pt x="5050797" y="736766"/>
                    <a:pt x="5074646" y="711730"/>
                  </a:cubicBezTo>
                  <a:cubicBezTo>
                    <a:pt x="5098495" y="686694"/>
                    <a:pt x="5110414" y="651528"/>
                    <a:pt x="5110414" y="606222"/>
                  </a:cubicBezTo>
                  <a:lnTo>
                    <a:pt x="5110414" y="186874"/>
                  </a:lnTo>
                  <a:lnTo>
                    <a:pt x="5246334" y="186874"/>
                  </a:lnTo>
                  <a:lnTo>
                    <a:pt x="5246334" y="595493"/>
                  </a:lnTo>
                  <a:cubicBezTo>
                    <a:pt x="5246334" y="683717"/>
                    <a:pt x="5222191" y="752565"/>
                    <a:pt x="5173903" y="802037"/>
                  </a:cubicBezTo>
                  <a:cubicBezTo>
                    <a:pt x="5125616" y="852109"/>
                    <a:pt x="5059444" y="876849"/>
                    <a:pt x="4975389" y="876250"/>
                  </a:cubicBezTo>
                  <a:cubicBezTo>
                    <a:pt x="4891932" y="876250"/>
                    <a:pt x="4826055" y="851510"/>
                    <a:pt x="4777768" y="802037"/>
                  </a:cubicBezTo>
                  <a:cubicBezTo>
                    <a:pt x="4729481" y="751966"/>
                    <a:pt x="4705337" y="683118"/>
                    <a:pt x="4705337" y="595493"/>
                  </a:cubicBezTo>
                  <a:close/>
                  <a:moveTo>
                    <a:pt x="5423388" y="857474"/>
                  </a:moveTo>
                  <a:lnTo>
                    <a:pt x="5423388" y="186874"/>
                  </a:lnTo>
                  <a:lnTo>
                    <a:pt x="5812370" y="186874"/>
                  </a:lnTo>
                  <a:lnTo>
                    <a:pt x="5812370" y="303111"/>
                  </a:lnTo>
                  <a:lnTo>
                    <a:pt x="5558414" y="303111"/>
                  </a:lnTo>
                  <a:lnTo>
                    <a:pt x="5558414" y="457796"/>
                  </a:lnTo>
                  <a:lnTo>
                    <a:pt x="5773919" y="457796"/>
                  </a:lnTo>
                  <a:lnTo>
                    <a:pt x="5773919" y="574033"/>
                  </a:lnTo>
                  <a:lnTo>
                    <a:pt x="5558414" y="574033"/>
                  </a:lnTo>
                  <a:lnTo>
                    <a:pt x="5558414" y="741236"/>
                  </a:lnTo>
                  <a:lnTo>
                    <a:pt x="5812370" y="741236"/>
                  </a:lnTo>
                  <a:lnTo>
                    <a:pt x="5812370" y="857474"/>
                  </a:lnTo>
                  <a:close/>
                  <a:moveTo>
                    <a:pt x="0" y="1827608"/>
                  </a:moveTo>
                  <a:lnTo>
                    <a:pt x="0" y="1157008"/>
                  </a:lnTo>
                  <a:lnTo>
                    <a:pt x="388982" y="1157008"/>
                  </a:lnTo>
                  <a:lnTo>
                    <a:pt x="388982" y="1273245"/>
                  </a:lnTo>
                  <a:lnTo>
                    <a:pt x="135920" y="1273245"/>
                  </a:lnTo>
                  <a:lnTo>
                    <a:pt x="135920" y="1427930"/>
                  </a:lnTo>
                  <a:lnTo>
                    <a:pt x="351425" y="1427930"/>
                  </a:lnTo>
                  <a:lnTo>
                    <a:pt x="351425" y="1544168"/>
                  </a:lnTo>
                  <a:lnTo>
                    <a:pt x="135920" y="1544168"/>
                  </a:lnTo>
                  <a:lnTo>
                    <a:pt x="135920" y="1827608"/>
                  </a:lnTo>
                  <a:close/>
                  <a:moveTo>
                    <a:pt x="517748" y="1827608"/>
                  </a:moveTo>
                  <a:lnTo>
                    <a:pt x="517748" y="1157008"/>
                  </a:lnTo>
                  <a:lnTo>
                    <a:pt x="721628" y="1157008"/>
                  </a:lnTo>
                  <a:cubicBezTo>
                    <a:pt x="794953" y="1157008"/>
                    <a:pt x="853077" y="1174891"/>
                    <a:pt x="895999" y="1210656"/>
                  </a:cubicBezTo>
                  <a:cubicBezTo>
                    <a:pt x="938322" y="1246421"/>
                    <a:pt x="959488" y="1295304"/>
                    <a:pt x="959488" y="1357294"/>
                  </a:cubicBezTo>
                  <a:cubicBezTo>
                    <a:pt x="959488" y="1397235"/>
                    <a:pt x="950251" y="1432106"/>
                    <a:pt x="931768" y="1461907"/>
                  </a:cubicBezTo>
                  <a:cubicBezTo>
                    <a:pt x="913284" y="1491709"/>
                    <a:pt x="887057" y="1514661"/>
                    <a:pt x="853077" y="1530756"/>
                  </a:cubicBezTo>
                  <a:lnTo>
                    <a:pt x="1062322" y="1827608"/>
                  </a:lnTo>
                  <a:lnTo>
                    <a:pt x="900470" y="1827608"/>
                  </a:lnTo>
                  <a:lnTo>
                    <a:pt x="722522" y="1556686"/>
                  </a:lnTo>
                  <a:lnTo>
                    <a:pt x="653668" y="1556686"/>
                  </a:lnTo>
                  <a:lnTo>
                    <a:pt x="653668" y="1827608"/>
                  </a:lnTo>
                  <a:close/>
                  <a:moveTo>
                    <a:pt x="653668" y="1441342"/>
                  </a:moveTo>
                  <a:lnTo>
                    <a:pt x="729676" y="1441342"/>
                  </a:lnTo>
                  <a:cubicBezTo>
                    <a:pt x="758291" y="1441342"/>
                    <a:pt x="780646" y="1433894"/>
                    <a:pt x="796742" y="1418989"/>
                  </a:cubicBezTo>
                  <a:cubicBezTo>
                    <a:pt x="812838" y="1404084"/>
                    <a:pt x="820590" y="1382929"/>
                    <a:pt x="819991" y="1355506"/>
                  </a:cubicBezTo>
                  <a:cubicBezTo>
                    <a:pt x="819991" y="1329871"/>
                    <a:pt x="812238" y="1309610"/>
                    <a:pt x="796742" y="1294705"/>
                  </a:cubicBezTo>
                  <a:cubicBezTo>
                    <a:pt x="781245" y="1279799"/>
                    <a:pt x="758890" y="1272646"/>
                    <a:pt x="729676" y="1273245"/>
                  </a:cubicBezTo>
                  <a:lnTo>
                    <a:pt x="653668" y="1273245"/>
                  </a:lnTo>
                  <a:close/>
                  <a:moveTo>
                    <a:pt x="1100773" y="1827608"/>
                  </a:moveTo>
                  <a:lnTo>
                    <a:pt x="1353835" y="1157008"/>
                  </a:lnTo>
                  <a:lnTo>
                    <a:pt x="1530889" y="1157008"/>
                  </a:lnTo>
                  <a:lnTo>
                    <a:pt x="1783950" y="1827608"/>
                  </a:lnTo>
                  <a:lnTo>
                    <a:pt x="1639982" y="1827608"/>
                  </a:lnTo>
                  <a:lnTo>
                    <a:pt x="1575599" y="1653252"/>
                  </a:lnTo>
                  <a:lnTo>
                    <a:pt x="1308230" y="1653252"/>
                  </a:lnTo>
                  <a:lnTo>
                    <a:pt x="1244741" y="1827608"/>
                  </a:lnTo>
                  <a:close/>
                  <a:moveTo>
                    <a:pt x="1350258" y="1537015"/>
                  </a:moveTo>
                  <a:lnTo>
                    <a:pt x="1534466" y="1537015"/>
                  </a:lnTo>
                  <a:lnTo>
                    <a:pt x="1442362" y="1285763"/>
                  </a:lnTo>
                  <a:close/>
                  <a:moveTo>
                    <a:pt x="1896621" y="1827608"/>
                  </a:moveTo>
                  <a:lnTo>
                    <a:pt x="1896621" y="1157008"/>
                  </a:lnTo>
                  <a:lnTo>
                    <a:pt x="2070098" y="1157008"/>
                  </a:lnTo>
                  <a:lnTo>
                    <a:pt x="2368764" y="1637158"/>
                  </a:lnTo>
                  <a:lnTo>
                    <a:pt x="2368764" y="1157008"/>
                  </a:lnTo>
                  <a:lnTo>
                    <a:pt x="2503790" y="1157008"/>
                  </a:lnTo>
                  <a:lnTo>
                    <a:pt x="2503790" y="1827608"/>
                  </a:lnTo>
                  <a:lnTo>
                    <a:pt x="2330313" y="1827608"/>
                  </a:lnTo>
                  <a:lnTo>
                    <a:pt x="2031647" y="1345670"/>
                  </a:lnTo>
                  <a:lnTo>
                    <a:pt x="2031647" y="1827608"/>
                  </a:lnTo>
                  <a:close/>
                  <a:moveTo>
                    <a:pt x="2644181" y="1492308"/>
                  </a:moveTo>
                  <a:cubicBezTo>
                    <a:pt x="2644181" y="1444624"/>
                    <a:pt x="2652828" y="1399318"/>
                    <a:pt x="2670113" y="1356400"/>
                  </a:cubicBezTo>
                  <a:cubicBezTo>
                    <a:pt x="2687398" y="1312882"/>
                    <a:pt x="2711247" y="1275034"/>
                    <a:pt x="2741650" y="1242845"/>
                  </a:cubicBezTo>
                  <a:cubicBezTo>
                    <a:pt x="2772652" y="1210656"/>
                    <a:pt x="2810209" y="1185325"/>
                    <a:pt x="2854321" y="1166844"/>
                  </a:cubicBezTo>
                  <a:cubicBezTo>
                    <a:pt x="2899031" y="1147772"/>
                    <a:pt x="2947319" y="1138231"/>
                    <a:pt x="2999183" y="1138231"/>
                  </a:cubicBezTo>
                  <a:cubicBezTo>
                    <a:pt x="3058201" y="1138231"/>
                    <a:pt x="3111853" y="1150150"/>
                    <a:pt x="3160141" y="1173997"/>
                  </a:cubicBezTo>
                  <a:cubicBezTo>
                    <a:pt x="3209027" y="1198433"/>
                    <a:pt x="3248963" y="1231820"/>
                    <a:pt x="3279965" y="1274140"/>
                  </a:cubicBezTo>
                  <a:lnTo>
                    <a:pt x="3173554" y="1357294"/>
                  </a:lnTo>
                  <a:cubicBezTo>
                    <a:pt x="3153881" y="1329281"/>
                    <a:pt x="3129139" y="1306927"/>
                    <a:pt x="3099334" y="1290234"/>
                  </a:cubicBezTo>
                  <a:cubicBezTo>
                    <a:pt x="3069530" y="1273541"/>
                    <a:pt x="3036141" y="1265198"/>
                    <a:pt x="2999183" y="1265198"/>
                  </a:cubicBezTo>
                  <a:cubicBezTo>
                    <a:pt x="2936588" y="1265198"/>
                    <a:pt x="2885019" y="1286953"/>
                    <a:pt x="2844484" y="1330470"/>
                  </a:cubicBezTo>
                  <a:cubicBezTo>
                    <a:pt x="2803950" y="1373987"/>
                    <a:pt x="2783383" y="1427930"/>
                    <a:pt x="2782784" y="1492308"/>
                  </a:cubicBezTo>
                  <a:cubicBezTo>
                    <a:pt x="2782784" y="1556686"/>
                    <a:pt x="2803351" y="1610933"/>
                    <a:pt x="2844484" y="1655040"/>
                  </a:cubicBezTo>
                  <a:cubicBezTo>
                    <a:pt x="2885019" y="1698558"/>
                    <a:pt x="2936588" y="1720017"/>
                    <a:pt x="2999183" y="1719418"/>
                  </a:cubicBezTo>
                  <a:cubicBezTo>
                    <a:pt x="3036141" y="1719418"/>
                    <a:pt x="3069530" y="1711371"/>
                    <a:pt x="3099334" y="1695276"/>
                  </a:cubicBezTo>
                  <a:cubicBezTo>
                    <a:pt x="3129139" y="1678583"/>
                    <a:pt x="3153881" y="1655934"/>
                    <a:pt x="3173554" y="1627322"/>
                  </a:cubicBezTo>
                  <a:lnTo>
                    <a:pt x="3279965" y="1709582"/>
                  </a:lnTo>
                  <a:cubicBezTo>
                    <a:pt x="3253738" y="1745947"/>
                    <a:pt x="3220947" y="1775748"/>
                    <a:pt x="3181602" y="1798996"/>
                  </a:cubicBezTo>
                  <a:cubicBezTo>
                    <a:pt x="3142257" y="1822243"/>
                    <a:pt x="3098735" y="1836844"/>
                    <a:pt x="3051047" y="1842808"/>
                  </a:cubicBezTo>
                  <a:lnTo>
                    <a:pt x="2967885" y="1982293"/>
                  </a:lnTo>
                  <a:lnTo>
                    <a:pt x="2848061" y="1982293"/>
                  </a:lnTo>
                  <a:lnTo>
                    <a:pt x="2932117" y="1841020"/>
                  </a:lnTo>
                  <a:cubicBezTo>
                    <a:pt x="2875487" y="1830889"/>
                    <a:pt x="2825107" y="1809126"/>
                    <a:pt x="2780995" y="1775748"/>
                  </a:cubicBezTo>
                  <a:cubicBezTo>
                    <a:pt x="2736884" y="1742370"/>
                    <a:pt x="2702904" y="1700936"/>
                    <a:pt x="2679055" y="1651464"/>
                  </a:cubicBezTo>
                  <a:cubicBezTo>
                    <a:pt x="2655207" y="1601991"/>
                    <a:pt x="2643582" y="1548934"/>
                    <a:pt x="2644181" y="1492308"/>
                  </a:cubicBezTo>
                  <a:close/>
                  <a:moveTo>
                    <a:pt x="3319310" y="1827608"/>
                  </a:moveTo>
                  <a:lnTo>
                    <a:pt x="3572372" y="1157008"/>
                  </a:lnTo>
                  <a:lnTo>
                    <a:pt x="3749426" y="1157008"/>
                  </a:lnTo>
                  <a:lnTo>
                    <a:pt x="4002487" y="1827608"/>
                  </a:lnTo>
                  <a:lnTo>
                    <a:pt x="3858519" y="1827608"/>
                  </a:lnTo>
                  <a:lnTo>
                    <a:pt x="3795030" y="1653252"/>
                  </a:lnTo>
                  <a:lnTo>
                    <a:pt x="3527661" y="1653252"/>
                  </a:lnTo>
                  <a:lnTo>
                    <a:pt x="3463278" y="1827608"/>
                  </a:lnTo>
                  <a:close/>
                  <a:moveTo>
                    <a:pt x="3569689" y="1537015"/>
                  </a:moveTo>
                  <a:lnTo>
                    <a:pt x="3753002" y="1537015"/>
                  </a:lnTo>
                  <a:lnTo>
                    <a:pt x="3660899" y="1285763"/>
                  </a:lnTo>
                  <a:close/>
                  <a:moveTo>
                    <a:pt x="4115158" y="1827608"/>
                  </a:moveTo>
                  <a:lnTo>
                    <a:pt x="4115158" y="1157008"/>
                  </a:lnTo>
                  <a:lnTo>
                    <a:pt x="4251078" y="1157008"/>
                  </a:lnTo>
                  <a:lnTo>
                    <a:pt x="4251078" y="1827608"/>
                  </a:lnTo>
                  <a:close/>
                  <a:moveTo>
                    <a:pt x="4386998" y="1734618"/>
                  </a:moveTo>
                  <a:lnTo>
                    <a:pt x="4485361" y="1644311"/>
                  </a:lnTo>
                  <a:cubicBezTo>
                    <a:pt x="4505633" y="1670536"/>
                    <a:pt x="4528283" y="1690806"/>
                    <a:pt x="4553321" y="1705112"/>
                  </a:cubicBezTo>
                  <a:cubicBezTo>
                    <a:pt x="4578958" y="1719418"/>
                    <a:pt x="4605481" y="1726571"/>
                    <a:pt x="4632906" y="1726571"/>
                  </a:cubicBezTo>
                  <a:cubicBezTo>
                    <a:pt x="4659732" y="1726571"/>
                    <a:pt x="4680594" y="1719713"/>
                    <a:pt x="4695501" y="1706006"/>
                  </a:cubicBezTo>
                  <a:cubicBezTo>
                    <a:pt x="4710997" y="1692299"/>
                    <a:pt x="4718750" y="1673218"/>
                    <a:pt x="4718750" y="1648781"/>
                  </a:cubicBezTo>
                  <a:cubicBezTo>
                    <a:pt x="4718750" y="1634475"/>
                    <a:pt x="4714574" y="1621358"/>
                    <a:pt x="4706231" y="1609439"/>
                  </a:cubicBezTo>
                  <a:cubicBezTo>
                    <a:pt x="4697289" y="1597521"/>
                    <a:pt x="4685664" y="1587685"/>
                    <a:pt x="4671357" y="1579933"/>
                  </a:cubicBezTo>
                  <a:cubicBezTo>
                    <a:pt x="4657050" y="1571591"/>
                    <a:pt x="4640659" y="1563240"/>
                    <a:pt x="4622175" y="1554897"/>
                  </a:cubicBezTo>
                  <a:cubicBezTo>
                    <a:pt x="4603692" y="1545956"/>
                    <a:pt x="4584914" y="1537310"/>
                    <a:pt x="4565840" y="1528967"/>
                  </a:cubicBezTo>
                  <a:cubicBezTo>
                    <a:pt x="4546767" y="1520625"/>
                    <a:pt x="4528283" y="1510486"/>
                    <a:pt x="4510399" y="1498567"/>
                  </a:cubicBezTo>
                  <a:cubicBezTo>
                    <a:pt x="4491916" y="1486648"/>
                    <a:pt x="4475525" y="1473531"/>
                    <a:pt x="4461217" y="1459225"/>
                  </a:cubicBezTo>
                  <a:cubicBezTo>
                    <a:pt x="4446910" y="1444919"/>
                    <a:pt x="4435285" y="1426741"/>
                    <a:pt x="4426343" y="1404683"/>
                  </a:cubicBezTo>
                  <a:cubicBezTo>
                    <a:pt x="4417401" y="1382625"/>
                    <a:pt x="4412930" y="1358483"/>
                    <a:pt x="4412930" y="1332258"/>
                  </a:cubicBezTo>
                  <a:cubicBezTo>
                    <a:pt x="4412930" y="1278011"/>
                    <a:pt x="4433202" y="1232115"/>
                    <a:pt x="4473736" y="1194562"/>
                  </a:cubicBezTo>
                  <a:cubicBezTo>
                    <a:pt x="4514271" y="1157008"/>
                    <a:pt x="4565545" y="1138231"/>
                    <a:pt x="4627541" y="1138231"/>
                  </a:cubicBezTo>
                  <a:cubicBezTo>
                    <a:pt x="4720539" y="1138231"/>
                    <a:pt x="4798335" y="1175785"/>
                    <a:pt x="4860930" y="1250892"/>
                  </a:cubicBezTo>
                  <a:lnTo>
                    <a:pt x="4761672" y="1340305"/>
                  </a:lnTo>
                  <a:cubicBezTo>
                    <a:pt x="4718750" y="1284270"/>
                    <a:pt x="4674335" y="1256257"/>
                    <a:pt x="4628435" y="1256257"/>
                  </a:cubicBezTo>
                  <a:cubicBezTo>
                    <a:pt x="4605784" y="1256257"/>
                    <a:pt x="4587006" y="1263115"/>
                    <a:pt x="4572100" y="1276822"/>
                  </a:cubicBezTo>
                  <a:cubicBezTo>
                    <a:pt x="4557193" y="1290529"/>
                    <a:pt x="4550039" y="1307222"/>
                    <a:pt x="4550639" y="1326893"/>
                  </a:cubicBezTo>
                  <a:cubicBezTo>
                    <a:pt x="4550639" y="1339411"/>
                    <a:pt x="4554215" y="1351035"/>
                    <a:pt x="4561369" y="1361765"/>
                  </a:cubicBezTo>
                  <a:cubicBezTo>
                    <a:pt x="4568523" y="1371895"/>
                    <a:pt x="4577760" y="1381140"/>
                    <a:pt x="4589090" y="1389483"/>
                  </a:cubicBezTo>
                  <a:cubicBezTo>
                    <a:pt x="4601009" y="1397235"/>
                    <a:pt x="4614727" y="1404978"/>
                    <a:pt x="4630223" y="1412730"/>
                  </a:cubicBezTo>
                  <a:lnTo>
                    <a:pt x="4677616" y="1435084"/>
                  </a:lnTo>
                  <a:cubicBezTo>
                    <a:pt x="4694902" y="1442836"/>
                    <a:pt x="4711892" y="1450579"/>
                    <a:pt x="4728586" y="1458331"/>
                  </a:cubicBezTo>
                  <a:cubicBezTo>
                    <a:pt x="4745872" y="1466673"/>
                    <a:pt x="4761967" y="1476813"/>
                    <a:pt x="4776874" y="1488731"/>
                  </a:cubicBezTo>
                  <a:cubicBezTo>
                    <a:pt x="4792371" y="1500060"/>
                    <a:pt x="4806088" y="1513168"/>
                    <a:pt x="4818008" y="1528073"/>
                  </a:cubicBezTo>
                  <a:cubicBezTo>
                    <a:pt x="4829927" y="1542379"/>
                    <a:pt x="4839173" y="1559368"/>
                    <a:pt x="4845728" y="1579039"/>
                  </a:cubicBezTo>
                  <a:cubicBezTo>
                    <a:pt x="4852882" y="1599309"/>
                    <a:pt x="4856459" y="1621662"/>
                    <a:pt x="4856459" y="1646099"/>
                  </a:cubicBezTo>
                  <a:cubicBezTo>
                    <a:pt x="4855269" y="1706900"/>
                    <a:pt x="4833504" y="1755478"/>
                    <a:pt x="4791181" y="1791843"/>
                  </a:cubicBezTo>
                  <a:cubicBezTo>
                    <a:pt x="4749448" y="1828207"/>
                    <a:pt x="4697289" y="1846385"/>
                    <a:pt x="4634694" y="1846385"/>
                  </a:cubicBezTo>
                  <a:cubicBezTo>
                    <a:pt x="4579852" y="1846385"/>
                    <a:pt x="4532459" y="1837148"/>
                    <a:pt x="4492515" y="1818667"/>
                  </a:cubicBezTo>
                  <a:cubicBezTo>
                    <a:pt x="4452571" y="1799595"/>
                    <a:pt x="4417401" y="1771573"/>
                    <a:pt x="4386998" y="1734618"/>
                  </a:cubicBezTo>
                  <a:close/>
                  <a:moveTo>
                    <a:pt x="5007580" y="1827608"/>
                  </a:moveTo>
                  <a:lnTo>
                    <a:pt x="5007580" y="1157008"/>
                  </a:lnTo>
                  <a:lnTo>
                    <a:pt x="5396562" y="1157008"/>
                  </a:lnTo>
                  <a:lnTo>
                    <a:pt x="5396562" y="1273245"/>
                  </a:lnTo>
                  <a:lnTo>
                    <a:pt x="5143500" y="1273245"/>
                  </a:lnTo>
                  <a:lnTo>
                    <a:pt x="5143500" y="1427930"/>
                  </a:lnTo>
                  <a:lnTo>
                    <a:pt x="5359005" y="1427930"/>
                  </a:lnTo>
                  <a:lnTo>
                    <a:pt x="5359005" y="1544168"/>
                  </a:lnTo>
                  <a:lnTo>
                    <a:pt x="5143500" y="1544168"/>
                  </a:lnTo>
                  <a:lnTo>
                    <a:pt x="5143500" y="1711371"/>
                  </a:lnTo>
                  <a:lnTo>
                    <a:pt x="5396562" y="1711371"/>
                  </a:lnTo>
                  <a:lnTo>
                    <a:pt x="5396562" y="1827608"/>
                  </a:lnTo>
                  <a:close/>
                </a:path>
              </a:pathLst>
            </a:custGeom>
            <a:solidFill>
              <a:srgbClr val="000000"/>
            </a:solidFill>
            <a:ln w="893" cap="flat">
              <a:noFill/>
              <a:prstDash val="solid"/>
              <a:miter/>
            </a:ln>
          </p:spPr>
          <p:txBody>
            <a:bodyPr rtlCol="0" anchor="ctr"/>
            <a:lstStyle/>
            <a:p>
              <a:endParaRPr lang="fr-FR"/>
            </a:p>
          </p:txBody>
        </p:sp>
        <p:sp>
          <p:nvSpPr>
            <p:cNvPr id="61" name="Forme libre 60">
              <a:extLst>
                <a:ext uri="{FF2B5EF4-FFF2-40B4-BE49-F238E27FC236}">
                  <a16:creationId xmlns:a16="http://schemas.microsoft.com/office/drawing/2014/main" id="{C6E10063-98BC-DBF7-D81D-6019CB375F06}"/>
                </a:ext>
              </a:extLst>
            </p:cNvPr>
            <p:cNvSpPr/>
            <p:nvPr/>
          </p:nvSpPr>
          <p:spPr>
            <a:xfrm>
              <a:off x="3189814" y="4323132"/>
              <a:ext cx="2331207" cy="1640734"/>
            </a:xfrm>
            <a:custGeom>
              <a:avLst/>
              <a:gdLst>
                <a:gd name="connsiteX0" fmla="*/ 2221220 w 2331207"/>
                <a:gd name="connsiteY0" fmla="*/ 1391271 h 1640734"/>
                <a:gd name="connsiteX1" fmla="*/ 2248940 w 2331207"/>
                <a:gd name="connsiteY1" fmla="*/ 1441342 h 1640734"/>
                <a:gd name="connsiteX2" fmla="*/ 2158625 w 2331207"/>
                <a:gd name="connsiteY2" fmla="*/ 1465484 h 1640734"/>
                <a:gd name="connsiteX3" fmla="*/ 2221220 w 2331207"/>
                <a:gd name="connsiteY3" fmla="*/ 1391271 h 1640734"/>
                <a:gd name="connsiteX4" fmla="*/ 2271295 w 2331207"/>
                <a:gd name="connsiteY4" fmla="*/ 1537909 h 1640734"/>
                <a:gd name="connsiteX5" fmla="*/ 2253411 w 2331207"/>
                <a:gd name="connsiteY5" fmla="*/ 1537909 h 1640734"/>
                <a:gd name="connsiteX6" fmla="*/ 2181874 w 2331207"/>
                <a:gd name="connsiteY6" fmla="*/ 1586192 h 1640734"/>
                <a:gd name="connsiteX7" fmla="*/ 2144317 w 2331207"/>
                <a:gd name="connsiteY7" fmla="*/ 1537909 h 1640734"/>
                <a:gd name="connsiteX8" fmla="*/ 2148788 w 2331207"/>
                <a:gd name="connsiteY8" fmla="*/ 1497673 h 1640734"/>
                <a:gd name="connsiteX9" fmla="*/ 2295439 w 2331207"/>
                <a:gd name="connsiteY9" fmla="*/ 1449390 h 1640734"/>
                <a:gd name="connsiteX10" fmla="*/ 2248940 w 2331207"/>
                <a:gd name="connsiteY10" fmla="*/ 1351929 h 1640734"/>
                <a:gd name="connsiteX11" fmla="*/ 2100501 w 2331207"/>
                <a:gd name="connsiteY11" fmla="*/ 1569203 h 1640734"/>
                <a:gd name="connsiteX12" fmla="*/ 2155942 w 2331207"/>
                <a:gd name="connsiteY12" fmla="*/ 1639840 h 1640734"/>
                <a:gd name="connsiteX13" fmla="*/ 2271295 w 2331207"/>
                <a:gd name="connsiteY13" fmla="*/ 1537909 h 1640734"/>
                <a:gd name="connsiteX14" fmla="*/ 2248046 w 2331207"/>
                <a:gd name="connsiteY14" fmla="*/ 1319740 h 1640734"/>
                <a:gd name="connsiteX15" fmla="*/ 2331207 w 2331207"/>
                <a:gd name="connsiteY15" fmla="*/ 1243739 h 1640734"/>
                <a:gd name="connsiteX16" fmla="*/ 2331207 w 2331207"/>
                <a:gd name="connsiteY16" fmla="*/ 1233009 h 1640734"/>
                <a:gd name="connsiteX17" fmla="*/ 2275766 w 2331207"/>
                <a:gd name="connsiteY17" fmla="*/ 1233009 h 1640734"/>
                <a:gd name="connsiteX18" fmla="*/ 2226585 w 2331207"/>
                <a:gd name="connsiteY18" fmla="*/ 1320634 h 1640734"/>
                <a:gd name="connsiteX19" fmla="*/ 2248046 w 2331207"/>
                <a:gd name="connsiteY19" fmla="*/ 1320634 h 1640734"/>
                <a:gd name="connsiteX20" fmla="*/ 1935966 w 2331207"/>
                <a:gd name="connsiteY20" fmla="*/ 1393059 h 1640734"/>
                <a:gd name="connsiteX21" fmla="*/ 1984254 w 2331207"/>
                <a:gd name="connsiteY21" fmla="*/ 1393059 h 1640734"/>
                <a:gd name="connsiteX22" fmla="*/ 1907351 w 2331207"/>
                <a:gd name="connsiteY22" fmla="*/ 1604075 h 1640734"/>
                <a:gd name="connsiteX23" fmla="*/ 1928813 w 2331207"/>
                <a:gd name="connsiteY23" fmla="*/ 1639840 h 1640734"/>
                <a:gd name="connsiteX24" fmla="*/ 2073675 w 2331207"/>
                <a:gd name="connsiteY24" fmla="*/ 1527179 h 1640734"/>
                <a:gd name="connsiteX25" fmla="*/ 2060262 w 2331207"/>
                <a:gd name="connsiteY25" fmla="*/ 1527179 h 1640734"/>
                <a:gd name="connsiteX26" fmla="*/ 1965475 w 2331207"/>
                <a:gd name="connsiteY26" fmla="*/ 1591557 h 1640734"/>
                <a:gd name="connsiteX27" fmla="*/ 2036118 w 2331207"/>
                <a:gd name="connsiteY27" fmla="*/ 1393059 h 1640734"/>
                <a:gd name="connsiteX28" fmla="*/ 2108549 w 2331207"/>
                <a:gd name="connsiteY28" fmla="*/ 1393059 h 1640734"/>
                <a:gd name="connsiteX29" fmla="*/ 2117491 w 2331207"/>
                <a:gd name="connsiteY29" fmla="*/ 1362659 h 1640734"/>
                <a:gd name="connsiteX30" fmla="*/ 2046848 w 2331207"/>
                <a:gd name="connsiteY30" fmla="*/ 1362659 h 1640734"/>
                <a:gd name="connsiteX31" fmla="*/ 2073675 w 2331207"/>
                <a:gd name="connsiteY31" fmla="*/ 1286657 h 1640734"/>
                <a:gd name="connsiteX32" fmla="*/ 2045954 w 2331207"/>
                <a:gd name="connsiteY32" fmla="*/ 1286657 h 1640734"/>
                <a:gd name="connsiteX33" fmla="*/ 1995878 w 2331207"/>
                <a:gd name="connsiteY33" fmla="*/ 1362659 h 1640734"/>
                <a:gd name="connsiteX34" fmla="*/ 1935966 w 2331207"/>
                <a:gd name="connsiteY34" fmla="*/ 1370706 h 1640734"/>
                <a:gd name="connsiteX35" fmla="*/ 1885890 w 2331207"/>
                <a:gd name="connsiteY35" fmla="*/ 1382330 h 1640734"/>
                <a:gd name="connsiteX36" fmla="*/ 1868900 w 2331207"/>
                <a:gd name="connsiteY36" fmla="*/ 1351929 h 1640734"/>
                <a:gd name="connsiteX37" fmla="*/ 1756230 w 2331207"/>
                <a:gd name="connsiteY37" fmla="*/ 1443131 h 1640734"/>
                <a:gd name="connsiteX38" fmla="*/ 1769643 w 2331207"/>
                <a:gd name="connsiteY38" fmla="*/ 1443131 h 1640734"/>
                <a:gd name="connsiteX39" fmla="*/ 1828661 w 2331207"/>
                <a:gd name="connsiteY39" fmla="*/ 1398424 h 1640734"/>
                <a:gd name="connsiteX40" fmla="*/ 1747288 w 2331207"/>
                <a:gd name="connsiteY40" fmla="*/ 1609439 h 1640734"/>
                <a:gd name="connsiteX41" fmla="*/ 1765172 w 2331207"/>
                <a:gd name="connsiteY41" fmla="*/ 1639840 h 1640734"/>
                <a:gd name="connsiteX42" fmla="*/ 1872477 w 2331207"/>
                <a:gd name="connsiteY42" fmla="*/ 1548638 h 1640734"/>
                <a:gd name="connsiteX43" fmla="*/ 1859064 w 2331207"/>
                <a:gd name="connsiteY43" fmla="*/ 1548638 h 1640734"/>
                <a:gd name="connsiteX44" fmla="*/ 1800046 w 2331207"/>
                <a:gd name="connsiteY44" fmla="*/ 1593345 h 1640734"/>
                <a:gd name="connsiteX45" fmla="*/ 1893938 w 2331207"/>
                <a:gd name="connsiteY45" fmla="*/ 1298281 h 1640734"/>
                <a:gd name="connsiteX46" fmla="*/ 1927024 w 2331207"/>
                <a:gd name="connsiteY46" fmla="*/ 1265198 h 1640734"/>
                <a:gd name="connsiteX47" fmla="*/ 1893938 w 2331207"/>
                <a:gd name="connsiteY47" fmla="*/ 1232115 h 1640734"/>
                <a:gd name="connsiteX48" fmla="*/ 1870689 w 2331207"/>
                <a:gd name="connsiteY48" fmla="*/ 1241951 h 1640734"/>
                <a:gd name="connsiteX49" fmla="*/ 1860853 w 2331207"/>
                <a:gd name="connsiteY49" fmla="*/ 1265198 h 1640734"/>
                <a:gd name="connsiteX50" fmla="*/ 1893938 w 2331207"/>
                <a:gd name="connsiteY50" fmla="*/ 1298281 h 1640734"/>
                <a:gd name="connsiteX51" fmla="*/ 1501380 w 2331207"/>
                <a:gd name="connsiteY51" fmla="*/ 1410942 h 1640734"/>
                <a:gd name="connsiteX52" fmla="*/ 1501380 w 2331207"/>
                <a:gd name="connsiteY52" fmla="*/ 1474425 h 1640734"/>
                <a:gd name="connsiteX53" fmla="*/ 1444150 w 2331207"/>
                <a:gd name="connsiteY53" fmla="*/ 1601392 h 1640734"/>
                <a:gd name="connsiteX54" fmla="*/ 1468294 w 2331207"/>
                <a:gd name="connsiteY54" fmla="*/ 1640734 h 1640734"/>
                <a:gd name="connsiteX55" fmla="*/ 1495120 w 2331207"/>
                <a:gd name="connsiteY55" fmla="*/ 1621957 h 1640734"/>
                <a:gd name="connsiteX56" fmla="*/ 1551456 w 2331207"/>
                <a:gd name="connsiteY56" fmla="*/ 1473531 h 1640734"/>
                <a:gd name="connsiteX57" fmla="*/ 1647136 w 2331207"/>
                <a:gd name="connsiteY57" fmla="*/ 1407365 h 1640734"/>
                <a:gd name="connsiteX58" fmla="*/ 1650713 w 2331207"/>
                <a:gd name="connsiteY58" fmla="*/ 1439554 h 1640734"/>
                <a:gd name="connsiteX59" fmla="*/ 1563975 w 2331207"/>
                <a:gd name="connsiteY59" fmla="*/ 1604969 h 1640734"/>
                <a:gd name="connsiteX60" fmla="*/ 1585436 w 2331207"/>
                <a:gd name="connsiteY60" fmla="*/ 1640734 h 1640734"/>
                <a:gd name="connsiteX61" fmla="*/ 1698106 w 2331207"/>
                <a:gd name="connsiteY61" fmla="*/ 1549533 h 1640734"/>
                <a:gd name="connsiteX62" fmla="*/ 1682905 w 2331207"/>
                <a:gd name="connsiteY62" fmla="*/ 1549533 h 1640734"/>
                <a:gd name="connsiteX63" fmla="*/ 1623887 w 2331207"/>
                <a:gd name="connsiteY63" fmla="*/ 1594239 h 1640734"/>
                <a:gd name="connsiteX64" fmla="*/ 1698106 w 2331207"/>
                <a:gd name="connsiteY64" fmla="*/ 1444025 h 1640734"/>
                <a:gd name="connsiteX65" fmla="*/ 1712414 w 2331207"/>
                <a:gd name="connsiteY65" fmla="*/ 1393059 h 1640734"/>
                <a:gd name="connsiteX66" fmla="*/ 1673068 w 2331207"/>
                <a:gd name="connsiteY66" fmla="*/ 1352823 h 1640734"/>
                <a:gd name="connsiteX67" fmla="*/ 1560398 w 2331207"/>
                <a:gd name="connsiteY67" fmla="*/ 1444919 h 1640734"/>
                <a:gd name="connsiteX68" fmla="*/ 1560398 w 2331207"/>
                <a:gd name="connsiteY68" fmla="*/ 1405577 h 1640734"/>
                <a:gd name="connsiteX69" fmla="*/ 1526418 w 2331207"/>
                <a:gd name="connsiteY69" fmla="*/ 1352823 h 1640734"/>
                <a:gd name="connsiteX70" fmla="*/ 1448621 w 2331207"/>
                <a:gd name="connsiteY70" fmla="*/ 1444025 h 1640734"/>
                <a:gd name="connsiteX71" fmla="*/ 1462035 w 2331207"/>
                <a:gd name="connsiteY71" fmla="*/ 1444025 h 1640734"/>
                <a:gd name="connsiteX72" fmla="*/ 1501380 w 2331207"/>
                <a:gd name="connsiteY72" fmla="*/ 1410942 h 1640734"/>
                <a:gd name="connsiteX73" fmla="*/ 1443256 w 2331207"/>
                <a:gd name="connsiteY73" fmla="*/ 1416307 h 1640734"/>
                <a:gd name="connsiteX74" fmla="*/ 1421795 w 2331207"/>
                <a:gd name="connsiteY74" fmla="*/ 1351929 h 1640734"/>
                <a:gd name="connsiteX75" fmla="*/ 1345787 w 2331207"/>
                <a:gd name="connsiteY75" fmla="*/ 1444025 h 1640734"/>
                <a:gd name="connsiteX76" fmla="*/ 1345787 w 2331207"/>
                <a:gd name="connsiteY76" fmla="*/ 1404683 h 1640734"/>
                <a:gd name="connsiteX77" fmla="*/ 1311807 w 2331207"/>
                <a:gd name="connsiteY77" fmla="*/ 1351929 h 1640734"/>
                <a:gd name="connsiteX78" fmla="*/ 1234011 w 2331207"/>
                <a:gd name="connsiteY78" fmla="*/ 1443131 h 1640734"/>
                <a:gd name="connsiteX79" fmla="*/ 1247424 w 2331207"/>
                <a:gd name="connsiteY79" fmla="*/ 1443131 h 1640734"/>
                <a:gd name="connsiteX80" fmla="*/ 1285875 w 2331207"/>
                <a:gd name="connsiteY80" fmla="*/ 1410048 h 1640734"/>
                <a:gd name="connsiteX81" fmla="*/ 1285875 w 2331207"/>
                <a:gd name="connsiteY81" fmla="*/ 1473531 h 1640734"/>
                <a:gd name="connsiteX82" fmla="*/ 1228646 w 2331207"/>
                <a:gd name="connsiteY82" fmla="*/ 1600498 h 1640734"/>
                <a:gd name="connsiteX83" fmla="*/ 1252789 w 2331207"/>
                <a:gd name="connsiteY83" fmla="*/ 1639840 h 1640734"/>
                <a:gd name="connsiteX84" fmla="*/ 1279616 w 2331207"/>
                <a:gd name="connsiteY84" fmla="*/ 1621063 h 1640734"/>
                <a:gd name="connsiteX85" fmla="*/ 1334162 w 2331207"/>
                <a:gd name="connsiteY85" fmla="*/ 1472637 h 1640734"/>
                <a:gd name="connsiteX86" fmla="*/ 1382450 w 2331207"/>
                <a:gd name="connsiteY86" fmla="*/ 1417201 h 1640734"/>
                <a:gd name="connsiteX87" fmla="*/ 1443256 w 2331207"/>
                <a:gd name="connsiteY87" fmla="*/ 1417201 h 1640734"/>
                <a:gd name="connsiteX88" fmla="*/ 1131177 w 2331207"/>
                <a:gd name="connsiteY88" fmla="*/ 1391271 h 1640734"/>
                <a:gd name="connsiteX89" fmla="*/ 1158897 w 2331207"/>
                <a:gd name="connsiteY89" fmla="*/ 1441342 h 1640734"/>
                <a:gd name="connsiteX90" fmla="*/ 1068582 w 2331207"/>
                <a:gd name="connsiteY90" fmla="*/ 1465484 h 1640734"/>
                <a:gd name="connsiteX91" fmla="*/ 1131177 w 2331207"/>
                <a:gd name="connsiteY91" fmla="*/ 1391271 h 1640734"/>
                <a:gd name="connsiteX92" fmla="*/ 1181252 w 2331207"/>
                <a:gd name="connsiteY92" fmla="*/ 1537909 h 1640734"/>
                <a:gd name="connsiteX93" fmla="*/ 1163368 w 2331207"/>
                <a:gd name="connsiteY93" fmla="*/ 1537909 h 1640734"/>
                <a:gd name="connsiteX94" fmla="*/ 1091831 w 2331207"/>
                <a:gd name="connsiteY94" fmla="*/ 1586192 h 1640734"/>
                <a:gd name="connsiteX95" fmla="*/ 1054274 w 2331207"/>
                <a:gd name="connsiteY95" fmla="*/ 1537909 h 1640734"/>
                <a:gd name="connsiteX96" fmla="*/ 1058746 w 2331207"/>
                <a:gd name="connsiteY96" fmla="*/ 1497673 h 1640734"/>
                <a:gd name="connsiteX97" fmla="*/ 1205396 w 2331207"/>
                <a:gd name="connsiteY97" fmla="*/ 1449390 h 1640734"/>
                <a:gd name="connsiteX98" fmla="*/ 1158897 w 2331207"/>
                <a:gd name="connsiteY98" fmla="*/ 1351929 h 1640734"/>
                <a:gd name="connsiteX99" fmla="*/ 1010458 w 2331207"/>
                <a:gd name="connsiteY99" fmla="*/ 1569203 h 1640734"/>
                <a:gd name="connsiteX100" fmla="*/ 1065899 w 2331207"/>
                <a:gd name="connsiteY100" fmla="*/ 1639840 h 1640734"/>
                <a:gd name="connsiteX101" fmla="*/ 1181252 w 2331207"/>
                <a:gd name="connsiteY101" fmla="*/ 1537909 h 1640734"/>
                <a:gd name="connsiteX102" fmla="*/ 845923 w 2331207"/>
                <a:gd name="connsiteY102" fmla="*/ 1393059 h 1640734"/>
                <a:gd name="connsiteX103" fmla="*/ 894211 w 2331207"/>
                <a:gd name="connsiteY103" fmla="*/ 1393059 h 1640734"/>
                <a:gd name="connsiteX104" fmla="*/ 817309 w 2331207"/>
                <a:gd name="connsiteY104" fmla="*/ 1604075 h 1640734"/>
                <a:gd name="connsiteX105" fmla="*/ 838770 w 2331207"/>
                <a:gd name="connsiteY105" fmla="*/ 1639840 h 1640734"/>
                <a:gd name="connsiteX106" fmla="*/ 983632 w 2331207"/>
                <a:gd name="connsiteY106" fmla="*/ 1527179 h 1640734"/>
                <a:gd name="connsiteX107" fmla="*/ 970219 w 2331207"/>
                <a:gd name="connsiteY107" fmla="*/ 1527179 h 1640734"/>
                <a:gd name="connsiteX108" fmla="*/ 875432 w 2331207"/>
                <a:gd name="connsiteY108" fmla="*/ 1591557 h 1640734"/>
                <a:gd name="connsiteX109" fmla="*/ 946075 w 2331207"/>
                <a:gd name="connsiteY109" fmla="*/ 1393059 h 1640734"/>
                <a:gd name="connsiteX110" fmla="*/ 1018506 w 2331207"/>
                <a:gd name="connsiteY110" fmla="*/ 1393059 h 1640734"/>
                <a:gd name="connsiteX111" fmla="*/ 1027448 w 2331207"/>
                <a:gd name="connsiteY111" fmla="*/ 1362659 h 1640734"/>
                <a:gd name="connsiteX112" fmla="*/ 956805 w 2331207"/>
                <a:gd name="connsiteY112" fmla="*/ 1362659 h 1640734"/>
                <a:gd name="connsiteX113" fmla="*/ 983632 w 2331207"/>
                <a:gd name="connsiteY113" fmla="*/ 1286657 h 1640734"/>
                <a:gd name="connsiteX114" fmla="*/ 955911 w 2331207"/>
                <a:gd name="connsiteY114" fmla="*/ 1286657 h 1640734"/>
                <a:gd name="connsiteX115" fmla="*/ 905835 w 2331207"/>
                <a:gd name="connsiteY115" fmla="*/ 1362659 h 1640734"/>
                <a:gd name="connsiteX116" fmla="*/ 845923 w 2331207"/>
                <a:gd name="connsiteY116" fmla="*/ 1370706 h 1640734"/>
                <a:gd name="connsiteX117" fmla="*/ 589285 w 2331207"/>
                <a:gd name="connsiteY117" fmla="*/ 1557580 h 1640734"/>
                <a:gd name="connsiteX118" fmla="*/ 702850 w 2331207"/>
                <a:gd name="connsiteY118" fmla="*/ 1403789 h 1640734"/>
                <a:gd name="connsiteX119" fmla="*/ 727888 w 2331207"/>
                <a:gd name="connsiteY119" fmla="*/ 1407365 h 1640734"/>
                <a:gd name="connsiteX120" fmla="*/ 685860 w 2331207"/>
                <a:gd name="connsiteY120" fmla="*/ 1520026 h 1640734"/>
                <a:gd name="connsiteX121" fmla="*/ 606275 w 2331207"/>
                <a:gd name="connsiteY121" fmla="*/ 1585298 h 1640734"/>
                <a:gd name="connsiteX122" fmla="*/ 589285 w 2331207"/>
                <a:gd name="connsiteY122" fmla="*/ 1557580 h 1640734"/>
                <a:gd name="connsiteX123" fmla="*/ 811943 w 2331207"/>
                <a:gd name="connsiteY123" fmla="*/ 1339411 h 1640734"/>
                <a:gd name="connsiteX124" fmla="*/ 789588 w 2331207"/>
                <a:gd name="connsiteY124" fmla="*/ 1337623 h 1640734"/>
                <a:gd name="connsiteX125" fmla="*/ 764550 w 2331207"/>
                <a:gd name="connsiteY125" fmla="*/ 1362659 h 1640734"/>
                <a:gd name="connsiteX126" fmla="*/ 760079 w 2331207"/>
                <a:gd name="connsiteY126" fmla="*/ 1362659 h 1640734"/>
                <a:gd name="connsiteX127" fmla="*/ 539209 w 2331207"/>
                <a:gd name="connsiteY127" fmla="*/ 1599604 h 1640734"/>
                <a:gd name="connsiteX128" fmla="*/ 578554 w 2331207"/>
                <a:gd name="connsiteY128" fmla="*/ 1639840 h 1640734"/>
                <a:gd name="connsiteX129" fmla="*/ 675129 w 2331207"/>
                <a:gd name="connsiteY129" fmla="*/ 1547744 h 1640734"/>
                <a:gd name="connsiteX130" fmla="*/ 673341 w 2331207"/>
                <a:gd name="connsiteY130" fmla="*/ 1564733 h 1640734"/>
                <a:gd name="connsiteX131" fmla="*/ 709109 w 2331207"/>
                <a:gd name="connsiteY131" fmla="*/ 1639840 h 1640734"/>
                <a:gd name="connsiteX132" fmla="*/ 786011 w 2331207"/>
                <a:gd name="connsiteY132" fmla="*/ 1548638 h 1640734"/>
                <a:gd name="connsiteX133" fmla="*/ 772598 w 2331207"/>
                <a:gd name="connsiteY133" fmla="*/ 1548638 h 1640734"/>
                <a:gd name="connsiteX134" fmla="*/ 734147 w 2331207"/>
                <a:gd name="connsiteY134" fmla="*/ 1581721 h 1640734"/>
                <a:gd name="connsiteX135" fmla="*/ 734147 w 2331207"/>
                <a:gd name="connsiteY135" fmla="*/ 1518238 h 1640734"/>
                <a:gd name="connsiteX136" fmla="*/ 583920 w 2331207"/>
                <a:gd name="connsiteY136" fmla="*/ 1416307 h 1640734"/>
                <a:gd name="connsiteX137" fmla="*/ 562459 w 2331207"/>
                <a:gd name="connsiteY137" fmla="*/ 1351929 h 1640734"/>
                <a:gd name="connsiteX138" fmla="*/ 486451 w 2331207"/>
                <a:gd name="connsiteY138" fmla="*/ 1444025 h 1640734"/>
                <a:gd name="connsiteX139" fmla="*/ 486451 w 2331207"/>
                <a:gd name="connsiteY139" fmla="*/ 1404683 h 1640734"/>
                <a:gd name="connsiteX140" fmla="*/ 451576 w 2331207"/>
                <a:gd name="connsiteY140" fmla="*/ 1351929 h 1640734"/>
                <a:gd name="connsiteX141" fmla="*/ 374674 w 2331207"/>
                <a:gd name="connsiteY141" fmla="*/ 1443131 h 1640734"/>
                <a:gd name="connsiteX142" fmla="*/ 388087 w 2331207"/>
                <a:gd name="connsiteY142" fmla="*/ 1443131 h 1640734"/>
                <a:gd name="connsiteX143" fmla="*/ 426539 w 2331207"/>
                <a:gd name="connsiteY143" fmla="*/ 1410048 h 1640734"/>
                <a:gd name="connsiteX144" fmla="*/ 426539 w 2331207"/>
                <a:gd name="connsiteY144" fmla="*/ 1473531 h 1640734"/>
                <a:gd name="connsiteX145" fmla="*/ 368415 w 2331207"/>
                <a:gd name="connsiteY145" fmla="*/ 1601392 h 1640734"/>
                <a:gd name="connsiteX146" fmla="*/ 392559 w 2331207"/>
                <a:gd name="connsiteY146" fmla="*/ 1640734 h 1640734"/>
                <a:gd name="connsiteX147" fmla="*/ 419385 w 2331207"/>
                <a:gd name="connsiteY147" fmla="*/ 1621957 h 1640734"/>
                <a:gd name="connsiteX148" fmla="*/ 475720 w 2331207"/>
                <a:gd name="connsiteY148" fmla="*/ 1472637 h 1640734"/>
                <a:gd name="connsiteX149" fmla="*/ 524007 w 2331207"/>
                <a:gd name="connsiteY149" fmla="*/ 1417201 h 1640734"/>
                <a:gd name="connsiteX150" fmla="*/ 583920 w 2331207"/>
                <a:gd name="connsiteY150" fmla="*/ 1417201 h 1640734"/>
                <a:gd name="connsiteX151" fmla="*/ 209245 w 2331207"/>
                <a:gd name="connsiteY151" fmla="*/ 1630004 h 1640734"/>
                <a:gd name="connsiteX152" fmla="*/ 214611 w 2331207"/>
                <a:gd name="connsiteY152" fmla="*/ 1613910 h 1640734"/>
                <a:gd name="connsiteX153" fmla="*/ 163641 w 2331207"/>
                <a:gd name="connsiteY153" fmla="*/ 1523603 h 1640734"/>
                <a:gd name="connsiteX154" fmla="*/ 190467 w 2331207"/>
                <a:gd name="connsiteY154" fmla="*/ 1451178 h 1640734"/>
                <a:gd name="connsiteX155" fmla="*/ 246802 w 2331207"/>
                <a:gd name="connsiteY155" fmla="*/ 1451178 h 1640734"/>
                <a:gd name="connsiteX156" fmla="*/ 277205 w 2331207"/>
                <a:gd name="connsiteY156" fmla="*/ 1504826 h 1640734"/>
                <a:gd name="connsiteX157" fmla="*/ 297772 w 2331207"/>
                <a:gd name="connsiteY157" fmla="*/ 1504826 h 1640734"/>
                <a:gd name="connsiteX158" fmla="*/ 344271 w 2331207"/>
                <a:gd name="connsiteY158" fmla="*/ 1376965 h 1640734"/>
                <a:gd name="connsiteX159" fmla="*/ 323704 w 2331207"/>
                <a:gd name="connsiteY159" fmla="*/ 1376965 h 1640734"/>
                <a:gd name="connsiteX160" fmla="*/ 253956 w 2331207"/>
                <a:gd name="connsiteY160" fmla="*/ 1430613 h 1640734"/>
                <a:gd name="connsiteX161" fmla="*/ 197621 w 2331207"/>
                <a:gd name="connsiteY161" fmla="*/ 1430613 h 1640734"/>
                <a:gd name="connsiteX162" fmla="*/ 236072 w 2331207"/>
                <a:gd name="connsiteY162" fmla="*/ 1325999 h 1640734"/>
                <a:gd name="connsiteX163" fmla="*/ 304032 w 2331207"/>
                <a:gd name="connsiteY163" fmla="*/ 1281293 h 1640734"/>
                <a:gd name="connsiteX164" fmla="*/ 316551 w 2331207"/>
                <a:gd name="connsiteY164" fmla="*/ 1281293 h 1640734"/>
                <a:gd name="connsiteX165" fmla="*/ 371992 w 2331207"/>
                <a:gd name="connsiteY165" fmla="*/ 1346564 h 1640734"/>
                <a:gd name="connsiteX166" fmla="*/ 391664 w 2331207"/>
                <a:gd name="connsiteY166" fmla="*/ 1346564 h 1640734"/>
                <a:gd name="connsiteX167" fmla="*/ 407760 w 2331207"/>
                <a:gd name="connsiteY167" fmla="*/ 1259833 h 1640734"/>
                <a:gd name="connsiteX168" fmla="*/ 135026 w 2331207"/>
                <a:gd name="connsiteY168" fmla="*/ 1259833 h 1640734"/>
                <a:gd name="connsiteX169" fmla="*/ 129661 w 2331207"/>
                <a:gd name="connsiteY169" fmla="*/ 1275928 h 1640734"/>
                <a:gd name="connsiteX170" fmla="*/ 165429 w 2331207"/>
                <a:gd name="connsiteY170" fmla="*/ 1366235 h 1640734"/>
                <a:gd name="connsiteX171" fmla="*/ 107305 w 2331207"/>
                <a:gd name="connsiteY171" fmla="*/ 1524497 h 1640734"/>
                <a:gd name="connsiteX172" fmla="*/ 4471 w 2331207"/>
                <a:gd name="connsiteY172" fmla="*/ 1614804 h 1640734"/>
                <a:gd name="connsiteX173" fmla="*/ 0 w 2331207"/>
                <a:gd name="connsiteY173" fmla="*/ 1630899 h 1640734"/>
                <a:gd name="connsiteX174" fmla="*/ 209245 w 2331207"/>
                <a:gd name="connsiteY174" fmla="*/ 1630899 h 1640734"/>
                <a:gd name="connsiteX175" fmla="*/ 1562186 w 2331207"/>
                <a:gd name="connsiteY175" fmla="*/ 775213 h 1640734"/>
                <a:gd name="connsiteX176" fmla="*/ 1589907 w 2331207"/>
                <a:gd name="connsiteY176" fmla="*/ 825285 h 1640734"/>
                <a:gd name="connsiteX177" fmla="*/ 1499591 w 2331207"/>
                <a:gd name="connsiteY177" fmla="*/ 849426 h 1640734"/>
                <a:gd name="connsiteX178" fmla="*/ 1562186 w 2331207"/>
                <a:gd name="connsiteY178" fmla="*/ 775213 h 1640734"/>
                <a:gd name="connsiteX179" fmla="*/ 1612262 w 2331207"/>
                <a:gd name="connsiteY179" fmla="*/ 921851 h 1640734"/>
                <a:gd name="connsiteX180" fmla="*/ 1594378 w 2331207"/>
                <a:gd name="connsiteY180" fmla="*/ 921851 h 1640734"/>
                <a:gd name="connsiteX181" fmla="*/ 1522841 w 2331207"/>
                <a:gd name="connsiteY181" fmla="*/ 970134 h 1640734"/>
                <a:gd name="connsiteX182" fmla="*/ 1485284 w 2331207"/>
                <a:gd name="connsiteY182" fmla="*/ 921851 h 1640734"/>
                <a:gd name="connsiteX183" fmla="*/ 1489755 w 2331207"/>
                <a:gd name="connsiteY183" fmla="*/ 881615 h 1640734"/>
                <a:gd name="connsiteX184" fmla="*/ 1636406 w 2331207"/>
                <a:gd name="connsiteY184" fmla="*/ 833332 h 1640734"/>
                <a:gd name="connsiteX185" fmla="*/ 1589907 w 2331207"/>
                <a:gd name="connsiteY185" fmla="*/ 735871 h 1640734"/>
                <a:gd name="connsiteX186" fmla="*/ 1441468 w 2331207"/>
                <a:gd name="connsiteY186" fmla="*/ 953146 h 1640734"/>
                <a:gd name="connsiteX187" fmla="*/ 1496909 w 2331207"/>
                <a:gd name="connsiteY187" fmla="*/ 1023782 h 1640734"/>
                <a:gd name="connsiteX188" fmla="*/ 1612262 w 2331207"/>
                <a:gd name="connsiteY188" fmla="*/ 921851 h 1640734"/>
                <a:gd name="connsiteX189" fmla="*/ 1589012 w 2331207"/>
                <a:gd name="connsiteY189" fmla="*/ 703683 h 1640734"/>
                <a:gd name="connsiteX190" fmla="*/ 1672174 w 2331207"/>
                <a:gd name="connsiteY190" fmla="*/ 627681 h 1640734"/>
                <a:gd name="connsiteX191" fmla="*/ 1672174 w 2331207"/>
                <a:gd name="connsiteY191" fmla="*/ 616952 h 1640734"/>
                <a:gd name="connsiteX192" fmla="*/ 1616733 w 2331207"/>
                <a:gd name="connsiteY192" fmla="*/ 616952 h 1640734"/>
                <a:gd name="connsiteX193" fmla="*/ 1567551 w 2331207"/>
                <a:gd name="connsiteY193" fmla="*/ 704577 h 1640734"/>
                <a:gd name="connsiteX194" fmla="*/ 1589012 w 2331207"/>
                <a:gd name="connsiteY194" fmla="*/ 704577 h 1640734"/>
                <a:gd name="connsiteX195" fmla="*/ 1276933 w 2331207"/>
                <a:gd name="connsiteY195" fmla="*/ 777002 h 1640734"/>
                <a:gd name="connsiteX196" fmla="*/ 1325220 w 2331207"/>
                <a:gd name="connsiteY196" fmla="*/ 777002 h 1640734"/>
                <a:gd name="connsiteX197" fmla="*/ 1248318 w 2331207"/>
                <a:gd name="connsiteY197" fmla="*/ 988017 h 1640734"/>
                <a:gd name="connsiteX198" fmla="*/ 1269779 w 2331207"/>
                <a:gd name="connsiteY198" fmla="*/ 1023782 h 1640734"/>
                <a:gd name="connsiteX199" fmla="*/ 1414641 w 2331207"/>
                <a:gd name="connsiteY199" fmla="*/ 911122 h 1640734"/>
                <a:gd name="connsiteX200" fmla="*/ 1401228 w 2331207"/>
                <a:gd name="connsiteY200" fmla="*/ 911122 h 1640734"/>
                <a:gd name="connsiteX201" fmla="*/ 1306442 w 2331207"/>
                <a:gd name="connsiteY201" fmla="*/ 975499 h 1640734"/>
                <a:gd name="connsiteX202" fmla="*/ 1377085 w 2331207"/>
                <a:gd name="connsiteY202" fmla="*/ 777002 h 1640734"/>
                <a:gd name="connsiteX203" fmla="*/ 1449516 w 2331207"/>
                <a:gd name="connsiteY203" fmla="*/ 777002 h 1640734"/>
                <a:gd name="connsiteX204" fmla="*/ 1458458 w 2331207"/>
                <a:gd name="connsiteY204" fmla="*/ 746601 h 1640734"/>
                <a:gd name="connsiteX205" fmla="*/ 1387815 w 2331207"/>
                <a:gd name="connsiteY205" fmla="*/ 746601 h 1640734"/>
                <a:gd name="connsiteX206" fmla="*/ 1414641 w 2331207"/>
                <a:gd name="connsiteY206" fmla="*/ 670600 h 1640734"/>
                <a:gd name="connsiteX207" fmla="*/ 1386921 w 2331207"/>
                <a:gd name="connsiteY207" fmla="*/ 670600 h 1640734"/>
                <a:gd name="connsiteX208" fmla="*/ 1336845 w 2331207"/>
                <a:gd name="connsiteY208" fmla="*/ 746601 h 1640734"/>
                <a:gd name="connsiteX209" fmla="*/ 1276933 w 2331207"/>
                <a:gd name="connsiteY209" fmla="*/ 755542 h 1640734"/>
                <a:gd name="connsiteX210" fmla="*/ 1226857 w 2331207"/>
                <a:gd name="connsiteY210" fmla="*/ 767166 h 1640734"/>
                <a:gd name="connsiteX211" fmla="*/ 1208973 w 2331207"/>
                <a:gd name="connsiteY211" fmla="*/ 736766 h 1640734"/>
                <a:gd name="connsiteX212" fmla="*/ 1096302 w 2331207"/>
                <a:gd name="connsiteY212" fmla="*/ 827967 h 1640734"/>
                <a:gd name="connsiteX213" fmla="*/ 1109716 w 2331207"/>
                <a:gd name="connsiteY213" fmla="*/ 827967 h 1640734"/>
                <a:gd name="connsiteX214" fmla="*/ 1168733 w 2331207"/>
                <a:gd name="connsiteY214" fmla="*/ 783261 h 1640734"/>
                <a:gd name="connsiteX215" fmla="*/ 1087360 w 2331207"/>
                <a:gd name="connsiteY215" fmla="*/ 994276 h 1640734"/>
                <a:gd name="connsiteX216" fmla="*/ 1105244 w 2331207"/>
                <a:gd name="connsiteY216" fmla="*/ 1024676 h 1640734"/>
                <a:gd name="connsiteX217" fmla="*/ 1212550 w 2331207"/>
                <a:gd name="connsiteY217" fmla="*/ 933475 h 1640734"/>
                <a:gd name="connsiteX218" fmla="*/ 1199137 w 2331207"/>
                <a:gd name="connsiteY218" fmla="*/ 933475 h 1640734"/>
                <a:gd name="connsiteX219" fmla="*/ 1140119 w 2331207"/>
                <a:gd name="connsiteY219" fmla="*/ 978182 h 1640734"/>
                <a:gd name="connsiteX220" fmla="*/ 1234905 w 2331207"/>
                <a:gd name="connsiteY220" fmla="*/ 683118 h 1640734"/>
                <a:gd name="connsiteX221" fmla="*/ 1267991 w 2331207"/>
                <a:gd name="connsiteY221" fmla="*/ 650035 h 1640734"/>
                <a:gd name="connsiteX222" fmla="*/ 1234905 w 2331207"/>
                <a:gd name="connsiteY222" fmla="*/ 616952 h 1640734"/>
                <a:gd name="connsiteX223" fmla="*/ 1206290 w 2331207"/>
                <a:gd name="connsiteY223" fmla="*/ 633046 h 1640734"/>
                <a:gd name="connsiteX224" fmla="*/ 1206290 w 2331207"/>
                <a:gd name="connsiteY224" fmla="*/ 667023 h 1640734"/>
                <a:gd name="connsiteX225" fmla="*/ 1234905 w 2331207"/>
                <a:gd name="connsiteY225" fmla="*/ 683118 h 1640734"/>
                <a:gd name="connsiteX226" fmla="*/ 975584 w 2331207"/>
                <a:gd name="connsiteY226" fmla="*/ 978182 h 1640734"/>
                <a:gd name="connsiteX227" fmla="*/ 1109716 w 2331207"/>
                <a:gd name="connsiteY227" fmla="*/ 622317 h 1640734"/>
                <a:gd name="connsiteX228" fmla="*/ 1105244 w 2331207"/>
                <a:gd name="connsiteY228" fmla="*/ 616058 h 1640734"/>
                <a:gd name="connsiteX229" fmla="*/ 1012247 w 2331207"/>
                <a:gd name="connsiteY229" fmla="*/ 626787 h 1640734"/>
                <a:gd name="connsiteX230" fmla="*/ 1012247 w 2331207"/>
                <a:gd name="connsiteY230" fmla="*/ 637517 h 1640734"/>
                <a:gd name="connsiteX231" fmla="*/ 1030131 w 2331207"/>
                <a:gd name="connsiteY231" fmla="*/ 650929 h 1640734"/>
                <a:gd name="connsiteX232" fmla="*/ 1026554 w 2331207"/>
                <a:gd name="connsiteY232" fmla="*/ 715306 h 1640734"/>
                <a:gd name="connsiteX233" fmla="*/ 924614 w 2331207"/>
                <a:gd name="connsiteY233" fmla="*/ 987123 h 1640734"/>
                <a:gd name="connsiteX234" fmla="*/ 946075 w 2331207"/>
                <a:gd name="connsiteY234" fmla="*/ 1022888 h 1640734"/>
                <a:gd name="connsiteX235" fmla="*/ 1053380 w 2331207"/>
                <a:gd name="connsiteY235" fmla="*/ 931687 h 1640734"/>
                <a:gd name="connsiteX236" fmla="*/ 1039967 w 2331207"/>
                <a:gd name="connsiteY236" fmla="*/ 931687 h 1640734"/>
                <a:gd name="connsiteX237" fmla="*/ 975584 w 2331207"/>
                <a:gd name="connsiteY237" fmla="*/ 978182 h 1640734"/>
                <a:gd name="connsiteX238" fmla="*/ 701955 w 2331207"/>
                <a:gd name="connsiteY238" fmla="*/ 941522 h 1640734"/>
                <a:gd name="connsiteX239" fmla="*/ 815520 w 2331207"/>
                <a:gd name="connsiteY239" fmla="*/ 787731 h 1640734"/>
                <a:gd name="connsiteX240" fmla="*/ 840558 w 2331207"/>
                <a:gd name="connsiteY240" fmla="*/ 791308 h 1640734"/>
                <a:gd name="connsiteX241" fmla="*/ 797636 w 2331207"/>
                <a:gd name="connsiteY241" fmla="*/ 903968 h 1640734"/>
                <a:gd name="connsiteX242" fmla="*/ 718051 w 2331207"/>
                <a:gd name="connsiteY242" fmla="*/ 969240 h 1640734"/>
                <a:gd name="connsiteX243" fmla="*/ 701955 w 2331207"/>
                <a:gd name="connsiteY243" fmla="*/ 941522 h 1640734"/>
                <a:gd name="connsiteX244" fmla="*/ 924614 w 2331207"/>
                <a:gd name="connsiteY244" fmla="*/ 724248 h 1640734"/>
                <a:gd name="connsiteX245" fmla="*/ 902259 w 2331207"/>
                <a:gd name="connsiteY245" fmla="*/ 722459 h 1640734"/>
                <a:gd name="connsiteX246" fmla="*/ 877221 w 2331207"/>
                <a:gd name="connsiteY246" fmla="*/ 747495 h 1640734"/>
                <a:gd name="connsiteX247" fmla="*/ 872750 w 2331207"/>
                <a:gd name="connsiteY247" fmla="*/ 747495 h 1640734"/>
                <a:gd name="connsiteX248" fmla="*/ 651880 w 2331207"/>
                <a:gd name="connsiteY248" fmla="*/ 984440 h 1640734"/>
                <a:gd name="connsiteX249" fmla="*/ 691225 w 2331207"/>
                <a:gd name="connsiteY249" fmla="*/ 1024676 h 1640734"/>
                <a:gd name="connsiteX250" fmla="*/ 787800 w 2331207"/>
                <a:gd name="connsiteY250" fmla="*/ 932581 h 1640734"/>
                <a:gd name="connsiteX251" fmla="*/ 786011 w 2331207"/>
                <a:gd name="connsiteY251" fmla="*/ 949569 h 1640734"/>
                <a:gd name="connsiteX252" fmla="*/ 821780 w 2331207"/>
                <a:gd name="connsiteY252" fmla="*/ 1024676 h 1640734"/>
                <a:gd name="connsiteX253" fmla="*/ 898682 w 2331207"/>
                <a:gd name="connsiteY253" fmla="*/ 933475 h 1640734"/>
                <a:gd name="connsiteX254" fmla="*/ 885269 w 2331207"/>
                <a:gd name="connsiteY254" fmla="*/ 933475 h 1640734"/>
                <a:gd name="connsiteX255" fmla="*/ 846818 w 2331207"/>
                <a:gd name="connsiteY255" fmla="*/ 966558 h 1640734"/>
                <a:gd name="connsiteX256" fmla="*/ 846818 w 2331207"/>
                <a:gd name="connsiteY256" fmla="*/ 903968 h 1640734"/>
                <a:gd name="connsiteX257" fmla="*/ 406866 w 2331207"/>
                <a:gd name="connsiteY257" fmla="*/ 1075642 h 1640734"/>
                <a:gd name="connsiteX258" fmla="*/ 472143 w 2331207"/>
                <a:gd name="connsiteY258" fmla="*/ 1014841 h 1640734"/>
                <a:gd name="connsiteX259" fmla="*/ 529373 w 2331207"/>
                <a:gd name="connsiteY259" fmla="*/ 1036300 h 1640734"/>
                <a:gd name="connsiteX260" fmla="*/ 584814 w 2331207"/>
                <a:gd name="connsiteY260" fmla="*/ 1066701 h 1640734"/>
                <a:gd name="connsiteX261" fmla="*/ 481085 w 2331207"/>
                <a:gd name="connsiteY261" fmla="*/ 1112301 h 1640734"/>
                <a:gd name="connsiteX262" fmla="*/ 406866 w 2331207"/>
                <a:gd name="connsiteY262" fmla="*/ 1075642 h 1640734"/>
                <a:gd name="connsiteX263" fmla="*/ 516854 w 2331207"/>
                <a:gd name="connsiteY263" fmla="*/ 904863 h 1640734"/>
                <a:gd name="connsiteX264" fmla="*/ 492710 w 2331207"/>
                <a:gd name="connsiteY264" fmla="*/ 872674 h 1640734"/>
                <a:gd name="connsiteX265" fmla="*/ 557988 w 2331207"/>
                <a:gd name="connsiteY265" fmla="*/ 756437 h 1640734"/>
                <a:gd name="connsiteX266" fmla="*/ 582131 w 2331207"/>
                <a:gd name="connsiteY266" fmla="*/ 788625 h 1640734"/>
                <a:gd name="connsiteX267" fmla="*/ 516854 w 2331207"/>
                <a:gd name="connsiteY267" fmla="*/ 904863 h 1640734"/>
                <a:gd name="connsiteX268" fmla="*/ 631313 w 2331207"/>
                <a:gd name="connsiteY268" fmla="*/ 1049712 h 1640734"/>
                <a:gd name="connsiteX269" fmla="*/ 551728 w 2331207"/>
                <a:gd name="connsiteY269" fmla="*/ 988911 h 1640734"/>
                <a:gd name="connsiteX270" fmla="*/ 490027 w 2331207"/>
                <a:gd name="connsiteY270" fmla="*/ 958511 h 1640734"/>
                <a:gd name="connsiteX271" fmla="*/ 516854 w 2331207"/>
                <a:gd name="connsiteY271" fmla="*/ 924534 h 1640734"/>
                <a:gd name="connsiteX272" fmla="*/ 630419 w 2331207"/>
                <a:gd name="connsiteY272" fmla="*/ 802931 h 1640734"/>
                <a:gd name="connsiteX273" fmla="*/ 625948 w 2331207"/>
                <a:gd name="connsiteY273" fmla="*/ 776107 h 1640734"/>
                <a:gd name="connsiteX274" fmla="*/ 673341 w 2331207"/>
                <a:gd name="connsiteY274" fmla="*/ 776107 h 1640734"/>
                <a:gd name="connsiteX275" fmla="*/ 682283 w 2331207"/>
                <a:gd name="connsiteY275" fmla="*/ 745707 h 1640734"/>
                <a:gd name="connsiteX276" fmla="*/ 601804 w 2331207"/>
                <a:gd name="connsiteY276" fmla="*/ 745707 h 1640734"/>
                <a:gd name="connsiteX277" fmla="*/ 562459 w 2331207"/>
                <a:gd name="connsiteY277" fmla="*/ 734977 h 1640734"/>
                <a:gd name="connsiteX278" fmla="*/ 441740 w 2331207"/>
                <a:gd name="connsiteY278" fmla="*/ 856579 h 1640734"/>
                <a:gd name="connsiteX279" fmla="*/ 497181 w 2331207"/>
                <a:gd name="connsiteY279" fmla="*/ 922745 h 1640734"/>
                <a:gd name="connsiteX280" fmla="*/ 443529 w 2331207"/>
                <a:gd name="connsiteY280" fmla="*/ 977287 h 1640734"/>
                <a:gd name="connsiteX281" fmla="*/ 458730 w 2331207"/>
                <a:gd name="connsiteY281" fmla="*/ 1006794 h 1640734"/>
                <a:gd name="connsiteX282" fmla="*/ 347848 w 2331207"/>
                <a:gd name="connsiteY282" fmla="*/ 1093525 h 1640734"/>
                <a:gd name="connsiteX283" fmla="*/ 453365 w 2331207"/>
                <a:gd name="connsiteY283" fmla="*/ 1145384 h 1640734"/>
                <a:gd name="connsiteX284" fmla="*/ 631313 w 2331207"/>
                <a:gd name="connsiteY284" fmla="*/ 1049712 h 1640734"/>
                <a:gd name="connsiteX285" fmla="*/ 266475 w 2331207"/>
                <a:gd name="connsiteY285" fmla="*/ 835120 h 1640734"/>
                <a:gd name="connsiteX286" fmla="*/ 296878 w 2331207"/>
                <a:gd name="connsiteY286" fmla="*/ 888768 h 1640734"/>
                <a:gd name="connsiteX287" fmla="*/ 317445 w 2331207"/>
                <a:gd name="connsiteY287" fmla="*/ 888768 h 1640734"/>
                <a:gd name="connsiteX288" fmla="*/ 363944 w 2331207"/>
                <a:gd name="connsiteY288" fmla="*/ 760907 h 1640734"/>
                <a:gd name="connsiteX289" fmla="*/ 343377 w 2331207"/>
                <a:gd name="connsiteY289" fmla="*/ 760907 h 1640734"/>
                <a:gd name="connsiteX290" fmla="*/ 273628 w 2331207"/>
                <a:gd name="connsiteY290" fmla="*/ 814555 h 1640734"/>
                <a:gd name="connsiteX291" fmla="*/ 195832 w 2331207"/>
                <a:gd name="connsiteY291" fmla="*/ 814555 h 1640734"/>
                <a:gd name="connsiteX292" fmla="*/ 234283 w 2331207"/>
                <a:gd name="connsiteY292" fmla="*/ 709942 h 1640734"/>
                <a:gd name="connsiteX293" fmla="*/ 302243 w 2331207"/>
                <a:gd name="connsiteY293" fmla="*/ 665235 h 1640734"/>
                <a:gd name="connsiteX294" fmla="*/ 336223 w 2331207"/>
                <a:gd name="connsiteY294" fmla="*/ 665235 h 1640734"/>
                <a:gd name="connsiteX295" fmla="*/ 391664 w 2331207"/>
                <a:gd name="connsiteY295" fmla="*/ 730507 h 1640734"/>
                <a:gd name="connsiteX296" fmla="*/ 411337 w 2331207"/>
                <a:gd name="connsiteY296" fmla="*/ 730507 h 1640734"/>
                <a:gd name="connsiteX297" fmla="*/ 427433 w 2331207"/>
                <a:gd name="connsiteY297" fmla="*/ 643776 h 1640734"/>
                <a:gd name="connsiteX298" fmla="*/ 135026 w 2331207"/>
                <a:gd name="connsiteY298" fmla="*/ 643776 h 1640734"/>
                <a:gd name="connsiteX299" fmla="*/ 129661 w 2331207"/>
                <a:gd name="connsiteY299" fmla="*/ 659870 h 1640734"/>
                <a:gd name="connsiteX300" fmla="*/ 165429 w 2331207"/>
                <a:gd name="connsiteY300" fmla="*/ 750178 h 1640734"/>
                <a:gd name="connsiteX301" fmla="*/ 107305 w 2331207"/>
                <a:gd name="connsiteY301" fmla="*/ 908439 h 1640734"/>
                <a:gd name="connsiteX302" fmla="*/ 4471 w 2331207"/>
                <a:gd name="connsiteY302" fmla="*/ 998747 h 1640734"/>
                <a:gd name="connsiteX303" fmla="*/ 0 w 2331207"/>
                <a:gd name="connsiteY303" fmla="*/ 1014841 h 1640734"/>
                <a:gd name="connsiteX304" fmla="*/ 325493 w 2331207"/>
                <a:gd name="connsiteY304" fmla="*/ 1014841 h 1640734"/>
                <a:gd name="connsiteX305" fmla="*/ 383616 w 2331207"/>
                <a:gd name="connsiteY305" fmla="*/ 922745 h 1640734"/>
                <a:gd name="connsiteX306" fmla="*/ 361261 w 2331207"/>
                <a:gd name="connsiteY306" fmla="*/ 922745 h 1640734"/>
                <a:gd name="connsiteX307" fmla="*/ 212822 w 2331207"/>
                <a:gd name="connsiteY307" fmla="*/ 993382 h 1640734"/>
                <a:gd name="connsiteX308" fmla="*/ 162746 w 2331207"/>
                <a:gd name="connsiteY308" fmla="*/ 908439 h 1640734"/>
                <a:gd name="connsiteX309" fmla="*/ 189573 w 2331207"/>
                <a:gd name="connsiteY309" fmla="*/ 836014 h 1640734"/>
                <a:gd name="connsiteX310" fmla="*/ 266475 w 2331207"/>
                <a:gd name="connsiteY310" fmla="*/ 836014 h 1640734"/>
                <a:gd name="connsiteX311" fmla="*/ 308503 w 2331207"/>
                <a:gd name="connsiteY311" fmla="*/ 616952 h 1640734"/>
                <a:gd name="connsiteX312" fmla="*/ 391664 w 2331207"/>
                <a:gd name="connsiteY312" fmla="*/ 556151 h 1640734"/>
                <a:gd name="connsiteX313" fmla="*/ 391664 w 2331207"/>
                <a:gd name="connsiteY313" fmla="*/ 545421 h 1640734"/>
                <a:gd name="connsiteX314" fmla="*/ 336223 w 2331207"/>
                <a:gd name="connsiteY314" fmla="*/ 545421 h 1640734"/>
                <a:gd name="connsiteX315" fmla="*/ 287042 w 2331207"/>
                <a:gd name="connsiteY315" fmla="*/ 616952 h 1640734"/>
                <a:gd name="connsiteX316" fmla="*/ 1551456 w 2331207"/>
                <a:gd name="connsiteY316" fmla="*/ 160050 h 1640734"/>
                <a:gd name="connsiteX317" fmla="*/ 1579176 w 2331207"/>
                <a:gd name="connsiteY317" fmla="*/ 210121 h 1640734"/>
                <a:gd name="connsiteX318" fmla="*/ 1488861 w 2331207"/>
                <a:gd name="connsiteY318" fmla="*/ 234263 h 1640734"/>
                <a:gd name="connsiteX319" fmla="*/ 1551456 w 2331207"/>
                <a:gd name="connsiteY319" fmla="*/ 160050 h 1640734"/>
                <a:gd name="connsiteX320" fmla="*/ 1601531 w 2331207"/>
                <a:gd name="connsiteY320" fmla="*/ 306688 h 1640734"/>
                <a:gd name="connsiteX321" fmla="*/ 1583647 w 2331207"/>
                <a:gd name="connsiteY321" fmla="*/ 306688 h 1640734"/>
                <a:gd name="connsiteX322" fmla="*/ 1512110 w 2331207"/>
                <a:gd name="connsiteY322" fmla="*/ 354971 h 1640734"/>
                <a:gd name="connsiteX323" fmla="*/ 1474554 w 2331207"/>
                <a:gd name="connsiteY323" fmla="*/ 306688 h 1640734"/>
                <a:gd name="connsiteX324" fmla="*/ 1479025 w 2331207"/>
                <a:gd name="connsiteY324" fmla="*/ 266452 h 1640734"/>
                <a:gd name="connsiteX325" fmla="*/ 1625675 w 2331207"/>
                <a:gd name="connsiteY325" fmla="*/ 218168 h 1640734"/>
                <a:gd name="connsiteX326" fmla="*/ 1579176 w 2331207"/>
                <a:gd name="connsiteY326" fmla="*/ 120708 h 1640734"/>
                <a:gd name="connsiteX327" fmla="*/ 1430737 w 2331207"/>
                <a:gd name="connsiteY327" fmla="*/ 337982 h 1640734"/>
                <a:gd name="connsiteX328" fmla="*/ 1486178 w 2331207"/>
                <a:gd name="connsiteY328" fmla="*/ 408619 h 1640734"/>
                <a:gd name="connsiteX329" fmla="*/ 1601531 w 2331207"/>
                <a:gd name="connsiteY329" fmla="*/ 306688 h 1640734"/>
                <a:gd name="connsiteX330" fmla="*/ 1578282 w 2331207"/>
                <a:gd name="connsiteY330" fmla="*/ 88519 h 1640734"/>
                <a:gd name="connsiteX331" fmla="*/ 1661444 w 2331207"/>
                <a:gd name="connsiteY331" fmla="*/ 12518 h 1640734"/>
                <a:gd name="connsiteX332" fmla="*/ 1661444 w 2331207"/>
                <a:gd name="connsiteY332" fmla="*/ 1788 h 1640734"/>
                <a:gd name="connsiteX333" fmla="*/ 1606002 w 2331207"/>
                <a:gd name="connsiteY333" fmla="*/ 1788 h 1640734"/>
                <a:gd name="connsiteX334" fmla="*/ 1556821 w 2331207"/>
                <a:gd name="connsiteY334" fmla="*/ 89413 h 1640734"/>
                <a:gd name="connsiteX335" fmla="*/ 1578282 w 2331207"/>
                <a:gd name="connsiteY335" fmla="*/ 89413 h 1640734"/>
                <a:gd name="connsiteX336" fmla="*/ 1266202 w 2331207"/>
                <a:gd name="connsiteY336" fmla="*/ 160944 h 1640734"/>
                <a:gd name="connsiteX337" fmla="*/ 1315384 w 2331207"/>
                <a:gd name="connsiteY337" fmla="*/ 160944 h 1640734"/>
                <a:gd name="connsiteX338" fmla="*/ 1238482 w 2331207"/>
                <a:gd name="connsiteY338" fmla="*/ 371959 h 1640734"/>
                <a:gd name="connsiteX339" fmla="*/ 1259943 w 2331207"/>
                <a:gd name="connsiteY339" fmla="*/ 407725 h 1640734"/>
                <a:gd name="connsiteX340" fmla="*/ 1404805 w 2331207"/>
                <a:gd name="connsiteY340" fmla="*/ 295064 h 1640734"/>
                <a:gd name="connsiteX341" fmla="*/ 1391392 w 2331207"/>
                <a:gd name="connsiteY341" fmla="*/ 295064 h 1640734"/>
                <a:gd name="connsiteX342" fmla="*/ 1296606 w 2331207"/>
                <a:gd name="connsiteY342" fmla="*/ 359441 h 1640734"/>
                <a:gd name="connsiteX343" fmla="*/ 1367248 w 2331207"/>
                <a:gd name="connsiteY343" fmla="*/ 160944 h 1640734"/>
                <a:gd name="connsiteX344" fmla="*/ 1439679 w 2331207"/>
                <a:gd name="connsiteY344" fmla="*/ 160944 h 1640734"/>
                <a:gd name="connsiteX345" fmla="*/ 1448621 w 2331207"/>
                <a:gd name="connsiteY345" fmla="*/ 130543 h 1640734"/>
                <a:gd name="connsiteX346" fmla="*/ 1377979 w 2331207"/>
                <a:gd name="connsiteY346" fmla="*/ 130543 h 1640734"/>
                <a:gd name="connsiteX347" fmla="*/ 1404805 w 2331207"/>
                <a:gd name="connsiteY347" fmla="*/ 54542 h 1640734"/>
                <a:gd name="connsiteX348" fmla="*/ 1377085 w 2331207"/>
                <a:gd name="connsiteY348" fmla="*/ 54542 h 1640734"/>
                <a:gd name="connsiteX349" fmla="*/ 1327009 w 2331207"/>
                <a:gd name="connsiteY349" fmla="*/ 130543 h 1640734"/>
                <a:gd name="connsiteX350" fmla="*/ 1267097 w 2331207"/>
                <a:gd name="connsiteY350" fmla="*/ 138591 h 1640734"/>
                <a:gd name="connsiteX351" fmla="*/ 1267097 w 2331207"/>
                <a:gd name="connsiteY351" fmla="*/ 160944 h 1640734"/>
                <a:gd name="connsiteX352" fmla="*/ 1241165 w 2331207"/>
                <a:gd name="connsiteY352" fmla="*/ 185086 h 1640734"/>
                <a:gd name="connsiteX353" fmla="*/ 1219703 w 2331207"/>
                <a:gd name="connsiteY353" fmla="*/ 120708 h 1640734"/>
                <a:gd name="connsiteX354" fmla="*/ 1143696 w 2331207"/>
                <a:gd name="connsiteY354" fmla="*/ 212804 h 1640734"/>
                <a:gd name="connsiteX355" fmla="*/ 1143696 w 2331207"/>
                <a:gd name="connsiteY355" fmla="*/ 173462 h 1640734"/>
                <a:gd name="connsiteX356" fmla="*/ 1109716 w 2331207"/>
                <a:gd name="connsiteY356" fmla="*/ 120708 h 1640734"/>
                <a:gd name="connsiteX357" fmla="*/ 1031919 w 2331207"/>
                <a:gd name="connsiteY357" fmla="*/ 211910 h 1640734"/>
                <a:gd name="connsiteX358" fmla="*/ 1045332 w 2331207"/>
                <a:gd name="connsiteY358" fmla="*/ 211910 h 1640734"/>
                <a:gd name="connsiteX359" fmla="*/ 1083783 w 2331207"/>
                <a:gd name="connsiteY359" fmla="*/ 178827 h 1640734"/>
                <a:gd name="connsiteX360" fmla="*/ 1083783 w 2331207"/>
                <a:gd name="connsiteY360" fmla="*/ 242310 h 1640734"/>
                <a:gd name="connsiteX361" fmla="*/ 1026554 w 2331207"/>
                <a:gd name="connsiteY361" fmla="*/ 369277 h 1640734"/>
                <a:gd name="connsiteX362" fmla="*/ 1050698 w 2331207"/>
                <a:gd name="connsiteY362" fmla="*/ 408619 h 1640734"/>
                <a:gd name="connsiteX363" fmla="*/ 1077524 w 2331207"/>
                <a:gd name="connsiteY363" fmla="*/ 389842 h 1640734"/>
                <a:gd name="connsiteX364" fmla="*/ 1133859 w 2331207"/>
                <a:gd name="connsiteY364" fmla="*/ 241416 h 1640734"/>
                <a:gd name="connsiteX365" fmla="*/ 1182147 w 2331207"/>
                <a:gd name="connsiteY365" fmla="*/ 185980 h 1640734"/>
                <a:gd name="connsiteX366" fmla="*/ 1241165 w 2331207"/>
                <a:gd name="connsiteY366" fmla="*/ 185980 h 1640734"/>
                <a:gd name="connsiteX367" fmla="*/ 929085 w 2331207"/>
                <a:gd name="connsiteY367" fmla="*/ 160050 h 1640734"/>
                <a:gd name="connsiteX368" fmla="*/ 956805 w 2331207"/>
                <a:gd name="connsiteY368" fmla="*/ 210121 h 1640734"/>
                <a:gd name="connsiteX369" fmla="*/ 866490 w 2331207"/>
                <a:gd name="connsiteY369" fmla="*/ 234263 h 1640734"/>
                <a:gd name="connsiteX370" fmla="*/ 929085 w 2331207"/>
                <a:gd name="connsiteY370" fmla="*/ 160050 h 1640734"/>
                <a:gd name="connsiteX371" fmla="*/ 979161 w 2331207"/>
                <a:gd name="connsiteY371" fmla="*/ 306688 h 1640734"/>
                <a:gd name="connsiteX372" fmla="*/ 961277 w 2331207"/>
                <a:gd name="connsiteY372" fmla="*/ 306688 h 1640734"/>
                <a:gd name="connsiteX373" fmla="*/ 889740 w 2331207"/>
                <a:gd name="connsiteY373" fmla="*/ 354971 h 1640734"/>
                <a:gd name="connsiteX374" fmla="*/ 852183 w 2331207"/>
                <a:gd name="connsiteY374" fmla="*/ 306688 h 1640734"/>
                <a:gd name="connsiteX375" fmla="*/ 856654 w 2331207"/>
                <a:gd name="connsiteY375" fmla="*/ 266452 h 1640734"/>
                <a:gd name="connsiteX376" fmla="*/ 1003304 w 2331207"/>
                <a:gd name="connsiteY376" fmla="*/ 218168 h 1640734"/>
                <a:gd name="connsiteX377" fmla="*/ 956805 w 2331207"/>
                <a:gd name="connsiteY377" fmla="*/ 120708 h 1640734"/>
                <a:gd name="connsiteX378" fmla="*/ 808367 w 2331207"/>
                <a:gd name="connsiteY378" fmla="*/ 337982 h 1640734"/>
                <a:gd name="connsiteX379" fmla="*/ 863808 w 2331207"/>
                <a:gd name="connsiteY379" fmla="*/ 408619 h 1640734"/>
                <a:gd name="connsiteX380" fmla="*/ 979161 w 2331207"/>
                <a:gd name="connsiteY380" fmla="*/ 306688 h 1640734"/>
                <a:gd name="connsiteX381" fmla="*/ 637572 w 2331207"/>
                <a:gd name="connsiteY381" fmla="*/ 365700 h 1640734"/>
                <a:gd name="connsiteX382" fmla="*/ 602698 w 2331207"/>
                <a:gd name="connsiteY382" fmla="*/ 340665 h 1640734"/>
                <a:gd name="connsiteX383" fmla="*/ 617005 w 2331207"/>
                <a:gd name="connsiteY383" fmla="*/ 299535 h 1640734"/>
                <a:gd name="connsiteX384" fmla="*/ 640255 w 2331207"/>
                <a:gd name="connsiteY384" fmla="*/ 236945 h 1640734"/>
                <a:gd name="connsiteX385" fmla="*/ 726993 w 2331207"/>
                <a:gd name="connsiteY385" fmla="*/ 173462 h 1640734"/>
                <a:gd name="connsiteX386" fmla="*/ 750243 w 2331207"/>
                <a:gd name="connsiteY386" fmla="*/ 201180 h 1640734"/>
                <a:gd name="connsiteX387" fmla="*/ 637572 w 2331207"/>
                <a:gd name="connsiteY387" fmla="*/ 365700 h 1640734"/>
                <a:gd name="connsiteX388" fmla="*/ 800319 w 2331207"/>
                <a:gd name="connsiteY388" fmla="*/ 178827 h 1640734"/>
                <a:gd name="connsiteX389" fmla="*/ 759185 w 2331207"/>
                <a:gd name="connsiteY389" fmla="*/ 119814 h 1640734"/>
                <a:gd name="connsiteX390" fmla="*/ 650985 w 2331207"/>
                <a:gd name="connsiteY390" fmla="*/ 208333 h 1640734"/>
                <a:gd name="connsiteX391" fmla="*/ 726099 w 2331207"/>
                <a:gd name="connsiteY391" fmla="*/ 6259 h 1640734"/>
                <a:gd name="connsiteX392" fmla="*/ 721628 w 2331207"/>
                <a:gd name="connsiteY392" fmla="*/ 0 h 1640734"/>
                <a:gd name="connsiteX393" fmla="*/ 628630 w 2331207"/>
                <a:gd name="connsiteY393" fmla="*/ 10730 h 1640734"/>
                <a:gd name="connsiteX394" fmla="*/ 628630 w 2331207"/>
                <a:gd name="connsiteY394" fmla="*/ 21459 h 1640734"/>
                <a:gd name="connsiteX395" fmla="*/ 646514 w 2331207"/>
                <a:gd name="connsiteY395" fmla="*/ 34871 h 1640734"/>
                <a:gd name="connsiteX396" fmla="*/ 642938 w 2331207"/>
                <a:gd name="connsiteY396" fmla="*/ 99249 h 1640734"/>
                <a:gd name="connsiteX397" fmla="*/ 561564 w 2331207"/>
                <a:gd name="connsiteY397" fmla="*/ 312947 h 1640734"/>
                <a:gd name="connsiteX398" fmla="*/ 546363 w 2331207"/>
                <a:gd name="connsiteY398" fmla="*/ 357653 h 1640734"/>
                <a:gd name="connsiteX399" fmla="*/ 611640 w 2331207"/>
                <a:gd name="connsiteY399" fmla="*/ 406831 h 1640734"/>
                <a:gd name="connsiteX400" fmla="*/ 800319 w 2331207"/>
                <a:gd name="connsiteY400" fmla="*/ 178827 h 1640734"/>
                <a:gd name="connsiteX401" fmla="*/ 525796 w 2331207"/>
                <a:gd name="connsiteY401" fmla="*/ 151108 h 1640734"/>
                <a:gd name="connsiteX402" fmla="*/ 507912 w 2331207"/>
                <a:gd name="connsiteY402" fmla="*/ 120708 h 1640734"/>
                <a:gd name="connsiteX403" fmla="*/ 395241 w 2331207"/>
                <a:gd name="connsiteY403" fmla="*/ 211910 h 1640734"/>
                <a:gd name="connsiteX404" fmla="*/ 408654 w 2331207"/>
                <a:gd name="connsiteY404" fmla="*/ 211910 h 1640734"/>
                <a:gd name="connsiteX405" fmla="*/ 467672 w 2331207"/>
                <a:gd name="connsiteY405" fmla="*/ 167203 h 1640734"/>
                <a:gd name="connsiteX406" fmla="*/ 386299 w 2331207"/>
                <a:gd name="connsiteY406" fmla="*/ 378218 h 1640734"/>
                <a:gd name="connsiteX407" fmla="*/ 404183 w 2331207"/>
                <a:gd name="connsiteY407" fmla="*/ 408619 h 1640734"/>
                <a:gd name="connsiteX408" fmla="*/ 511489 w 2331207"/>
                <a:gd name="connsiteY408" fmla="*/ 317417 h 1640734"/>
                <a:gd name="connsiteX409" fmla="*/ 498075 w 2331207"/>
                <a:gd name="connsiteY409" fmla="*/ 317417 h 1640734"/>
                <a:gd name="connsiteX410" fmla="*/ 439057 w 2331207"/>
                <a:gd name="connsiteY410" fmla="*/ 362124 h 1640734"/>
                <a:gd name="connsiteX411" fmla="*/ 534738 w 2331207"/>
                <a:gd name="connsiteY411" fmla="*/ 67060 h 1640734"/>
                <a:gd name="connsiteX412" fmla="*/ 567824 w 2331207"/>
                <a:gd name="connsiteY412" fmla="*/ 33977 h 1640734"/>
                <a:gd name="connsiteX413" fmla="*/ 534738 w 2331207"/>
                <a:gd name="connsiteY413" fmla="*/ 894 h 1640734"/>
                <a:gd name="connsiteX414" fmla="*/ 506123 w 2331207"/>
                <a:gd name="connsiteY414" fmla="*/ 16989 h 1640734"/>
                <a:gd name="connsiteX415" fmla="*/ 506123 w 2331207"/>
                <a:gd name="connsiteY415" fmla="*/ 50966 h 1640734"/>
                <a:gd name="connsiteX416" fmla="*/ 534738 w 2331207"/>
                <a:gd name="connsiteY416" fmla="*/ 67060 h 1640734"/>
                <a:gd name="connsiteX417" fmla="*/ 328175 w 2331207"/>
                <a:gd name="connsiteY417" fmla="*/ 26824 h 1640734"/>
                <a:gd name="connsiteX418" fmla="*/ 135026 w 2331207"/>
                <a:gd name="connsiteY418" fmla="*/ 26824 h 1640734"/>
                <a:gd name="connsiteX419" fmla="*/ 129661 w 2331207"/>
                <a:gd name="connsiteY419" fmla="*/ 42918 h 1640734"/>
                <a:gd name="connsiteX420" fmla="*/ 165429 w 2331207"/>
                <a:gd name="connsiteY420" fmla="*/ 133226 h 1640734"/>
                <a:gd name="connsiteX421" fmla="*/ 107305 w 2331207"/>
                <a:gd name="connsiteY421" fmla="*/ 291487 h 1640734"/>
                <a:gd name="connsiteX422" fmla="*/ 4471 w 2331207"/>
                <a:gd name="connsiteY422" fmla="*/ 381795 h 1640734"/>
                <a:gd name="connsiteX423" fmla="*/ 0 w 2331207"/>
                <a:gd name="connsiteY423" fmla="*/ 397889 h 1640734"/>
                <a:gd name="connsiteX424" fmla="*/ 293301 w 2331207"/>
                <a:gd name="connsiteY424" fmla="*/ 397889 h 1640734"/>
                <a:gd name="connsiteX425" fmla="*/ 356790 w 2331207"/>
                <a:gd name="connsiteY425" fmla="*/ 284334 h 1640734"/>
                <a:gd name="connsiteX426" fmla="*/ 334435 w 2331207"/>
                <a:gd name="connsiteY426" fmla="*/ 284334 h 1640734"/>
                <a:gd name="connsiteX427" fmla="*/ 190467 w 2331207"/>
                <a:gd name="connsiteY427" fmla="*/ 375536 h 1640734"/>
                <a:gd name="connsiteX428" fmla="*/ 161852 w 2331207"/>
                <a:gd name="connsiteY428" fmla="*/ 290593 h 1640734"/>
                <a:gd name="connsiteX429" fmla="*/ 219976 w 2331207"/>
                <a:gd name="connsiteY429" fmla="*/ 132332 h 1640734"/>
                <a:gd name="connsiteX430" fmla="*/ 322810 w 2331207"/>
                <a:gd name="connsiteY430" fmla="*/ 42024 h 164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2331207" h="1640734">
                  <a:moveTo>
                    <a:pt x="2221220" y="1391271"/>
                  </a:moveTo>
                  <a:cubicBezTo>
                    <a:pt x="2240892" y="1391271"/>
                    <a:pt x="2257882" y="1406471"/>
                    <a:pt x="2248940" y="1441342"/>
                  </a:cubicBezTo>
                  <a:lnTo>
                    <a:pt x="2158625" y="1465484"/>
                  </a:lnTo>
                  <a:cubicBezTo>
                    <a:pt x="2172932" y="1422566"/>
                    <a:pt x="2199758" y="1391271"/>
                    <a:pt x="2221220" y="1391271"/>
                  </a:cubicBezTo>
                  <a:moveTo>
                    <a:pt x="2271295" y="1537909"/>
                  </a:moveTo>
                  <a:lnTo>
                    <a:pt x="2253411" y="1537909"/>
                  </a:lnTo>
                  <a:cubicBezTo>
                    <a:pt x="2231056" y="1564733"/>
                    <a:pt x="2206018" y="1586192"/>
                    <a:pt x="2181874" y="1586192"/>
                  </a:cubicBezTo>
                  <a:cubicBezTo>
                    <a:pt x="2156836" y="1586192"/>
                    <a:pt x="2144317" y="1570992"/>
                    <a:pt x="2144317" y="1537909"/>
                  </a:cubicBezTo>
                  <a:cubicBezTo>
                    <a:pt x="2144317" y="1524497"/>
                    <a:pt x="2146106" y="1510191"/>
                    <a:pt x="2148788" y="1497673"/>
                  </a:cubicBezTo>
                  <a:lnTo>
                    <a:pt x="2295439" y="1449390"/>
                  </a:lnTo>
                  <a:cubicBezTo>
                    <a:pt x="2324054" y="1381436"/>
                    <a:pt x="2289180" y="1351929"/>
                    <a:pt x="2248940" y="1351929"/>
                  </a:cubicBezTo>
                  <a:cubicBezTo>
                    <a:pt x="2179192" y="1351929"/>
                    <a:pt x="2100501" y="1473531"/>
                    <a:pt x="2100501" y="1569203"/>
                  </a:cubicBezTo>
                  <a:cubicBezTo>
                    <a:pt x="2100501" y="1614804"/>
                    <a:pt x="2121962" y="1639840"/>
                    <a:pt x="2155942" y="1639840"/>
                  </a:cubicBezTo>
                  <a:cubicBezTo>
                    <a:pt x="2196182" y="1639840"/>
                    <a:pt x="2237315" y="1601392"/>
                    <a:pt x="2271295" y="1537909"/>
                  </a:cubicBezTo>
                  <a:moveTo>
                    <a:pt x="2248046" y="1319740"/>
                  </a:moveTo>
                  <a:lnTo>
                    <a:pt x="2331207" y="1243739"/>
                  </a:lnTo>
                  <a:lnTo>
                    <a:pt x="2331207" y="1233009"/>
                  </a:lnTo>
                  <a:lnTo>
                    <a:pt x="2275766" y="1233009"/>
                  </a:lnTo>
                  <a:lnTo>
                    <a:pt x="2226585" y="1320634"/>
                  </a:lnTo>
                  <a:lnTo>
                    <a:pt x="2248046" y="1320634"/>
                  </a:lnTo>
                  <a:close/>
                  <a:moveTo>
                    <a:pt x="1935966" y="1393059"/>
                  </a:moveTo>
                  <a:lnTo>
                    <a:pt x="1984254" y="1393059"/>
                  </a:lnTo>
                  <a:lnTo>
                    <a:pt x="1907351" y="1604075"/>
                  </a:lnTo>
                  <a:cubicBezTo>
                    <a:pt x="1900198" y="1621957"/>
                    <a:pt x="1910034" y="1639840"/>
                    <a:pt x="1928813" y="1639840"/>
                  </a:cubicBezTo>
                  <a:cubicBezTo>
                    <a:pt x="1983359" y="1639840"/>
                    <a:pt x="2048637" y="1593345"/>
                    <a:pt x="2073675" y="1527179"/>
                  </a:cubicBezTo>
                  <a:lnTo>
                    <a:pt x="2060262" y="1527179"/>
                  </a:lnTo>
                  <a:cubicBezTo>
                    <a:pt x="2040589" y="1554897"/>
                    <a:pt x="1997667" y="1585298"/>
                    <a:pt x="1965475" y="1591557"/>
                  </a:cubicBezTo>
                  <a:lnTo>
                    <a:pt x="2036118" y="1393059"/>
                  </a:lnTo>
                  <a:lnTo>
                    <a:pt x="2108549" y="1393059"/>
                  </a:lnTo>
                  <a:lnTo>
                    <a:pt x="2117491" y="1362659"/>
                  </a:lnTo>
                  <a:lnTo>
                    <a:pt x="2046848" y="1362659"/>
                  </a:lnTo>
                  <a:lnTo>
                    <a:pt x="2073675" y="1286657"/>
                  </a:lnTo>
                  <a:lnTo>
                    <a:pt x="2045954" y="1286657"/>
                  </a:lnTo>
                  <a:lnTo>
                    <a:pt x="1995878" y="1362659"/>
                  </a:lnTo>
                  <a:lnTo>
                    <a:pt x="1935966" y="1370706"/>
                  </a:lnTo>
                  <a:close/>
                  <a:moveTo>
                    <a:pt x="1885890" y="1382330"/>
                  </a:moveTo>
                  <a:cubicBezTo>
                    <a:pt x="1892150" y="1362659"/>
                    <a:pt x="1878737" y="1351929"/>
                    <a:pt x="1868900" y="1351929"/>
                  </a:cubicBezTo>
                  <a:cubicBezTo>
                    <a:pt x="1826873" y="1351929"/>
                    <a:pt x="1775903" y="1390377"/>
                    <a:pt x="1756230" y="1443131"/>
                  </a:cubicBezTo>
                  <a:lnTo>
                    <a:pt x="1769643" y="1443131"/>
                  </a:lnTo>
                  <a:cubicBezTo>
                    <a:pt x="1783056" y="1423460"/>
                    <a:pt x="1806306" y="1402001"/>
                    <a:pt x="1828661" y="1398424"/>
                  </a:cubicBezTo>
                  <a:lnTo>
                    <a:pt x="1747288" y="1609439"/>
                  </a:lnTo>
                  <a:cubicBezTo>
                    <a:pt x="1740134" y="1629110"/>
                    <a:pt x="1754441" y="1639840"/>
                    <a:pt x="1765172" y="1639840"/>
                  </a:cubicBezTo>
                  <a:cubicBezTo>
                    <a:pt x="1805411" y="1639840"/>
                    <a:pt x="1852805" y="1601392"/>
                    <a:pt x="1872477" y="1548638"/>
                  </a:cubicBezTo>
                  <a:lnTo>
                    <a:pt x="1859064" y="1548638"/>
                  </a:lnTo>
                  <a:cubicBezTo>
                    <a:pt x="1845651" y="1568309"/>
                    <a:pt x="1822401" y="1589769"/>
                    <a:pt x="1800046" y="1593345"/>
                  </a:cubicBezTo>
                  <a:close/>
                  <a:moveTo>
                    <a:pt x="1893938" y="1298281"/>
                  </a:moveTo>
                  <a:cubicBezTo>
                    <a:pt x="1911823" y="1298281"/>
                    <a:pt x="1927024" y="1283081"/>
                    <a:pt x="1927024" y="1265198"/>
                  </a:cubicBezTo>
                  <a:cubicBezTo>
                    <a:pt x="1927024" y="1247316"/>
                    <a:pt x="1911823" y="1232115"/>
                    <a:pt x="1893938" y="1232115"/>
                  </a:cubicBezTo>
                  <a:cubicBezTo>
                    <a:pt x="1884996" y="1232115"/>
                    <a:pt x="1876948" y="1235692"/>
                    <a:pt x="1870689" y="1241951"/>
                  </a:cubicBezTo>
                  <a:cubicBezTo>
                    <a:pt x="1864429" y="1248210"/>
                    <a:pt x="1860853" y="1256257"/>
                    <a:pt x="1860853" y="1265198"/>
                  </a:cubicBezTo>
                  <a:cubicBezTo>
                    <a:pt x="1860853" y="1283975"/>
                    <a:pt x="1875160" y="1298281"/>
                    <a:pt x="1893938" y="1298281"/>
                  </a:cubicBezTo>
                  <a:moveTo>
                    <a:pt x="1501380" y="1410942"/>
                  </a:moveTo>
                  <a:cubicBezTo>
                    <a:pt x="1513899" y="1410942"/>
                    <a:pt x="1521052" y="1430613"/>
                    <a:pt x="1501380" y="1474425"/>
                  </a:cubicBezTo>
                  <a:lnTo>
                    <a:pt x="1444150" y="1601392"/>
                  </a:lnTo>
                  <a:cubicBezTo>
                    <a:pt x="1433420" y="1625534"/>
                    <a:pt x="1445045" y="1640734"/>
                    <a:pt x="1468294" y="1640734"/>
                  </a:cubicBezTo>
                  <a:cubicBezTo>
                    <a:pt x="1482601" y="1640734"/>
                    <a:pt x="1488861" y="1637158"/>
                    <a:pt x="1495120" y="1621957"/>
                  </a:cubicBezTo>
                  <a:lnTo>
                    <a:pt x="1551456" y="1473531"/>
                  </a:lnTo>
                  <a:cubicBezTo>
                    <a:pt x="1577388" y="1441342"/>
                    <a:pt x="1625675" y="1407365"/>
                    <a:pt x="1647136" y="1407365"/>
                  </a:cubicBezTo>
                  <a:cubicBezTo>
                    <a:pt x="1662338" y="1407365"/>
                    <a:pt x="1660549" y="1419883"/>
                    <a:pt x="1650713" y="1439554"/>
                  </a:cubicBezTo>
                  <a:lnTo>
                    <a:pt x="1563975" y="1604969"/>
                  </a:lnTo>
                  <a:cubicBezTo>
                    <a:pt x="1555927" y="1621063"/>
                    <a:pt x="1566657" y="1640734"/>
                    <a:pt x="1585436" y="1640734"/>
                  </a:cubicBezTo>
                  <a:cubicBezTo>
                    <a:pt x="1627464" y="1640734"/>
                    <a:pt x="1678434" y="1602286"/>
                    <a:pt x="1698106" y="1549533"/>
                  </a:cubicBezTo>
                  <a:lnTo>
                    <a:pt x="1682905" y="1549533"/>
                  </a:lnTo>
                  <a:cubicBezTo>
                    <a:pt x="1669491" y="1569203"/>
                    <a:pt x="1646242" y="1590663"/>
                    <a:pt x="1623887" y="1594239"/>
                  </a:cubicBezTo>
                  <a:lnTo>
                    <a:pt x="1698106" y="1444025"/>
                  </a:lnTo>
                  <a:cubicBezTo>
                    <a:pt x="1707943" y="1425248"/>
                    <a:pt x="1712414" y="1407365"/>
                    <a:pt x="1712414" y="1393059"/>
                  </a:cubicBezTo>
                  <a:cubicBezTo>
                    <a:pt x="1712414" y="1368918"/>
                    <a:pt x="1699000" y="1352823"/>
                    <a:pt x="1673068" y="1352823"/>
                  </a:cubicBezTo>
                  <a:cubicBezTo>
                    <a:pt x="1636406" y="1352823"/>
                    <a:pt x="1605108" y="1393953"/>
                    <a:pt x="1560398" y="1444919"/>
                  </a:cubicBezTo>
                  <a:lnTo>
                    <a:pt x="1560398" y="1405577"/>
                  </a:lnTo>
                  <a:cubicBezTo>
                    <a:pt x="1560398" y="1377859"/>
                    <a:pt x="1551456" y="1352823"/>
                    <a:pt x="1526418" y="1352823"/>
                  </a:cubicBezTo>
                  <a:cubicBezTo>
                    <a:pt x="1496909" y="1352823"/>
                    <a:pt x="1470082" y="1399318"/>
                    <a:pt x="1448621" y="1444025"/>
                  </a:cubicBezTo>
                  <a:lnTo>
                    <a:pt x="1462035" y="1444025"/>
                  </a:lnTo>
                  <a:cubicBezTo>
                    <a:pt x="1477236" y="1422566"/>
                    <a:pt x="1490649" y="1410942"/>
                    <a:pt x="1501380" y="1410942"/>
                  </a:cubicBezTo>
                  <a:moveTo>
                    <a:pt x="1443256" y="1416307"/>
                  </a:moveTo>
                  <a:cubicBezTo>
                    <a:pt x="1453092" y="1381436"/>
                    <a:pt x="1447727" y="1351929"/>
                    <a:pt x="1421795" y="1351929"/>
                  </a:cubicBezTo>
                  <a:cubicBezTo>
                    <a:pt x="1388709" y="1351929"/>
                    <a:pt x="1377979" y="1374282"/>
                    <a:pt x="1345787" y="1444025"/>
                  </a:cubicBezTo>
                  <a:lnTo>
                    <a:pt x="1345787" y="1404683"/>
                  </a:lnTo>
                  <a:cubicBezTo>
                    <a:pt x="1345787" y="1376965"/>
                    <a:pt x="1336845" y="1351929"/>
                    <a:pt x="1311807" y="1351929"/>
                  </a:cubicBezTo>
                  <a:cubicBezTo>
                    <a:pt x="1282298" y="1351929"/>
                    <a:pt x="1255472" y="1398424"/>
                    <a:pt x="1234011" y="1443131"/>
                  </a:cubicBezTo>
                  <a:lnTo>
                    <a:pt x="1247424" y="1443131"/>
                  </a:lnTo>
                  <a:cubicBezTo>
                    <a:pt x="1261731" y="1422566"/>
                    <a:pt x="1275145" y="1410048"/>
                    <a:pt x="1285875" y="1410048"/>
                  </a:cubicBezTo>
                  <a:cubicBezTo>
                    <a:pt x="1298394" y="1410048"/>
                    <a:pt x="1305548" y="1429719"/>
                    <a:pt x="1285875" y="1473531"/>
                  </a:cubicBezTo>
                  <a:lnTo>
                    <a:pt x="1228646" y="1600498"/>
                  </a:lnTo>
                  <a:cubicBezTo>
                    <a:pt x="1217915" y="1624640"/>
                    <a:pt x="1229540" y="1639840"/>
                    <a:pt x="1252789" y="1639840"/>
                  </a:cubicBezTo>
                  <a:cubicBezTo>
                    <a:pt x="1267097" y="1639840"/>
                    <a:pt x="1273356" y="1636263"/>
                    <a:pt x="1279616" y="1621063"/>
                  </a:cubicBezTo>
                  <a:lnTo>
                    <a:pt x="1334162" y="1472637"/>
                  </a:lnTo>
                  <a:cubicBezTo>
                    <a:pt x="1350258" y="1452966"/>
                    <a:pt x="1364566" y="1435978"/>
                    <a:pt x="1382450" y="1417201"/>
                  </a:cubicBezTo>
                  <a:lnTo>
                    <a:pt x="1443256" y="1417201"/>
                  </a:lnTo>
                  <a:close/>
                  <a:moveTo>
                    <a:pt x="1131177" y="1391271"/>
                  </a:moveTo>
                  <a:cubicBezTo>
                    <a:pt x="1150849" y="1391271"/>
                    <a:pt x="1167839" y="1406471"/>
                    <a:pt x="1158897" y="1441342"/>
                  </a:cubicBezTo>
                  <a:lnTo>
                    <a:pt x="1068582" y="1465484"/>
                  </a:lnTo>
                  <a:cubicBezTo>
                    <a:pt x="1083783" y="1422566"/>
                    <a:pt x="1109716" y="1391271"/>
                    <a:pt x="1131177" y="1391271"/>
                  </a:cubicBezTo>
                  <a:moveTo>
                    <a:pt x="1181252" y="1537909"/>
                  </a:moveTo>
                  <a:lnTo>
                    <a:pt x="1163368" y="1537909"/>
                  </a:lnTo>
                  <a:cubicBezTo>
                    <a:pt x="1141013" y="1564733"/>
                    <a:pt x="1115975" y="1586192"/>
                    <a:pt x="1091831" y="1586192"/>
                  </a:cubicBezTo>
                  <a:cubicBezTo>
                    <a:pt x="1066793" y="1586192"/>
                    <a:pt x="1054274" y="1570992"/>
                    <a:pt x="1054274" y="1537909"/>
                  </a:cubicBezTo>
                  <a:cubicBezTo>
                    <a:pt x="1054274" y="1524497"/>
                    <a:pt x="1056063" y="1510191"/>
                    <a:pt x="1058746" y="1497673"/>
                  </a:cubicBezTo>
                  <a:lnTo>
                    <a:pt x="1205396" y="1449390"/>
                  </a:lnTo>
                  <a:cubicBezTo>
                    <a:pt x="1234011" y="1381436"/>
                    <a:pt x="1200031" y="1351929"/>
                    <a:pt x="1158897" y="1351929"/>
                  </a:cubicBezTo>
                  <a:cubicBezTo>
                    <a:pt x="1089149" y="1351929"/>
                    <a:pt x="1010458" y="1473531"/>
                    <a:pt x="1010458" y="1569203"/>
                  </a:cubicBezTo>
                  <a:cubicBezTo>
                    <a:pt x="1010458" y="1614804"/>
                    <a:pt x="1031919" y="1639840"/>
                    <a:pt x="1065899" y="1639840"/>
                  </a:cubicBezTo>
                  <a:cubicBezTo>
                    <a:pt x="1106139" y="1639840"/>
                    <a:pt x="1147272" y="1601392"/>
                    <a:pt x="1181252" y="1537909"/>
                  </a:cubicBezTo>
                  <a:moveTo>
                    <a:pt x="845923" y="1393059"/>
                  </a:moveTo>
                  <a:lnTo>
                    <a:pt x="894211" y="1393059"/>
                  </a:lnTo>
                  <a:lnTo>
                    <a:pt x="817309" y="1604075"/>
                  </a:lnTo>
                  <a:cubicBezTo>
                    <a:pt x="810155" y="1621957"/>
                    <a:pt x="819991" y="1639840"/>
                    <a:pt x="838770" y="1639840"/>
                  </a:cubicBezTo>
                  <a:cubicBezTo>
                    <a:pt x="893317" y="1639840"/>
                    <a:pt x="959488" y="1593345"/>
                    <a:pt x="983632" y="1527179"/>
                  </a:cubicBezTo>
                  <a:lnTo>
                    <a:pt x="970219" y="1527179"/>
                  </a:lnTo>
                  <a:cubicBezTo>
                    <a:pt x="950546" y="1554897"/>
                    <a:pt x="907624" y="1585298"/>
                    <a:pt x="875432" y="1591557"/>
                  </a:cubicBezTo>
                  <a:lnTo>
                    <a:pt x="946075" y="1393059"/>
                  </a:lnTo>
                  <a:lnTo>
                    <a:pt x="1018506" y="1393059"/>
                  </a:lnTo>
                  <a:lnTo>
                    <a:pt x="1027448" y="1362659"/>
                  </a:lnTo>
                  <a:lnTo>
                    <a:pt x="956805" y="1362659"/>
                  </a:lnTo>
                  <a:lnTo>
                    <a:pt x="983632" y="1286657"/>
                  </a:lnTo>
                  <a:lnTo>
                    <a:pt x="955911" y="1286657"/>
                  </a:lnTo>
                  <a:lnTo>
                    <a:pt x="905835" y="1362659"/>
                  </a:lnTo>
                  <a:lnTo>
                    <a:pt x="845923" y="1370706"/>
                  </a:lnTo>
                  <a:close/>
                  <a:moveTo>
                    <a:pt x="589285" y="1557580"/>
                  </a:moveTo>
                  <a:cubicBezTo>
                    <a:pt x="589285" y="1492308"/>
                    <a:pt x="661716" y="1403789"/>
                    <a:pt x="702850" y="1403789"/>
                  </a:cubicBezTo>
                  <a:cubicBezTo>
                    <a:pt x="711792" y="1403789"/>
                    <a:pt x="720734" y="1404683"/>
                    <a:pt x="727888" y="1407365"/>
                  </a:cubicBezTo>
                  <a:lnTo>
                    <a:pt x="685860" y="1520026"/>
                  </a:lnTo>
                  <a:cubicBezTo>
                    <a:pt x="661716" y="1549533"/>
                    <a:pt x="624159" y="1585298"/>
                    <a:pt x="606275" y="1585298"/>
                  </a:cubicBezTo>
                  <a:cubicBezTo>
                    <a:pt x="595544" y="1585298"/>
                    <a:pt x="589285" y="1577251"/>
                    <a:pt x="589285" y="1557580"/>
                  </a:cubicBezTo>
                  <a:moveTo>
                    <a:pt x="811943" y="1339411"/>
                  </a:moveTo>
                  <a:lnTo>
                    <a:pt x="789588" y="1337623"/>
                  </a:lnTo>
                  <a:lnTo>
                    <a:pt x="764550" y="1362659"/>
                  </a:lnTo>
                  <a:lnTo>
                    <a:pt x="760079" y="1362659"/>
                  </a:lnTo>
                  <a:cubicBezTo>
                    <a:pt x="653668" y="1362659"/>
                    <a:pt x="539209" y="1494990"/>
                    <a:pt x="539209" y="1599604"/>
                  </a:cubicBezTo>
                  <a:cubicBezTo>
                    <a:pt x="539209" y="1623746"/>
                    <a:pt x="552622" y="1639840"/>
                    <a:pt x="578554" y="1639840"/>
                  </a:cubicBezTo>
                  <a:cubicBezTo>
                    <a:pt x="609852" y="1639840"/>
                    <a:pt x="640255" y="1595133"/>
                    <a:pt x="675129" y="1547744"/>
                  </a:cubicBezTo>
                  <a:lnTo>
                    <a:pt x="673341" y="1564733"/>
                  </a:lnTo>
                  <a:cubicBezTo>
                    <a:pt x="668870" y="1613016"/>
                    <a:pt x="684071" y="1639840"/>
                    <a:pt x="709109" y="1639840"/>
                  </a:cubicBezTo>
                  <a:cubicBezTo>
                    <a:pt x="738618" y="1639840"/>
                    <a:pt x="765444" y="1593345"/>
                    <a:pt x="786011" y="1548638"/>
                  </a:cubicBezTo>
                  <a:lnTo>
                    <a:pt x="772598" y="1548638"/>
                  </a:lnTo>
                  <a:cubicBezTo>
                    <a:pt x="758291" y="1569203"/>
                    <a:pt x="744878" y="1581721"/>
                    <a:pt x="734147" y="1581721"/>
                  </a:cubicBezTo>
                  <a:cubicBezTo>
                    <a:pt x="723416" y="1581721"/>
                    <a:pt x="715369" y="1561156"/>
                    <a:pt x="734147" y="1518238"/>
                  </a:cubicBezTo>
                  <a:close/>
                  <a:moveTo>
                    <a:pt x="583920" y="1416307"/>
                  </a:moveTo>
                  <a:cubicBezTo>
                    <a:pt x="593756" y="1381436"/>
                    <a:pt x="588391" y="1351929"/>
                    <a:pt x="562459" y="1351929"/>
                  </a:cubicBezTo>
                  <a:cubicBezTo>
                    <a:pt x="529373" y="1351929"/>
                    <a:pt x="518642" y="1374282"/>
                    <a:pt x="486451" y="1444025"/>
                  </a:cubicBezTo>
                  <a:lnTo>
                    <a:pt x="486451" y="1404683"/>
                  </a:lnTo>
                  <a:cubicBezTo>
                    <a:pt x="486451" y="1376965"/>
                    <a:pt x="477509" y="1351929"/>
                    <a:pt x="451576" y="1351929"/>
                  </a:cubicBezTo>
                  <a:cubicBezTo>
                    <a:pt x="422067" y="1351929"/>
                    <a:pt x="395241" y="1398424"/>
                    <a:pt x="374674" y="1443131"/>
                  </a:cubicBezTo>
                  <a:lnTo>
                    <a:pt x="388087" y="1443131"/>
                  </a:lnTo>
                  <a:cubicBezTo>
                    <a:pt x="402395" y="1422566"/>
                    <a:pt x="415808" y="1410048"/>
                    <a:pt x="426539" y="1410048"/>
                  </a:cubicBezTo>
                  <a:cubicBezTo>
                    <a:pt x="439057" y="1410048"/>
                    <a:pt x="446211" y="1429719"/>
                    <a:pt x="426539" y="1473531"/>
                  </a:cubicBezTo>
                  <a:lnTo>
                    <a:pt x="368415" y="1601392"/>
                  </a:lnTo>
                  <a:cubicBezTo>
                    <a:pt x="357684" y="1625534"/>
                    <a:pt x="369309" y="1640734"/>
                    <a:pt x="392559" y="1640734"/>
                  </a:cubicBezTo>
                  <a:cubicBezTo>
                    <a:pt x="406866" y="1640734"/>
                    <a:pt x="413125" y="1637158"/>
                    <a:pt x="419385" y="1621957"/>
                  </a:cubicBezTo>
                  <a:lnTo>
                    <a:pt x="475720" y="1472637"/>
                  </a:lnTo>
                  <a:cubicBezTo>
                    <a:pt x="491816" y="1452966"/>
                    <a:pt x="506123" y="1435978"/>
                    <a:pt x="524007" y="1417201"/>
                  </a:cubicBezTo>
                  <a:lnTo>
                    <a:pt x="583920" y="1417201"/>
                  </a:lnTo>
                  <a:close/>
                  <a:moveTo>
                    <a:pt x="209245" y="1630004"/>
                  </a:moveTo>
                  <a:lnTo>
                    <a:pt x="214611" y="1613910"/>
                  </a:lnTo>
                  <a:cubicBezTo>
                    <a:pt x="143968" y="1600498"/>
                    <a:pt x="135026" y="1600498"/>
                    <a:pt x="163641" y="1523603"/>
                  </a:cubicBezTo>
                  <a:lnTo>
                    <a:pt x="190467" y="1451178"/>
                  </a:lnTo>
                  <a:lnTo>
                    <a:pt x="246802" y="1451178"/>
                  </a:lnTo>
                  <a:cubicBezTo>
                    <a:pt x="281676" y="1451178"/>
                    <a:pt x="282571" y="1466378"/>
                    <a:pt x="277205" y="1504826"/>
                  </a:cubicBezTo>
                  <a:lnTo>
                    <a:pt x="297772" y="1504826"/>
                  </a:lnTo>
                  <a:lnTo>
                    <a:pt x="344271" y="1376965"/>
                  </a:lnTo>
                  <a:lnTo>
                    <a:pt x="323704" y="1376965"/>
                  </a:lnTo>
                  <a:cubicBezTo>
                    <a:pt x="305820" y="1407365"/>
                    <a:pt x="292407" y="1430613"/>
                    <a:pt x="253956" y="1430613"/>
                  </a:cubicBezTo>
                  <a:lnTo>
                    <a:pt x="197621" y="1430613"/>
                  </a:lnTo>
                  <a:lnTo>
                    <a:pt x="236072" y="1325999"/>
                  </a:lnTo>
                  <a:cubicBezTo>
                    <a:pt x="249485" y="1288446"/>
                    <a:pt x="255744" y="1281293"/>
                    <a:pt x="304032" y="1281293"/>
                  </a:cubicBezTo>
                  <a:lnTo>
                    <a:pt x="316551" y="1281293"/>
                  </a:lnTo>
                  <a:cubicBezTo>
                    <a:pt x="365732" y="1281293"/>
                    <a:pt x="371992" y="1294705"/>
                    <a:pt x="371992" y="1346564"/>
                  </a:cubicBezTo>
                  <a:lnTo>
                    <a:pt x="391664" y="1346564"/>
                  </a:lnTo>
                  <a:lnTo>
                    <a:pt x="407760" y="1259833"/>
                  </a:lnTo>
                  <a:lnTo>
                    <a:pt x="135026" y="1259833"/>
                  </a:lnTo>
                  <a:lnTo>
                    <a:pt x="129661" y="1275928"/>
                  </a:lnTo>
                  <a:cubicBezTo>
                    <a:pt x="185996" y="1287552"/>
                    <a:pt x="191361" y="1292916"/>
                    <a:pt x="165429" y="1366235"/>
                  </a:cubicBezTo>
                  <a:lnTo>
                    <a:pt x="107305" y="1524497"/>
                  </a:lnTo>
                  <a:cubicBezTo>
                    <a:pt x="80479" y="1596922"/>
                    <a:pt x="69748" y="1603181"/>
                    <a:pt x="4471" y="1614804"/>
                  </a:cubicBezTo>
                  <a:lnTo>
                    <a:pt x="0" y="1630899"/>
                  </a:lnTo>
                  <a:lnTo>
                    <a:pt x="209245" y="1630899"/>
                  </a:lnTo>
                  <a:close/>
                  <a:moveTo>
                    <a:pt x="1562186" y="775213"/>
                  </a:moveTo>
                  <a:cubicBezTo>
                    <a:pt x="1581859" y="775213"/>
                    <a:pt x="1598849" y="790414"/>
                    <a:pt x="1589907" y="825285"/>
                  </a:cubicBezTo>
                  <a:lnTo>
                    <a:pt x="1499591" y="849426"/>
                  </a:lnTo>
                  <a:cubicBezTo>
                    <a:pt x="1513899" y="806508"/>
                    <a:pt x="1540725" y="775213"/>
                    <a:pt x="1562186" y="775213"/>
                  </a:cubicBezTo>
                  <a:moveTo>
                    <a:pt x="1612262" y="921851"/>
                  </a:moveTo>
                  <a:lnTo>
                    <a:pt x="1594378" y="921851"/>
                  </a:lnTo>
                  <a:cubicBezTo>
                    <a:pt x="1572022" y="948675"/>
                    <a:pt x="1546985" y="970134"/>
                    <a:pt x="1522841" y="970134"/>
                  </a:cubicBezTo>
                  <a:cubicBezTo>
                    <a:pt x="1497803" y="970134"/>
                    <a:pt x="1485284" y="954934"/>
                    <a:pt x="1485284" y="921851"/>
                  </a:cubicBezTo>
                  <a:cubicBezTo>
                    <a:pt x="1485284" y="908439"/>
                    <a:pt x="1487072" y="894133"/>
                    <a:pt x="1489755" y="881615"/>
                  </a:cubicBezTo>
                  <a:lnTo>
                    <a:pt x="1636406" y="833332"/>
                  </a:lnTo>
                  <a:cubicBezTo>
                    <a:pt x="1665020" y="765378"/>
                    <a:pt x="1630146" y="735871"/>
                    <a:pt x="1589907" y="735871"/>
                  </a:cubicBezTo>
                  <a:cubicBezTo>
                    <a:pt x="1520158" y="735871"/>
                    <a:pt x="1441468" y="857474"/>
                    <a:pt x="1441468" y="953146"/>
                  </a:cubicBezTo>
                  <a:cubicBezTo>
                    <a:pt x="1441468" y="998747"/>
                    <a:pt x="1462929" y="1023782"/>
                    <a:pt x="1496909" y="1023782"/>
                  </a:cubicBezTo>
                  <a:cubicBezTo>
                    <a:pt x="1537148" y="1024676"/>
                    <a:pt x="1578282" y="985335"/>
                    <a:pt x="1612262" y="921851"/>
                  </a:cubicBezTo>
                  <a:moveTo>
                    <a:pt x="1589012" y="703683"/>
                  </a:moveTo>
                  <a:lnTo>
                    <a:pt x="1672174" y="627681"/>
                  </a:lnTo>
                  <a:lnTo>
                    <a:pt x="1672174" y="616952"/>
                  </a:lnTo>
                  <a:lnTo>
                    <a:pt x="1616733" y="616952"/>
                  </a:lnTo>
                  <a:lnTo>
                    <a:pt x="1567551" y="704577"/>
                  </a:lnTo>
                  <a:lnTo>
                    <a:pt x="1589012" y="704577"/>
                  </a:lnTo>
                  <a:close/>
                  <a:moveTo>
                    <a:pt x="1276933" y="777002"/>
                  </a:moveTo>
                  <a:lnTo>
                    <a:pt x="1325220" y="777002"/>
                  </a:lnTo>
                  <a:lnTo>
                    <a:pt x="1248318" y="988017"/>
                  </a:lnTo>
                  <a:cubicBezTo>
                    <a:pt x="1241165" y="1005900"/>
                    <a:pt x="1251001" y="1023782"/>
                    <a:pt x="1269779" y="1023782"/>
                  </a:cubicBezTo>
                  <a:cubicBezTo>
                    <a:pt x="1324326" y="1023782"/>
                    <a:pt x="1389603" y="977287"/>
                    <a:pt x="1414641" y="911122"/>
                  </a:cubicBezTo>
                  <a:lnTo>
                    <a:pt x="1401228" y="911122"/>
                  </a:lnTo>
                  <a:cubicBezTo>
                    <a:pt x="1381556" y="938840"/>
                    <a:pt x="1338633" y="969240"/>
                    <a:pt x="1306442" y="975499"/>
                  </a:cubicBezTo>
                  <a:lnTo>
                    <a:pt x="1377085" y="777002"/>
                  </a:lnTo>
                  <a:lnTo>
                    <a:pt x="1449516" y="777002"/>
                  </a:lnTo>
                  <a:lnTo>
                    <a:pt x="1458458" y="746601"/>
                  </a:lnTo>
                  <a:lnTo>
                    <a:pt x="1387815" y="746601"/>
                  </a:lnTo>
                  <a:lnTo>
                    <a:pt x="1414641" y="670600"/>
                  </a:lnTo>
                  <a:lnTo>
                    <a:pt x="1386921" y="670600"/>
                  </a:lnTo>
                  <a:lnTo>
                    <a:pt x="1336845" y="746601"/>
                  </a:lnTo>
                  <a:lnTo>
                    <a:pt x="1276933" y="755542"/>
                  </a:lnTo>
                  <a:close/>
                  <a:moveTo>
                    <a:pt x="1226857" y="767166"/>
                  </a:moveTo>
                  <a:cubicBezTo>
                    <a:pt x="1233117" y="747495"/>
                    <a:pt x="1219703" y="736766"/>
                    <a:pt x="1208973" y="736766"/>
                  </a:cubicBezTo>
                  <a:cubicBezTo>
                    <a:pt x="1166945" y="736766"/>
                    <a:pt x="1115975" y="775213"/>
                    <a:pt x="1096302" y="827967"/>
                  </a:cubicBezTo>
                  <a:lnTo>
                    <a:pt x="1109716" y="827967"/>
                  </a:lnTo>
                  <a:cubicBezTo>
                    <a:pt x="1123129" y="808296"/>
                    <a:pt x="1146378" y="786837"/>
                    <a:pt x="1168733" y="783261"/>
                  </a:cubicBezTo>
                  <a:lnTo>
                    <a:pt x="1087360" y="994276"/>
                  </a:lnTo>
                  <a:cubicBezTo>
                    <a:pt x="1080207" y="1013947"/>
                    <a:pt x="1094514" y="1024676"/>
                    <a:pt x="1105244" y="1024676"/>
                  </a:cubicBezTo>
                  <a:cubicBezTo>
                    <a:pt x="1145484" y="1024676"/>
                    <a:pt x="1192877" y="986229"/>
                    <a:pt x="1212550" y="933475"/>
                  </a:cubicBezTo>
                  <a:lnTo>
                    <a:pt x="1199137" y="933475"/>
                  </a:lnTo>
                  <a:cubicBezTo>
                    <a:pt x="1185723" y="953146"/>
                    <a:pt x="1162474" y="974605"/>
                    <a:pt x="1140119" y="978182"/>
                  </a:cubicBezTo>
                  <a:close/>
                  <a:moveTo>
                    <a:pt x="1234905" y="683118"/>
                  </a:moveTo>
                  <a:cubicBezTo>
                    <a:pt x="1252789" y="683118"/>
                    <a:pt x="1267991" y="667917"/>
                    <a:pt x="1267991" y="650035"/>
                  </a:cubicBezTo>
                  <a:cubicBezTo>
                    <a:pt x="1267991" y="632152"/>
                    <a:pt x="1252789" y="616952"/>
                    <a:pt x="1234905" y="616952"/>
                  </a:cubicBezTo>
                  <a:cubicBezTo>
                    <a:pt x="1223280" y="616952"/>
                    <a:pt x="1212550" y="623211"/>
                    <a:pt x="1206290" y="633046"/>
                  </a:cubicBezTo>
                  <a:cubicBezTo>
                    <a:pt x="1200031" y="642882"/>
                    <a:pt x="1200031" y="656294"/>
                    <a:pt x="1206290" y="667023"/>
                  </a:cubicBezTo>
                  <a:cubicBezTo>
                    <a:pt x="1212550" y="676859"/>
                    <a:pt x="1223280" y="684012"/>
                    <a:pt x="1234905" y="683118"/>
                  </a:cubicBezTo>
                  <a:moveTo>
                    <a:pt x="975584" y="978182"/>
                  </a:moveTo>
                  <a:lnTo>
                    <a:pt x="1109716" y="622317"/>
                  </a:lnTo>
                  <a:lnTo>
                    <a:pt x="1105244" y="616058"/>
                  </a:lnTo>
                  <a:lnTo>
                    <a:pt x="1012247" y="626787"/>
                  </a:lnTo>
                  <a:lnTo>
                    <a:pt x="1012247" y="637517"/>
                  </a:lnTo>
                  <a:lnTo>
                    <a:pt x="1030131" y="650929"/>
                  </a:lnTo>
                  <a:cubicBezTo>
                    <a:pt x="1046227" y="663447"/>
                    <a:pt x="1040861" y="675070"/>
                    <a:pt x="1026554" y="715306"/>
                  </a:cubicBezTo>
                  <a:lnTo>
                    <a:pt x="924614" y="987123"/>
                  </a:lnTo>
                  <a:cubicBezTo>
                    <a:pt x="915672" y="1003217"/>
                    <a:pt x="927297" y="1022888"/>
                    <a:pt x="946075" y="1022888"/>
                  </a:cubicBezTo>
                  <a:cubicBezTo>
                    <a:pt x="988103" y="1022888"/>
                    <a:pt x="1033708" y="984440"/>
                    <a:pt x="1053380" y="931687"/>
                  </a:cubicBezTo>
                  <a:lnTo>
                    <a:pt x="1039967" y="931687"/>
                  </a:lnTo>
                  <a:cubicBezTo>
                    <a:pt x="1025660" y="952252"/>
                    <a:pt x="997045" y="973711"/>
                    <a:pt x="975584" y="978182"/>
                  </a:cubicBezTo>
                  <a:moveTo>
                    <a:pt x="701955" y="941522"/>
                  </a:moveTo>
                  <a:cubicBezTo>
                    <a:pt x="701955" y="876250"/>
                    <a:pt x="774387" y="787731"/>
                    <a:pt x="815520" y="787731"/>
                  </a:cubicBezTo>
                  <a:cubicBezTo>
                    <a:pt x="824462" y="787731"/>
                    <a:pt x="832510" y="788625"/>
                    <a:pt x="840558" y="791308"/>
                  </a:cubicBezTo>
                  <a:lnTo>
                    <a:pt x="797636" y="903968"/>
                  </a:lnTo>
                  <a:cubicBezTo>
                    <a:pt x="773492" y="933475"/>
                    <a:pt x="735935" y="969240"/>
                    <a:pt x="718051" y="969240"/>
                  </a:cubicBezTo>
                  <a:cubicBezTo>
                    <a:pt x="708215" y="970134"/>
                    <a:pt x="701955" y="961193"/>
                    <a:pt x="701955" y="941522"/>
                  </a:cubicBezTo>
                  <a:moveTo>
                    <a:pt x="924614" y="724248"/>
                  </a:moveTo>
                  <a:lnTo>
                    <a:pt x="902259" y="722459"/>
                  </a:lnTo>
                  <a:lnTo>
                    <a:pt x="877221" y="747495"/>
                  </a:lnTo>
                  <a:lnTo>
                    <a:pt x="872750" y="747495"/>
                  </a:lnTo>
                  <a:cubicBezTo>
                    <a:pt x="766339" y="747495"/>
                    <a:pt x="651880" y="879827"/>
                    <a:pt x="651880" y="984440"/>
                  </a:cubicBezTo>
                  <a:cubicBezTo>
                    <a:pt x="651880" y="1008582"/>
                    <a:pt x="665293" y="1024676"/>
                    <a:pt x="691225" y="1024676"/>
                  </a:cubicBezTo>
                  <a:cubicBezTo>
                    <a:pt x="722522" y="1024676"/>
                    <a:pt x="752925" y="979970"/>
                    <a:pt x="787800" y="932581"/>
                  </a:cubicBezTo>
                  <a:lnTo>
                    <a:pt x="786011" y="949569"/>
                  </a:lnTo>
                  <a:cubicBezTo>
                    <a:pt x="781540" y="997852"/>
                    <a:pt x="796742" y="1024676"/>
                    <a:pt x="821780" y="1024676"/>
                  </a:cubicBezTo>
                  <a:cubicBezTo>
                    <a:pt x="851289" y="1024676"/>
                    <a:pt x="878115" y="978182"/>
                    <a:pt x="898682" y="933475"/>
                  </a:cubicBezTo>
                  <a:lnTo>
                    <a:pt x="885269" y="933475"/>
                  </a:lnTo>
                  <a:cubicBezTo>
                    <a:pt x="870961" y="954040"/>
                    <a:pt x="857548" y="966558"/>
                    <a:pt x="846818" y="966558"/>
                  </a:cubicBezTo>
                  <a:cubicBezTo>
                    <a:pt x="836087" y="966558"/>
                    <a:pt x="828039" y="945993"/>
                    <a:pt x="846818" y="903968"/>
                  </a:cubicBezTo>
                  <a:close/>
                  <a:moveTo>
                    <a:pt x="406866" y="1075642"/>
                  </a:moveTo>
                  <a:cubicBezTo>
                    <a:pt x="406866" y="1047924"/>
                    <a:pt x="433692" y="1030041"/>
                    <a:pt x="472143" y="1014841"/>
                  </a:cubicBezTo>
                  <a:cubicBezTo>
                    <a:pt x="484662" y="1021100"/>
                    <a:pt x="504335" y="1028253"/>
                    <a:pt x="529373" y="1036300"/>
                  </a:cubicBezTo>
                  <a:cubicBezTo>
                    <a:pt x="569612" y="1049712"/>
                    <a:pt x="584814" y="1055077"/>
                    <a:pt x="584814" y="1066701"/>
                  </a:cubicBezTo>
                  <a:cubicBezTo>
                    <a:pt x="584814" y="1092631"/>
                    <a:pt x="548151" y="1112301"/>
                    <a:pt x="481085" y="1112301"/>
                  </a:cubicBezTo>
                  <a:cubicBezTo>
                    <a:pt x="431010" y="1113196"/>
                    <a:pt x="406866" y="1102466"/>
                    <a:pt x="406866" y="1075642"/>
                  </a:cubicBezTo>
                  <a:moveTo>
                    <a:pt x="516854" y="904863"/>
                  </a:moveTo>
                  <a:cubicBezTo>
                    <a:pt x="498970" y="904863"/>
                    <a:pt x="492710" y="889662"/>
                    <a:pt x="492710" y="872674"/>
                  </a:cubicBezTo>
                  <a:cubicBezTo>
                    <a:pt x="492710" y="819920"/>
                    <a:pt x="517748" y="756437"/>
                    <a:pt x="557988" y="756437"/>
                  </a:cubicBezTo>
                  <a:cubicBezTo>
                    <a:pt x="575872" y="756437"/>
                    <a:pt x="582131" y="771637"/>
                    <a:pt x="582131" y="788625"/>
                  </a:cubicBezTo>
                  <a:cubicBezTo>
                    <a:pt x="582131" y="840485"/>
                    <a:pt x="556199" y="904863"/>
                    <a:pt x="516854" y="904863"/>
                  </a:cubicBezTo>
                  <a:moveTo>
                    <a:pt x="631313" y="1049712"/>
                  </a:moveTo>
                  <a:cubicBezTo>
                    <a:pt x="631313" y="1015735"/>
                    <a:pt x="600910" y="1003217"/>
                    <a:pt x="551728" y="988911"/>
                  </a:cubicBezTo>
                  <a:cubicBezTo>
                    <a:pt x="509700" y="976393"/>
                    <a:pt x="490027" y="972817"/>
                    <a:pt x="490027" y="958511"/>
                  </a:cubicBezTo>
                  <a:cubicBezTo>
                    <a:pt x="490027" y="947781"/>
                    <a:pt x="498970" y="934369"/>
                    <a:pt x="516854" y="924534"/>
                  </a:cubicBezTo>
                  <a:cubicBezTo>
                    <a:pt x="586602" y="920957"/>
                    <a:pt x="630419" y="858368"/>
                    <a:pt x="630419" y="802931"/>
                  </a:cubicBezTo>
                  <a:cubicBezTo>
                    <a:pt x="630419" y="793096"/>
                    <a:pt x="628630" y="784155"/>
                    <a:pt x="625948" y="776107"/>
                  </a:cubicBezTo>
                  <a:lnTo>
                    <a:pt x="673341" y="776107"/>
                  </a:lnTo>
                  <a:lnTo>
                    <a:pt x="682283" y="745707"/>
                  </a:lnTo>
                  <a:lnTo>
                    <a:pt x="601804" y="745707"/>
                  </a:lnTo>
                  <a:cubicBezTo>
                    <a:pt x="591073" y="738554"/>
                    <a:pt x="577660" y="734977"/>
                    <a:pt x="562459" y="734977"/>
                  </a:cubicBezTo>
                  <a:cubicBezTo>
                    <a:pt x="489133" y="734977"/>
                    <a:pt x="441740" y="799355"/>
                    <a:pt x="441740" y="856579"/>
                  </a:cubicBezTo>
                  <a:cubicBezTo>
                    <a:pt x="441740" y="893239"/>
                    <a:pt x="463201" y="918275"/>
                    <a:pt x="497181" y="922745"/>
                  </a:cubicBezTo>
                  <a:cubicBezTo>
                    <a:pt x="463201" y="938840"/>
                    <a:pt x="443529" y="955828"/>
                    <a:pt x="443529" y="977287"/>
                  </a:cubicBezTo>
                  <a:cubicBezTo>
                    <a:pt x="443529" y="989805"/>
                    <a:pt x="448000" y="998747"/>
                    <a:pt x="458730" y="1006794"/>
                  </a:cubicBezTo>
                  <a:cubicBezTo>
                    <a:pt x="380040" y="1030041"/>
                    <a:pt x="347848" y="1059548"/>
                    <a:pt x="347848" y="1093525"/>
                  </a:cubicBezTo>
                  <a:cubicBezTo>
                    <a:pt x="347848" y="1130184"/>
                    <a:pt x="396135" y="1145384"/>
                    <a:pt x="453365" y="1145384"/>
                  </a:cubicBezTo>
                  <a:cubicBezTo>
                    <a:pt x="549940" y="1146279"/>
                    <a:pt x="631313" y="1093525"/>
                    <a:pt x="631313" y="1049712"/>
                  </a:cubicBezTo>
                  <a:moveTo>
                    <a:pt x="266475" y="835120"/>
                  </a:moveTo>
                  <a:cubicBezTo>
                    <a:pt x="301349" y="835120"/>
                    <a:pt x="302243" y="850321"/>
                    <a:pt x="296878" y="888768"/>
                  </a:cubicBezTo>
                  <a:lnTo>
                    <a:pt x="317445" y="888768"/>
                  </a:lnTo>
                  <a:lnTo>
                    <a:pt x="363944" y="760907"/>
                  </a:lnTo>
                  <a:lnTo>
                    <a:pt x="343377" y="760907"/>
                  </a:lnTo>
                  <a:cubicBezTo>
                    <a:pt x="325493" y="791308"/>
                    <a:pt x="312080" y="814555"/>
                    <a:pt x="273628" y="814555"/>
                  </a:cubicBezTo>
                  <a:lnTo>
                    <a:pt x="195832" y="814555"/>
                  </a:lnTo>
                  <a:lnTo>
                    <a:pt x="234283" y="709942"/>
                  </a:lnTo>
                  <a:cubicBezTo>
                    <a:pt x="247696" y="672388"/>
                    <a:pt x="254850" y="665235"/>
                    <a:pt x="302243" y="665235"/>
                  </a:cubicBezTo>
                  <a:lnTo>
                    <a:pt x="336223" y="665235"/>
                  </a:lnTo>
                  <a:cubicBezTo>
                    <a:pt x="385405" y="665235"/>
                    <a:pt x="391664" y="678647"/>
                    <a:pt x="391664" y="730507"/>
                  </a:cubicBezTo>
                  <a:lnTo>
                    <a:pt x="411337" y="730507"/>
                  </a:lnTo>
                  <a:lnTo>
                    <a:pt x="427433" y="643776"/>
                  </a:lnTo>
                  <a:lnTo>
                    <a:pt x="135026" y="643776"/>
                  </a:lnTo>
                  <a:lnTo>
                    <a:pt x="129661" y="659870"/>
                  </a:lnTo>
                  <a:cubicBezTo>
                    <a:pt x="185996" y="671494"/>
                    <a:pt x="191361" y="676859"/>
                    <a:pt x="165429" y="750178"/>
                  </a:cubicBezTo>
                  <a:lnTo>
                    <a:pt x="107305" y="908439"/>
                  </a:lnTo>
                  <a:cubicBezTo>
                    <a:pt x="80479" y="980864"/>
                    <a:pt x="69748" y="987123"/>
                    <a:pt x="4471" y="998747"/>
                  </a:cubicBezTo>
                  <a:lnTo>
                    <a:pt x="0" y="1014841"/>
                  </a:lnTo>
                  <a:lnTo>
                    <a:pt x="325493" y="1014841"/>
                  </a:lnTo>
                  <a:lnTo>
                    <a:pt x="383616" y="922745"/>
                  </a:lnTo>
                  <a:lnTo>
                    <a:pt x="361261" y="922745"/>
                  </a:lnTo>
                  <a:cubicBezTo>
                    <a:pt x="323704" y="960299"/>
                    <a:pt x="285253" y="993382"/>
                    <a:pt x="212822" y="993382"/>
                  </a:cubicBezTo>
                  <a:cubicBezTo>
                    <a:pt x="126084" y="993382"/>
                    <a:pt x="134132" y="988911"/>
                    <a:pt x="162746" y="908439"/>
                  </a:cubicBezTo>
                  <a:lnTo>
                    <a:pt x="189573" y="836014"/>
                  </a:lnTo>
                  <a:lnTo>
                    <a:pt x="266475" y="836014"/>
                  </a:lnTo>
                  <a:close/>
                  <a:moveTo>
                    <a:pt x="308503" y="616952"/>
                  </a:moveTo>
                  <a:lnTo>
                    <a:pt x="391664" y="556151"/>
                  </a:lnTo>
                  <a:lnTo>
                    <a:pt x="391664" y="545421"/>
                  </a:lnTo>
                  <a:lnTo>
                    <a:pt x="336223" y="545421"/>
                  </a:lnTo>
                  <a:lnTo>
                    <a:pt x="287042" y="616952"/>
                  </a:lnTo>
                  <a:close/>
                  <a:moveTo>
                    <a:pt x="1551456" y="160050"/>
                  </a:moveTo>
                  <a:cubicBezTo>
                    <a:pt x="1571128" y="160050"/>
                    <a:pt x="1588118" y="175250"/>
                    <a:pt x="1579176" y="210121"/>
                  </a:cubicBezTo>
                  <a:lnTo>
                    <a:pt x="1488861" y="234263"/>
                  </a:lnTo>
                  <a:cubicBezTo>
                    <a:pt x="1503168" y="190450"/>
                    <a:pt x="1529995" y="160050"/>
                    <a:pt x="1551456" y="160050"/>
                  </a:cubicBezTo>
                  <a:moveTo>
                    <a:pt x="1601531" y="306688"/>
                  </a:moveTo>
                  <a:lnTo>
                    <a:pt x="1583647" y="306688"/>
                  </a:lnTo>
                  <a:cubicBezTo>
                    <a:pt x="1561292" y="333512"/>
                    <a:pt x="1536254" y="354971"/>
                    <a:pt x="1512110" y="354971"/>
                  </a:cubicBezTo>
                  <a:cubicBezTo>
                    <a:pt x="1487072" y="354971"/>
                    <a:pt x="1474554" y="339771"/>
                    <a:pt x="1474554" y="306688"/>
                  </a:cubicBezTo>
                  <a:cubicBezTo>
                    <a:pt x="1474554" y="293276"/>
                    <a:pt x="1476342" y="278970"/>
                    <a:pt x="1479025" y="266452"/>
                  </a:cubicBezTo>
                  <a:lnTo>
                    <a:pt x="1625675" y="218168"/>
                  </a:lnTo>
                  <a:cubicBezTo>
                    <a:pt x="1654290" y="150214"/>
                    <a:pt x="1619416" y="120708"/>
                    <a:pt x="1579176" y="120708"/>
                  </a:cubicBezTo>
                  <a:cubicBezTo>
                    <a:pt x="1509428" y="120708"/>
                    <a:pt x="1430737" y="242310"/>
                    <a:pt x="1430737" y="337982"/>
                  </a:cubicBezTo>
                  <a:cubicBezTo>
                    <a:pt x="1430737" y="383583"/>
                    <a:pt x="1452198" y="408619"/>
                    <a:pt x="1486178" y="408619"/>
                  </a:cubicBezTo>
                  <a:cubicBezTo>
                    <a:pt x="1526418" y="408619"/>
                    <a:pt x="1567551" y="370171"/>
                    <a:pt x="1601531" y="306688"/>
                  </a:cubicBezTo>
                  <a:moveTo>
                    <a:pt x="1578282" y="88519"/>
                  </a:moveTo>
                  <a:lnTo>
                    <a:pt x="1661444" y="12518"/>
                  </a:lnTo>
                  <a:lnTo>
                    <a:pt x="1661444" y="1788"/>
                  </a:lnTo>
                  <a:lnTo>
                    <a:pt x="1606002" y="1788"/>
                  </a:lnTo>
                  <a:lnTo>
                    <a:pt x="1556821" y="89413"/>
                  </a:lnTo>
                  <a:lnTo>
                    <a:pt x="1578282" y="89413"/>
                  </a:lnTo>
                  <a:close/>
                  <a:moveTo>
                    <a:pt x="1266202" y="160944"/>
                  </a:moveTo>
                  <a:lnTo>
                    <a:pt x="1315384" y="160944"/>
                  </a:lnTo>
                  <a:lnTo>
                    <a:pt x="1238482" y="371959"/>
                  </a:lnTo>
                  <a:cubicBezTo>
                    <a:pt x="1231328" y="389842"/>
                    <a:pt x="1241165" y="407725"/>
                    <a:pt x="1259943" y="407725"/>
                  </a:cubicBezTo>
                  <a:cubicBezTo>
                    <a:pt x="1314490" y="407725"/>
                    <a:pt x="1380661" y="361230"/>
                    <a:pt x="1404805" y="295064"/>
                  </a:cubicBezTo>
                  <a:lnTo>
                    <a:pt x="1391392" y="295064"/>
                  </a:lnTo>
                  <a:cubicBezTo>
                    <a:pt x="1371719" y="322782"/>
                    <a:pt x="1328797" y="353183"/>
                    <a:pt x="1296606" y="359441"/>
                  </a:cubicBezTo>
                  <a:lnTo>
                    <a:pt x="1367248" y="160944"/>
                  </a:lnTo>
                  <a:lnTo>
                    <a:pt x="1439679" y="160944"/>
                  </a:lnTo>
                  <a:lnTo>
                    <a:pt x="1448621" y="130543"/>
                  </a:lnTo>
                  <a:lnTo>
                    <a:pt x="1377979" y="130543"/>
                  </a:lnTo>
                  <a:lnTo>
                    <a:pt x="1404805" y="54542"/>
                  </a:lnTo>
                  <a:lnTo>
                    <a:pt x="1377085" y="54542"/>
                  </a:lnTo>
                  <a:lnTo>
                    <a:pt x="1327009" y="130543"/>
                  </a:lnTo>
                  <a:lnTo>
                    <a:pt x="1267097" y="138591"/>
                  </a:lnTo>
                  <a:lnTo>
                    <a:pt x="1267097" y="160944"/>
                  </a:lnTo>
                  <a:close/>
                  <a:moveTo>
                    <a:pt x="1241165" y="185086"/>
                  </a:moveTo>
                  <a:cubicBezTo>
                    <a:pt x="1251001" y="150214"/>
                    <a:pt x="1245636" y="120708"/>
                    <a:pt x="1219703" y="120708"/>
                  </a:cubicBezTo>
                  <a:cubicBezTo>
                    <a:pt x="1186618" y="120708"/>
                    <a:pt x="1175887" y="143061"/>
                    <a:pt x="1143696" y="212804"/>
                  </a:cubicBezTo>
                  <a:lnTo>
                    <a:pt x="1143696" y="173462"/>
                  </a:lnTo>
                  <a:cubicBezTo>
                    <a:pt x="1143696" y="145744"/>
                    <a:pt x="1134753" y="120708"/>
                    <a:pt x="1109716" y="120708"/>
                  </a:cubicBezTo>
                  <a:cubicBezTo>
                    <a:pt x="1080207" y="120708"/>
                    <a:pt x="1053380" y="167203"/>
                    <a:pt x="1031919" y="211910"/>
                  </a:cubicBezTo>
                  <a:lnTo>
                    <a:pt x="1045332" y="211910"/>
                  </a:lnTo>
                  <a:cubicBezTo>
                    <a:pt x="1059640" y="191344"/>
                    <a:pt x="1073053" y="178827"/>
                    <a:pt x="1083783" y="178827"/>
                  </a:cubicBezTo>
                  <a:cubicBezTo>
                    <a:pt x="1096302" y="178827"/>
                    <a:pt x="1103456" y="198498"/>
                    <a:pt x="1083783" y="242310"/>
                  </a:cubicBezTo>
                  <a:lnTo>
                    <a:pt x="1026554" y="369277"/>
                  </a:lnTo>
                  <a:cubicBezTo>
                    <a:pt x="1015823" y="393419"/>
                    <a:pt x="1027448" y="408619"/>
                    <a:pt x="1050698" y="408619"/>
                  </a:cubicBezTo>
                  <a:cubicBezTo>
                    <a:pt x="1065005" y="408619"/>
                    <a:pt x="1071264" y="405042"/>
                    <a:pt x="1077524" y="389842"/>
                  </a:cubicBezTo>
                  <a:lnTo>
                    <a:pt x="1133859" y="241416"/>
                  </a:lnTo>
                  <a:cubicBezTo>
                    <a:pt x="1149955" y="221745"/>
                    <a:pt x="1164262" y="204756"/>
                    <a:pt x="1182147" y="185980"/>
                  </a:cubicBezTo>
                  <a:lnTo>
                    <a:pt x="1241165" y="185980"/>
                  </a:lnTo>
                  <a:close/>
                  <a:moveTo>
                    <a:pt x="929085" y="160050"/>
                  </a:moveTo>
                  <a:cubicBezTo>
                    <a:pt x="948758" y="160050"/>
                    <a:pt x="965748" y="175250"/>
                    <a:pt x="956805" y="210121"/>
                  </a:cubicBezTo>
                  <a:lnTo>
                    <a:pt x="866490" y="234263"/>
                  </a:lnTo>
                  <a:cubicBezTo>
                    <a:pt x="880798" y="190450"/>
                    <a:pt x="907624" y="160050"/>
                    <a:pt x="929085" y="160050"/>
                  </a:cubicBezTo>
                  <a:moveTo>
                    <a:pt x="979161" y="306688"/>
                  </a:moveTo>
                  <a:lnTo>
                    <a:pt x="961277" y="306688"/>
                  </a:lnTo>
                  <a:cubicBezTo>
                    <a:pt x="938921" y="333512"/>
                    <a:pt x="913883" y="354971"/>
                    <a:pt x="889740" y="354971"/>
                  </a:cubicBezTo>
                  <a:cubicBezTo>
                    <a:pt x="864702" y="354971"/>
                    <a:pt x="852183" y="339771"/>
                    <a:pt x="852183" y="306688"/>
                  </a:cubicBezTo>
                  <a:cubicBezTo>
                    <a:pt x="852183" y="293276"/>
                    <a:pt x="853971" y="278970"/>
                    <a:pt x="856654" y="266452"/>
                  </a:cubicBezTo>
                  <a:lnTo>
                    <a:pt x="1003304" y="218168"/>
                  </a:lnTo>
                  <a:cubicBezTo>
                    <a:pt x="1031919" y="150214"/>
                    <a:pt x="997939" y="120708"/>
                    <a:pt x="956805" y="120708"/>
                  </a:cubicBezTo>
                  <a:cubicBezTo>
                    <a:pt x="887057" y="120708"/>
                    <a:pt x="808367" y="242310"/>
                    <a:pt x="808367" y="337982"/>
                  </a:cubicBezTo>
                  <a:cubicBezTo>
                    <a:pt x="808367" y="383583"/>
                    <a:pt x="829828" y="408619"/>
                    <a:pt x="863808" y="408619"/>
                  </a:cubicBezTo>
                  <a:cubicBezTo>
                    <a:pt x="904047" y="408619"/>
                    <a:pt x="945181" y="370171"/>
                    <a:pt x="979161" y="306688"/>
                  </a:cubicBezTo>
                  <a:moveTo>
                    <a:pt x="637572" y="365700"/>
                  </a:moveTo>
                  <a:cubicBezTo>
                    <a:pt x="623265" y="365700"/>
                    <a:pt x="602698" y="352288"/>
                    <a:pt x="602698" y="340665"/>
                  </a:cubicBezTo>
                  <a:cubicBezTo>
                    <a:pt x="602698" y="337088"/>
                    <a:pt x="608958" y="320100"/>
                    <a:pt x="617005" y="299535"/>
                  </a:cubicBezTo>
                  <a:lnTo>
                    <a:pt x="640255" y="236945"/>
                  </a:lnTo>
                  <a:cubicBezTo>
                    <a:pt x="665293" y="206545"/>
                    <a:pt x="704638" y="173462"/>
                    <a:pt x="726993" y="173462"/>
                  </a:cubicBezTo>
                  <a:cubicBezTo>
                    <a:pt x="740406" y="173462"/>
                    <a:pt x="750243" y="182403"/>
                    <a:pt x="750243" y="201180"/>
                  </a:cubicBezTo>
                  <a:cubicBezTo>
                    <a:pt x="749349" y="260193"/>
                    <a:pt x="695696" y="365700"/>
                    <a:pt x="637572" y="365700"/>
                  </a:cubicBezTo>
                  <a:moveTo>
                    <a:pt x="800319" y="178827"/>
                  </a:moveTo>
                  <a:cubicBezTo>
                    <a:pt x="800319" y="135908"/>
                    <a:pt x="789588" y="119814"/>
                    <a:pt x="759185" y="119814"/>
                  </a:cubicBezTo>
                  <a:cubicBezTo>
                    <a:pt x="721628" y="119814"/>
                    <a:pt x="686754" y="160050"/>
                    <a:pt x="650985" y="208333"/>
                  </a:cubicBezTo>
                  <a:lnTo>
                    <a:pt x="726099" y="6259"/>
                  </a:lnTo>
                  <a:lnTo>
                    <a:pt x="721628" y="0"/>
                  </a:lnTo>
                  <a:lnTo>
                    <a:pt x="628630" y="10730"/>
                  </a:lnTo>
                  <a:lnTo>
                    <a:pt x="628630" y="21459"/>
                  </a:lnTo>
                  <a:lnTo>
                    <a:pt x="646514" y="34871"/>
                  </a:lnTo>
                  <a:cubicBezTo>
                    <a:pt x="662610" y="47389"/>
                    <a:pt x="657245" y="59907"/>
                    <a:pt x="642938" y="99249"/>
                  </a:cubicBezTo>
                  <a:lnTo>
                    <a:pt x="561564" y="312947"/>
                  </a:lnTo>
                  <a:cubicBezTo>
                    <a:pt x="554411" y="330829"/>
                    <a:pt x="546363" y="352288"/>
                    <a:pt x="546363" y="357653"/>
                  </a:cubicBezTo>
                  <a:cubicBezTo>
                    <a:pt x="546363" y="382689"/>
                    <a:pt x="580343" y="406831"/>
                    <a:pt x="611640" y="406831"/>
                  </a:cubicBezTo>
                  <a:cubicBezTo>
                    <a:pt x="682283" y="408619"/>
                    <a:pt x="800319" y="278970"/>
                    <a:pt x="800319" y="178827"/>
                  </a:cubicBezTo>
                  <a:moveTo>
                    <a:pt x="525796" y="151108"/>
                  </a:moveTo>
                  <a:cubicBezTo>
                    <a:pt x="531161" y="131438"/>
                    <a:pt x="518642" y="120708"/>
                    <a:pt x="507912" y="120708"/>
                  </a:cubicBezTo>
                  <a:cubicBezTo>
                    <a:pt x="465884" y="120708"/>
                    <a:pt x="414914" y="159156"/>
                    <a:pt x="395241" y="211910"/>
                  </a:cubicBezTo>
                  <a:lnTo>
                    <a:pt x="408654" y="211910"/>
                  </a:lnTo>
                  <a:cubicBezTo>
                    <a:pt x="422067" y="192239"/>
                    <a:pt x="445317" y="170779"/>
                    <a:pt x="467672" y="167203"/>
                  </a:cubicBezTo>
                  <a:lnTo>
                    <a:pt x="386299" y="378218"/>
                  </a:lnTo>
                  <a:cubicBezTo>
                    <a:pt x="379145" y="397889"/>
                    <a:pt x="393453" y="408619"/>
                    <a:pt x="404183" y="408619"/>
                  </a:cubicBezTo>
                  <a:cubicBezTo>
                    <a:pt x="444423" y="408619"/>
                    <a:pt x="491816" y="370171"/>
                    <a:pt x="511489" y="317417"/>
                  </a:cubicBezTo>
                  <a:lnTo>
                    <a:pt x="498075" y="317417"/>
                  </a:lnTo>
                  <a:cubicBezTo>
                    <a:pt x="484662" y="337088"/>
                    <a:pt x="461413" y="358547"/>
                    <a:pt x="439057" y="362124"/>
                  </a:cubicBezTo>
                  <a:close/>
                  <a:moveTo>
                    <a:pt x="534738" y="67060"/>
                  </a:moveTo>
                  <a:cubicBezTo>
                    <a:pt x="552622" y="67060"/>
                    <a:pt x="567824" y="51860"/>
                    <a:pt x="567824" y="33977"/>
                  </a:cubicBezTo>
                  <a:cubicBezTo>
                    <a:pt x="567824" y="16094"/>
                    <a:pt x="552622" y="894"/>
                    <a:pt x="534738" y="894"/>
                  </a:cubicBezTo>
                  <a:cubicBezTo>
                    <a:pt x="523113" y="894"/>
                    <a:pt x="512383" y="7153"/>
                    <a:pt x="506123" y="16989"/>
                  </a:cubicBezTo>
                  <a:cubicBezTo>
                    <a:pt x="499864" y="26824"/>
                    <a:pt x="499864" y="40236"/>
                    <a:pt x="506123" y="50966"/>
                  </a:cubicBezTo>
                  <a:cubicBezTo>
                    <a:pt x="512383" y="60801"/>
                    <a:pt x="523113" y="67954"/>
                    <a:pt x="534738" y="67060"/>
                  </a:cubicBezTo>
                  <a:moveTo>
                    <a:pt x="328175" y="26824"/>
                  </a:moveTo>
                  <a:lnTo>
                    <a:pt x="135026" y="26824"/>
                  </a:lnTo>
                  <a:lnTo>
                    <a:pt x="129661" y="42918"/>
                  </a:lnTo>
                  <a:cubicBezTo>
                    <a:pt x="185996" y="54542"/>
                    <a:pt x="191361" y="59907"/>
                    <a:pt x="165429" y="133226"/>
                  </a:cubicBezTo>
                  <a:lnTo>
                    <a:pt x="107305" y="291487"/>
                  </a:lnTo>
                  <a:cubicBezTo>
                    <a:pt x="80479" y="363912"/>
                    <a:pt x="69748" y="370171"/>
                    <a:pt x="4471" y="381795"/>
                  </a:cubicBezTo>
                  <a:lnTo>
                    <a:pt x="0" y="397889"/>
                  </a:lnTo>
                  <a:lnTo>
                    <a:pt x="293301" y="397889"/>
                  </a:lnTo>
                  <a:lnTo>
                    <a:pt x="356790" y="284334"/>
                  </a:lnTo>
                  <a:lnTo>
                    <a:pt x="334435" y="284334"/>
                  </a:lnTo>
                  <a:cubicBezTo>
                    <a:pt x="297772" y="324570"/>
                    <a:pt x="255744" y="375536"/>
                    <a:pt x="190467" y="375536"/>
                  </a:cubicBezTo>
                  <a:cubicBezTo>
                    <a:pt x="141285" y="375536"/>
                    <a:pt x="134132" y="366595"/>
                    <a:pt x="161852" y="290593"/>
                  </a:cubicBezTo>
                  <a:lnTo>
                    <a:pt x="219976" y="132332"/>
                  </a:lnTo>
                  <a:cubicBezTo>
                    <a:pt x="246802" y="59907"/>
                    <a:pt x="257533" y="53648"/>
                    <a:pt x="322810" y="42024"/>
                  </a:cubicBezTo>
                  <a:close/>
                </a:path>
              </a:pathLst>
            </a:custGeom>
            <a:solidFill>
              <a:srgbClr val="000000"/>
            </a:solidFill>
            <a:ln w="893" cap="flat">
              <a:noFill/>
              <a:prstDash val="solid"/>
              <a:miter/>
            </a:ln>
          </p:spPr>
          <p:txBody>
            <a:bodyPr rtlCol="0" anchor="ctr"/>
            <a:lstStyle/>
            <a:p>
              <a:endParaRPr lang="fr-FR"/>
            </a:p>
          </p:txBody>
        </p:sp>
      </p:grpSp>
      <p:cxnSp>
        <p:nvCxnSpPr>
          <p:cNvPr id="105" name="Connecteur droit 104">
            <a:extLst>
              <a:ext uri="{FF2B5EF4-FFF2-40B4-BE49-F238E27FC236}">
                <a16:creationId xmlns:a16="http://schemas.microsoft.com/office/drawing/2014/main" id="{6F701B75-FA18-D27B-8120-48DEC9CB8B65}"/>
              </a:ext>
            </a:extLst>
          </p:cNvPr>
          <p:cNvCxnSpPr>
            <a:cxnSpLocks/>
          </p:cNvCxnSpPr>
          <p:nvPr userDrawn="1"/>
        </p:nvCxnSpPr>
        <p:spPr>
          <a:xfrm flipH="1">
            <a:off x="357115" y="6149975"/>
            <a:ext cx="3047" cy="70802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a:extLst>
              <a:ext uri="{FF2B5EF4-FFF2-40B4-BE49-F238E27FC236}">
                <a16:creationId xmlns:a16="http://schemas.microsoft.com/office/drawing/2014/main" id="{BF99B84A-DC2A-1A22-02D5-98E7BA9850A3}"/>
              </a:ext>
            </a:extLst>
          </p:cNvPr>
          <p:cNvSpPr>
            <a:spLocks noGrp="1"/>
          </p:cNvSpPr>
          <p:nvPr>
            <p:ph type="sldNum" sz="quarter" idx="12"/>
          </p:nvPr>
        </p:nvSpPr>
        <p:spPr>
          <a:xfrm>
            <a:off x="11835420" y="6319201"/>
            <a:ext cx="365127" cy="365125"/>
          </a:xfrm>
        </p:spPr>
        <p:txBody>
          <a:bodyPr/>
          <a:lstStyle>
            <a:lvl1pPr>
              <a:defRPr>
                <a:solidFill>
                  <a:schemeClr val="tx1">
                    <a:lumMod val="65000"/>
                    <a:lumOff val="35000"/>
                  </a:schemeClr>
                </a:solidFill>
              </a:defRPr>
            </a:lvl1pPr>
          </a:lstStyle>
          <a:p>
            <a:fld id="{6E739F3C-2768-A14F-A11C-037BCBCB7D23}" type="slidenum">
              <a:rPr lang="fr-FR" smtClean="0"/>
              <a:pPr/>
              <a:t>‹N°›</a:t>
            </a:fld>
            <a:endParaRPr lang="fr-FR" dirty="0"/>
          </a:p>
        </p:txBody>
      </p:sp>
      <p:sp>
        <p:nvSpPr>
          <p:cNvPr id="8" name="Forme libre 7">
            <a:extLst>
              <a:ext uri="{FF2B5EF4-FFF2-40B4-BE49-F238E27FC236}">
                <a16:creationId xmlns:a16="http://schemas.microsoft.com/office/drawing/2014/main" id="{8AE8E2CD-FAA1-7703-C8A1-3E037A144160}"/>
              </a:ext>
            </a:extLst>
          </p:cNvPr>
          <p:cNvSpPr/>
          <p:nvPr userDrawn="1"/>
        </p:nvSpPr>
        <p:spPr>
          <a:xfrm>
            <a:off x="11826875" y="6303211"/>
            <a:ext cx="415636" cy="403761"/>
          </a:xfrm>
          <a:custGeom>
            <a:avLst/>
            <a:gdLst>
              <a:gd name="connsiteX0" fmla="*/ 201881 w 415636"/>
              <a:gd name="connsiteY0" fmla="*/ 0 h 403761"/>
              <a:gd name="connsiteX1" fmla="*/ 415636 w 415636"/>
              <a:gd name="connsiteY1" fmla="*/ 0 h 403761"/>
              <a:gd name="connsiteX2" fmla="*/ 415636 w 415636"/>
              <a:gd name="connsiteY2" fmla="*/ 403761 h 403761"/>
              <a:gd name="connsiteX3" fmla="*/ 201881 w 415636"/>
              <a:gd name="connsiteY3" fmla="*/ 403761 h 403761"/>
              <a:gd name="connsiteX4" fmla="*/ 4101 w 415636"/>
              <a:gd name="connsiteY4" fmla="*/ 242566 h 403761"/>
              <a:gd name="connsiteX5" fmla="*/ 0 w 415636"/>
              <a:gd name="connsiteY5" fmla="*/ 201881 h 403761"/>
              <a:gd name="connsiteX6" fmla="*/ 4101 w 415636"/>
              <a:gd name="connsiteY6" fmla="*/ 161195 h 403761"/>
              <a:gd name="connsiteX7" fmla="*/ 201881 w 415636"/>
              <a:gd name="connsiteY7"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36" h="403761">
                <a:moveTo>
                  <a:pt x="201881" y="0"/>
                </a:moveTo>
                <a:lnTo>
                  <a:pt x="415636" y="0"/>
                </a:lnTo>
                <a:lnTo>
                  <a:pt x="415636" y="403761"/>
                </a:lnTo>
                <a:lnTo>
                  <a:pt x="201881" y="403761"/>
                </a:lnTo>
                <a:cubicBezTo>
                  <a:pt x="104322" y="403761"/>
                  <a:pt x="22926" y="334560"/>
                  <a:pt x="4101" y="242566"/>
                </a:cubicBezTo>
                <a:lnTo>
                  <a:pt x="0" y="201881"/>
                </a:lnTo>
                <a:lnTo>
                  <a:pt x="4101" y="161195"/>
                </a:lnTo>
                <a:cubicBezTo>
                  <a:pt x="22926" y="69201"/>
                  <a:pt x="104322" y="0"/>
                  <a:pt x="201881"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cxnSp>
        <p:nvCxnSpPr>
          <p:cNvPr id="4" name="Connecteur droit 3">
            <a:extLst>
              <a:ext uri="{FF2B5EF4-FFF2-40B4-BE49-F238E27FC236}">
                <a16:creationId xmlns:a16="http://schemas.microsoft.com/office/drawing/2014/main" id="{2FD3DEC8-C6FA-149D-30D5-BBEFF977610A}"/>
              </a:ext>
            </a:extLst>
          </p:cNvPr>
          <p:cNvCxnSpPr>
            <a:cxnSpLocks/>
          </p:cNvCxnSpPr>
          <p:nvPr userDrawn="1"/>
        </p:nvCxnSpPr>
        <p:spPr>
          <a:xfrm>
            <a:off x="1960396" y="6153150"/>
            <a:ext cx="0" cy="70493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181454DF-B040-6800-50F6-B2A2EC8BEFB9}"/>
              </a:ext>
            </a:extLst>
          </p:cNvPr>
          <p:cNvGrpSpPr/>
          <p:nvPr userDrawn="1"/>
        </p:nvGrpSpPr>
        <p:grpSpPr>
          <a:xfrm>
            <a:off x="1274524" y="6279025"/>
            <a:ext cx="517010" cy="449924"/>
            <a:chOff x="1301606" y="6252162"/>
            <a:chExt cx="462845" cy="402788"/>
          </a:xfrm>
          <a:solidFill>
            <a:srgbClr val="004F91"/>
          </a:solidFill>
        </p:grpSpPr>
        <p:sp>
          <p:nvSpPr>
            <p:cNvPr id="15" name="Forme libre 14">
              <a:extLst>
                <a:ext uri="{FF2B5EF4-FFF2-40B4-BE49-F238E27FC236}">
                  <a16:creationId xmlns:a16="http://schemas.microsoft.com/office/drawing/2014/main" id="{3300649B-D55D-9715-C6FD-24DC05B7F420}"/>
                </a:ext>
              </a:extLst>
            </p:cNvPr>
            <p:cNvSpPr/>
            <p:nvPr/>
          </p:nvSpPr>
          <p:spPr>
            <a:xfrm>
              <a:off x="1434300" y="6252162"/>
              <a:ext cx="199811" cy="269202"/>
            </a:xfrm>
            <a:custGeom>
              <a:avLst/>
              <a:gdLst>
                <a:gd name="connsiteX0" fmla="*/ 1235075 w 1563369"/>
                <a:gd name="connsiteY0" fmla="*/ 1745615 h 2106294"/>
                <a:gd name="connsiteX1" fmla="*/ 708660 w 1563369"/>
                <a:gd name="connsiteY1" fmla="*/ 1172845 h 2106294"/>
                <a:gd name="connsiteX2" fmla="*/ 708660 w 1563369"/>
                <a:gd name="connsiteY2" fmla="*/ 0 h 2106294"/>
                <a:gd name="connsiteX3" fmla="*/ 626110 w 1563369"/>
                <a:gd name="connsiteY3" fmla="*/ 0 h 2106294"/>
                <a:gd name="connsiteX4" fmla="*/ 626110 w 1563369"/>
                <a:gd name="connsiteY4" fmla="*/ 624840 h 2106294"/>
                <a:gd name="connsiteX5" fmla="*/ 0 w 1563369"/>
                <a:gd name="connsiteY5" fmla="*/ 1355725 h 2106294"/>
                <a:gd name="connsiteX6" fmla="*/ 811530 w 1563369"/>
                <a:gd name="connsiteY6" fmla="*/ 2106295 h 2106294"/>
                <a:gd name="connsiteX7" fmla="*/ 1563370 w 1563369"/>
                <a:gd name="connsiteY7" fmla="*/ 1634490 h 2106294"/>
                <a:gd name="connsiteX8" fmla="*/ 1235075 w 1563369"/>
                <a:gd name="connsiteY8" fmla="*/ 1745615 h 2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69" h="2106294">
                  <a:moveTo>
                    <a:pt x="1235075" y="1745615"/>
                  </a:moveTo>
                  <a:cubicBezTo>
                    <a:pt x="986155" y="1741805"/>
                    <a:pt x="708660" y="1526540"/>
                    <a:pt x="708660" y="1172845"/>
                  </a:cubicBezTo>
                  <a:lnTo>
                    <a:pt x="708660" y="0"/>
                  </a:lnTo>
                  <a:lnTo>
                    <a:pt x="626110" y="0"/>
                  </a:lnTo>
                  <a:lnTo>
                    <a:pt x="626110" y="624840"/>
                  </a:lnTo>
                  <a:cubicBezTo>
                    <a:pt x="267335" y="702945"/>
                    <a:pt x="0" y="1000125"/>
                    <a:pt x="0" y="1355725"/>
                  </a:cubicBezTo>
                  <a:cubicBezTo>
                    <a:pt x="0" y="1770380"/>
                    <a:pt x="362585" y="2106295"/>
                    <a:pt x="811530" y="2106295"/>
                  </a:cubicBezTo>
                  <a:cubicBezTo>
                    <a:pt x="1152525" y="2106295"/>
                    <a:pt x="1443355" y="1910715"/>
                    <a:pt x="1563370" y="1634490"/>
                  </a:cubicBezTo>
                  <a:cubicBezTo>
                    <a:pt x="1486535" y="1701165"/>
                    <a:pt x="1355090" y="1747520"/>
                    <a:pt x="1235075" y="1745615"/>
                  </a:cubicBezTo>
                </a:path>
              </a:pathLst>
            </a:custGeom>
            <a:grpFill/>
            <a:ln w="6350" cap="flat">
              <a:noFill/>
              <a:prstDash val="solid"/>
              <a:miter/>
            </a:ln>
          </p:spPr>
          <p:txBody>
            <a:bodyPr rtlCol="0" anchor="ctr"/>
            <a:lstStyle/>
            <a:p>
              <a:endParaRPr lang="fr-FR" dirty="0"/>
            </a:p>
          </p:txBody>
        </p:sp>
        <p:sp>
          <p:nvSpPr>
            <p:cNvPr id="23" name="Forme libre 22">
              <a:extLst>
                <a:ext uri="{FF2B5EF4-FFF2-40B4-BE49-F238E27FC236}">
                  <a16:creationId xmlns:a16="http://schemas.microsoft.com/office/drawing/2014/main" id="{AECB97EA-27EB-D077-11D9-987679E0FAF0}"/>
                </a:ext>
              </a:extLst>
            </p:cNvPr>
            <p:cNvSpPr/>
            <p:nvPr/>
          </p:nvSpPr>
          <p:spPr>
            <a:xfrm>
              <a:off x="1538669" y="6329417"/>
              <a:ext cx="92507" cy="83933"/>
            </a:xfrm>
            <a:custGeom>
              <a:avLst/>
              <a:gdLst>
                <a:gd name="connsiteX0" fmla="*/ 0 w 723792"/>
                <a:gd name="connsiteY0" fmla="*/ 698 h 656710"/>
                <a:gd name="connsiteX1" fmla="*/ 692785 w 723792"/>
                <a:gd name="connsiteY1" fmla="*/ 369633 h 656710"/>
                <a:gd name="connsiteX2" fmla="*/ 448310 w 723792"/>
                <a:gd name="connsiteY2" fmla="*/ 656653 h 656710"/>
                <a:gd name="connsiteX3" fmla="*/ 0 w 723792"/>
                <a:gd name="connsiteY3" fmla="*/ 698 h 656710"/>
              </a:gdLst>
              <a:ahLst/>
              <a:cxnLst>
                <a:cxn ang="0">
                  <a:pos x="connsiteX0" y="connsiteY0"/>
                </a:cxn>
                <a:cxn ang="0">
                  <a:pos x="connsiteX1" y="connsiteY1"/>
                </a:cxn>
                <a:cxn ang="0">
                  <a:pos x="connsiteX2" y="connsiteY2"/>
                </a:cxn>
                <a:cxn ang="0">
                  <a:pos x="connsiteX3" y="connsiteY3"/>
                </a:cxn>
              </a:cxnLst>
              <a:rect l="l" t="t" r="r" b="b"/>
              <a:pathLst>
                <a:path w="723792" h="656710">
                  <a:moveTo>
                    <a:pt x="0" y="698"/>
                  </a:moveTo>
                  <a:cubicBezTo>
                    <a:pt x="34290" y="-3747"/>
                    <a:pt x="450215" y="1968"/>
                    <a:pt x="692785" y="369633"/>
                  </a:cubicBezTo>
                  <a:cubicBezTo>
                    <a:pt x="774700" y="493458"/>
                    <a:pt x="694690" y="648398"/>
                    <a:pt x="448310" y="656653"/>
                  </a:cubicBezTo>
                  <a:cubicBezTo>
                    <a:pt x="360680" y="659193"/>
                    <a:pt x="46355" y="579818"/>
                    <a:pt x="0" y="698"/>
                  </a:cubicBezTo>
                </a:path>
              </a:pathLst>
            </a:custGeom>
            <a:grpFill/>
            <a:ln w="6350" cap="flat">
              <a:noFill/>
              <a:prstDash val="solid"/>
              <a:miter/>
            </a:ln>
          </p:spPr>
          <p:txBody>
            <a:bodyPr rtlCol="0" anchor="ctr"/>
            <a:lstStyle/>
            <a:p>
              <a:endParaRPr lang="fr-FR"/>
            </a:p>
          </p:txBody>
        </p:sp>
        <p:sp>
          <p:nvSpPr>
            <p:cNvPr id="24" name="Forme libre 23">
              <a:extLst>
                <a:ext uri="{FF2B5EF4-FFF2-40B4-BE49-F238E27FC236}">
                  <a16:creationId xmlns:a16="http://schemas.microsoft.com/office/drawing/2014/main" id="{4BD02F39-E227-B103-8CFE-05A8BE6A0072}"/>
                </a:ext>
              </a:extLst>
            </p:cNvPr>
            <p:cNvSpPr/>
            <p:nvPr/>
          </p:nvSpPr>
          <p:spPr>
            <a:xfrm>
              <a:off x="1416851" y="6550012"/>
              <a:ext cx="107778" cy="104856"/>
            </a:xfrm>
            <a:custGeom>
              <a:avLst/>
              <a:gdLst>
                <a:gd name="connsiteX0" fmla="*/ 421640 w 843281"/>
                <a:gd name="connsiteY0" fmla="*/ 0 h 820420"/>
                <a:gd name="connsiteX1" fmla="*/ 0 w 843281"/>
                <a:gd name="connsiteY1" fmla="*/ 398145 h 820420"/>
                <a:gd name="connsiteX2" fmla="*/ 0 w 843281"/>
                <a:gd name="connsiteY2" fmla="*/ 820420 h 820420"/>
                <a:gd name="connsiteX3" fmla="*/ 187325 w 843281"/>
                <a:gd name="connsiteY3" fmla="*/ 820420 h 820420"/>
                <a:gd name="connsiteX4" fmla="*/ 187325 w 843281"/>
                <a:gd name="connsiteY4" fmla="*/ 401320 h 820420"/>
                <a:gd name="connsiteX5" fmla="*/ 421640 w 843281"/>
                <a:gd name="connsiteY5" fmla="*/ 142875 h 820420"/>
                <a:gd name="connsiteX6" fmla="*/ 655955 w 843281"/>
                <a:gd name="connsiteY6" fmla="*/ 401320 h 820420"/>
                <a:gd name="connsiteX7" fmla="*/ 655955 w 843281"/>
                <a:gd name="connsiteY7" fmla="*/ 820420 h 820420"/>
                <a:gd name="connsiteX8" fmla="*/ 843280 w 843281"/>
                <a:gd name="connsiteY8" fmla="*/ 820420 h 820420"/>
                <a:gd name="connsiteX9" fmla="*/ 843280 w 843281"/>
                <a:gd name="connsiteY9" fmla="*/ 398780 h 820420"/>
                <a:gd name="connsiteX10" fmla="*/ 421640 w 843281"/>
                <a:gd name="connsiteY10" fmla="*/ 0 h 8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1" h="820420">
                  <a:moveTo>
                    <a:pt x="421640" y="0"/>
                  </a:moveTo>
                  <a:cubicBezTo>
                    <a:pt x="212090" y="0"/>
                    <a:pt x="0" y="86360"/>
                    <a:pt x="0" y="398145"/>
                  </a:cubicBezTo>
                  <a:lnTo>
                    <a:pt x="0" y="820420"/>
                  </a:lnTo>
                  <a:lnTo>
                    <a:pt x="187325" y="820420"/>
                  </a:lnTo>
                  <a:lnTo>
                    <a:pt x="187325" y="401320"/>
                  </a:lnTo>
                  <a:cubicBezTo>
                    <a:pt x="187325" y="191135"/>
                    <a:pt x="322580" y="142875"/>
                    <a:pt x="421640" y="142875"/>
                  </a:cubicBezTo>
                  <a:cubicBezTo>
                    <a:pt x="520700" y="142875"/>
                    <a:pt x="655955" y="191770"/>
                    <a:pt x="655955" y="401320"/>
                  </a:cubicBezTo>
                  <a:lnTo>
                    <a:pt x="655955" y="820420"/>
                  </a:lnTo>
                  <a:lnTo>
                    <a:pt x="843280" y="820420"/>
                  </a:lnTo>
                  <a:lnTo>
                    <a:pt x="843280" y="398780"/>
                  </a:lnTo>
                  <a:cubicBezTo>
                    <a:pt x="843915" y="86995"/>
                    <a:pt x="631825" y="0"/>
                    <a:pt x="421640" y="0"/>
                  </a:cubicBezTo>
                </a:path>
              </a:pathLst>
            </a:custGeom>
            <a:grpFill/>
            <a:ln w="6350" cap="flat">
              <a:noFill/>
              <a:prstDash val="solid"/>
              <a:miter/>
            </a:ln>
          </p:spPr>
          <p:txBody>
            <a:bodyPr rtlCol="0" anchor="ctr"/>
            <a:lstStyle/>
            <a:p>
              <a:endParaRPr lang="fr-FR"/>
            </a:p>
          </p:txBody>
        </p:sp>
        <p:sp>
          <p:nvSpPr>
            <p:cNvPr id="25" name="Forme libre 24">
              <a:extLst>
                <a:ext uri="{FF2B5EF4-FFF2-40B4-BE49-F238E27FC236}">
                  <a16:creationId xmlns:a16="http://schemas.microsoft.com/office/drawing/2014/main" id="{75112B09-5F3C-F045-59C6-2094922DB1C4}"/>
                </a:ext>
              </a:extLst>
            </p:cNvPr>
            <p:cNvSpPr/>
            <p:nvPr/>
          </p:nvSpPr>
          <p:spPr>
            <a:xfrm>
              <a:off x="1301606" y="6552934"/>
              <a:ext cx="99581" cy="101935"/>
            </a:xfrm>
            <a:custGeom>
              <a:avLst/>
              <a:gdLst>
                <a:gd name="connsiteX0" fmla="*/ 0 w 779145"/>
                <a:gd name="connsiteY0" fmla="*/ 398780 h 797559"/>
                <a:gd name="connsiteX1" fmla="*/ 398145 w 779145"/>
                <a:gd name="connsiteY1" fmla="*/ 797560 h 797559"/>
                <a:gd name="connsiteX2" fmla="*/ 779145 w 779145"/>
                <a:gd name="connsiteY2" fmla="*/ 797560 h 797559"/>
                <a:gd name="connsiteX3" fmla="*/ 779145 w 779145"/>
                <a:gd name="connsiteY3" fmla="*/ 657860 h 797559"/>
                <a:gd name="connsiteX4" fmla="*/ 446405 w 779145"/>
                <a:gd name="connsiteY4" fmla="*/ 657860 h 797559"/>
                <a:gd name="connsiteX5" fmla="*/ 194945 w 779145"/>
                <a:gd name="connsiteY5" fmla="*/ 398780 h 797559"/>
                <a:gd name="connsiteX6" fmla="*/ 446405 w 779145"/>
                <a:gd name="connsiteY6" fmla="*/ 137795 h 797559"/>
                <a:gd name="connsiteX7" fmla="*/ 779145 w 779145"/>
                <a:gd name="connsiteY7" fmla="*/ 137795 h 797559"/>
                <a:gd name="connsiteX8" fmla="*/ 779145 w 779145"/>
                <a:gd name="connsiteY8" fmla="*/ 0 h 797559"/>
                <a:gd name="connsiteX9" fmla="*/ 398145 w 779145"/>
                <a:gd name="connsiteY9" fmla="*/ 0 h 797559"/>
                <a:gd name="connsiteX10" fmla="*/ 0 w 779145"/>
                <a:gd name="connsiteY10" fmla="*/ 398780 h 7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145" h="797559">
                  <a:moveTo>
                    <a:pt x="0" y="398780"/>
                  </a:moveTo>
                  <a:cubicBezTo>
                    <a:pt x="0" y="596900"/>
                    <a:pt x="86360" y="797560"/>
                    <a:pt x="398145" y="797560"/>
                  </a:cubicBezTo>
                  <a:lnTo>
                    <a:pt x="779145" y="797560"/>
                  </a:lnTo>
                  <a:lnTo>
                    <a:pt x="779145" y="657860"/>
                  </a:lnTo>
                  <a:lnTo>
                    <a:pt x="446405" y="657860"/>
                  </a:lnTo>
                  <a:cubicBezTo>
                    <a:pt x="236220" y="657860"/>
                    <a:pt x="194945" y="495935"/>
                    <a:pt x="194945" y="398780"/>
                  </a:cubicBezTo>
                  <a:cubicBezTo>
                    <a:pt x="194945" y="302260"/>
                    <a:pt x="236220" y="137795"/>
                    <a:pt x="446405" y="137795"/>
                  </a:cubicBezTo>
                  <a:lnTo>
                    <a:pt x="779145" y="137795"/>
                  </a:lnTo>
                  <a:lnTo>
                    <a:pt x="779145" y="0"/>
                  </a:lnTo>
                  <a:lnTo>
                    <a:pt x="398145" y="0"/>
                  </a:lnTo>
                  <a:cubicBezTo>
                    <a:pt x="86360" y="0"/>
                    <a:pt x="0" y="200660"/>
                    <a:pt x="0" y="398780"/>
                  </a:cubicBezTo>
                </a:path>
              </a:pathLst>
            </a:custGeom>
            <a:grpFill/>
            <a:ln w="6350" cap="flat">
              <a:noFill/>
              <a:prstDash val="solid"/>
              <a:miter/>
            </a:ln>
          </p:spPr>
          <p:txBody>
            <a:bodyPr rtlCol="0" anchor="ctr"/>
            <a:lstStyle/>
            <a:p>
              <a:endParaRPr lang="fr-FR"/>
            </a:p>
          </p:txBody>
        </p:sp>
        <p:sp>
          <p:nvSpPr>
            <p:cNvPr id="26" name="Forme libre 25">
              <a:extLst>
                <a:ext uri="{FF2B5EF4-FFF2-40B4-BE49-F238E27FC236}">
                  <a16:creationId xmlns:a16="http://schemas.microsoft.com/office/drawing/2014/main" id="{41EC700D-819A-7763-F5A6-4F0DD9E7A1ED}"/>
                </a:ext>
              </a:extLst>
            </p:cNvPr>
            <p:cNvSpPr/>
            <p:nvPr/>
          </p:nvSpPr>
          <p:spPr>
            <a:xfrm>
              <a:off x="1538994" y="6550094"/>
              <a:ext cx="108914" cy="104856"/>
            </a:xfrm>
            <a:custGeom>
              <a:avLst/>
              <a:gdLst>
                <a:gd name="connsiteX0" fmla="*/ 652145 w 852169"/>
                <a:gd name="connsiteY0" fmla="*/ 365125 h 820419"/>
                <a:gd name="connsiteX1" fmla="*/ 200025 w 852169"/>
                <a:gd name="connsiteY1" fmla="*/ 365125 h 820419"/>
                <a:gd name="connsiteX2" fmla="*/ 424180 w 852169"/>
                <a:gd name="connsiteY2" fmla="*/ 121920 h 820419"/>
                <a:gd name="connsiteX3" fmla="*/ 652145 w 852169"/>
                <a:gd name="connsiteY3" fmla="*/ 365125 h 820419"/>
                <a:gd name="connsiteX4" fmla="*/ 199390 w 852169"/>
                <a:gd name="connsiteY4" fmla="*/ 485775 h 820419"/>
                <a:gd name="connsiteX5" fmla="*/ 852170 w 852169"/>
                <a:gd name="connsiteY5" fmla="*/ 485775 h 820419"/>
                <a:gd name="connsiteX6" fmla="*/ 852170 w 852169"/>
                <a:gd name="connsiteY6" fmla="*/ 426720 h 820419"/>
                <a:gd name="connsiteX7" fmla="*/ 407670 w 852169"/>
                <a:gd name="connsiteY7" fmla="*/ 0 h 820419"/>
                <a:gd name="connsiteX8" fmla="*/ 0 w 852169"/>
                <a:gd name="connsiteY8" fmla="*/ 410210 h 820419"/>
                <a:gd name="connsiteX9" fmla="*/ 0 w 852169"/>
                <a:gd name="connsiteY9" fmla="*/ 421640 h 820419"/>
                <a:gd name="connsiteX10" fmla="*/ 398145 w 852169"/>
                <a:gd name="connsiteY10" fmla="*/ 820420 h 820419"/>
                <a:gd name="connsiteX11" fmla="*/ 828675 w 852169"/>
                <a:gd name="connsiteY11" fmla="*/ 820420 h 820419"/>
                <a:gd name="connsiteX12" fmla="*/ 828675 w 852169"/>
                <a:gd name="connsiteY12" fmla="*/ 680720 h 820419"/>
                <a:gd name="connsiteX13" fmla="*/ 447040 w 852169"/>
                <a:gd name="connsiteY13" fmla="*/ 680720 h 820419"/>
                <a:gd name="connsiteX14" fmla="*/ 199390 w 852169"/>
                <a:gd name="connsiteY14" fmla="*/ 485775 h 82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169" h="820419">
                  <a:moveTo>
                    <a:pt x="652145" y="365125"/>
                  </a:moveTo>
                  <a:lnTo>
                    <a:pt x="200025" y="365125"/>
                  </a:lnTo>
                  <a:cubicBezTo>
                    <a:pt x="200025" y="297180"/>
                    <a:pt x="204470" y="121920"/>
                    <a:pt x="424180" y="121920"/>
                  </a:cubicBezTo>
                  <a:cubicBezTo>
                    <a:pt x="683895" y="121285"/>
                    <a:pt x="652145" y="365125"/>
                    <a:pt x="652145" y="365125"/>
                  </a:cubicBezTo>
                  <a:moveTo>
                    <a:pt x="199390" y="485775"/>
                  </a:moveTo>
                  <a:lnTo>
                    <a:pt x="852170" y="485775"/>
                  </a:lnTo>
                  <a:cubicBezTo>
                    <a:pt x="852170" y="463550"/>
                    <a:pt x="852170" y="426720"/>
                    <a:pt x="852170" y="426720"/>
                  </a:cubicBezTo>
                  <a:cubicBezTo>
                    <a:pt x="852170" y="71755"/>
                    <a:pt x="619125" y="0"/>
                    <a:pt x="407670" y="0"/>
                  </a:cubicBezTo>
                  <a:cubicBezTo>
                    <a:pt x="109855" y="0"/>
                    <a:pt x="0" y="212725"/>
                    <a:pt x="0" y="410210"/>
                  </a:cubicBezTo>
                  <a:lnTo>
                    <a:pt x="0" y="421640"/>
                  </a:lnTo>
                  <a:cubicBezTo>
                    <a:pt x="0" y="619760"/>
                    <a:pt x="86995" y="820420"/>
                    <a:pt x="398145" y="820420"/>
                  </a:cubicBezTo>
                  <a:lnTo>
                    <a:pt x="828675" y="820420"/>
                  </a:lnTo>
                  <a:lnTo>
                    <a:pt x="828675" y="680720"/>
                  </a:lnTo>
                  <a:lnTo>
                    <a:pt x="447040" y="680720"/>
                  </a:lnTo>
                  <a:cubicBezTo>
                    <a:pt x="271780" y="679450"/>
                    <a:pt x="213995" y="579120"/>
                    <a:pt x="199390" y="485775"/>
                  </a:cubicBezTo>
                </a:path>
              </a:pathLst>
            </a:custGeom>
            <a:grpFill/>
            <a:ln w="6350" cap="flat">
              <a:noFill/>
              <a:prstDash val="solid"/>
              <a:miter/>
            </a:ln>
          </p:spPr>
          <p:txBody>
            <a:bodyPr rtlCol="0" anchor="ctr"/>
            <a:lstStyle/>
            <a:p>
              <a:endParaRPr lang="fr-FR"/>
            </a:p>
          </p:txBody>
        </p:sp>
        <p:sp>
          <p:nvSpPr>
            <p:cNvPr id="27" name="Forme libre 26">
              <a:extLst>
                <a:ext uri="{FF2B5EF4-FFF2-40B4-BE49-F238E27FC236}">
                  <a16:creationId xmlns:a16="http://schemas.microsoft.com/office/drawing/2014/main" id="{00E00466-A05B-31CF-D066-7CC085A534D9}"/>
                </a:ext>
              </a:extLst>
            </p:cNvPr>
            <p:cNvSpPr/>
            <p:nvPr/>
          </p:nvSpPr>
          <p:spPr>
            <a:xfrm>
              <a:off x="1662192" y="6552934"/>
              <a:ext cx="102259" cy="101366"/>
            </a:xfrm>
            <a:custGeom>
              <a:avLst/>
              <a:gdLst>
                <a:gd name="connsiteX0" fmla="*/ 472440 w 800100"/>
                <a:gd name="connsiteY0" fmla="*/ 336550 h 793114"/>
                <a:gd name="connsiteX1" fmla="*/ 367030 w 800100"/>
                <a:gd name="connsiteY1" fmla="*/ 336550 h 793114"/>
                <a:gd name="connsiteX2" fmla="*/ 207010 w 800100"/>
                <a:gd name="connsiteY2" fmla="*/ 234950 h 793114"/>
                <a:gd name="connsiteX3" fmla="*/ 355600 w 800100"/>
                <a:gd name="connsiteY3" fmla="*/ 137795 h 793114"/>
                <a:gd name="connsiteX4" fmla="*/ 769620 w 800100"/>
                <a:gd name="connsiteY4" fmla="*/ 137795 h 793114"/>
                <a:gd name="connsiteX5" fmla="*/ 769620 w 800100"/>
                <a:gd name="connsiteY5" fmla="*/ 0 h 793114"/>
                <a:gd name="connsiteX6" fmla="*/ 357505 w 800100"/>
                <a:gd name="connsiteY6" fmla="*/ 0 h 793114"/>
                <a:gd name="connsiteX7" fmla="*/ 0 w 800100"/>
                <a:gd name="connsiteY7" fmla="*/ 234315 h 793114"/>
                <a:gd name="connsiteX8" fmla="*/ 327660 w 800100"/>
                <a:gd name="connsiteY8" fmla="*/ 456565 h 793114"/>
                <a:gd name="connsiteX9" fmla="*/ 433070 w 800100"/>
                <a:gd name="connsiteY9" fmla="*/ 456565 h 793114"/>
                <a:gd name="connsiteX10" fmla="*/ 593090 w 800100"/>
                <a:gd name="connsiteY10" fmla="*/ 558165 h 793114"/>
                <a:gd name="connsiteX11" fmla="*/ 444500 w 800100"/>
                <a:gd name="connsiteY11" fmla="*/ 655320 h 793114"/>
                <a:gd name="connsiteX12" fmla="*/ 30480 w 800100"/>
                <a:gd name="connsiteY12" fmla="*/ 655320 h 793114"/>
                <a:gd name="connsiteX13" fmla="*/ 30480 w 800100"/>
                <a:gd name="connsiteY13" fmla="*/ 793115 h 793114"/>
                <a:gd name="connsiteX14" fmla="*/ 442595 w 800100"/>
                <a:gd name="connsiteY14" fmla="*/ 793115 h 793114"/>
                <a:gd name="connsiteX15" fmla="*/ 800100 w 800100"/>
                <a:gd name="connsiteY15" fmla="*/ 558800 h 793114"/>
                <a:gd name="connsiteX16" fmla="*/ 472440 w 800100"/>
                <a:gd name="connsiteY16" fmla="*/ 336550 h 7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100" h="793114">
                  <a:moveTo>
                    <a:pt x="472440" y="336550"/>
                  </a:moveTo>
                  <a:lnTo>
                    <a:pt x="367030" y="336550"/>
                  </a:lnTo>
                  <a:cubicBezTo>
                    <a:pt x="268605" y="336550"/>
                    <a:pt x="207010" y="305435"/>
                    <a:pt x="207010" y="234950"/>
                  </a:cubicBezTo>
                  <a:cubicBezTo>
                    <a:pt x="207010" y="166370"/>
                    <a:pt x="255270" y="139065"/>
                    <a:pt x="355600" y="137795"/>
                  </a:cubicBezTo>
                  <a:lnTo>
                    <a:pt x="769620" y="137795"/>
                  </a:lnTo>
                  <a:lnTo>
                    <a:pt x="769620" y="0"/>
                  </a:lnTo>
                  <a:lnTo>
                    <a:pt x="357505" y="0"/>
                  </a:lnTo>
                  <a:cubicBezTo>
                    <a:pt x="189865" y="0"/>
                    <a:pt x="0" y="27940"/>
                    <a:pt x="0" y="234315"/>
                  </a:cubicBezTo>
                  <a:cubicBezTo>
                    <a:pt x="0" y="459740"/>
                    <a:pt x="252730" y="456565"/>
                    <a:pt x="327660" y="456565"/>
                  </a:cubicBezTo>
                  <a:lnTo>
                    <a:pt x="433070" y="456565"/>
                  </a:lnTo>
                  <a:cubicBezTo>
                    <a:pt x="532130" y="456565"/>
                    <a:pt x="593090" y="487680"/>
                    <a:pt x="593090" y="558165"/>
                  </a:cubicBezTo>
                  <a:cubicBezTo>
                    <a:pt x="593090" y="626110"/>
                    <a:pt x="544830" y="654050"/>
                    <a:pt x="444500" y="655320"/>
                  </a:cubicBezTo>
                  <a:lnTo>
                    <a:pt x="30480" y="655320"/>
                  </a:lnTo>
                  <a:lnTo>
                    <a:pt x="30480" y="793115"/>
                  </a:lnTo>
                  <a:lnTo>
                    <a:pt x="442595" y="793115"/>
                  </a:lnTo>
                  <a:cubicBezTo>
                    <a:pt x="610235" y="793115"/>
                    <a:pt x="800100" y="765175"/>
                    <a:pt x="800100" y="558800"/>
                  </a:cubicBezTo>
                  <a:cubicBezTo>
                    <a:pt x="799465" y="332740"/>
                    <a:pt x="546735" y="336550"/>
                    <a:pt x="472440" y="336550"/>
                  </a:cubicBezTo>
                </a:path>
              </a:pathLst>
            </a:custGeom>
            <a:grpFill/>
            <a:ln w="6350" cap="flat">
              <a:noFill/>
              <a:prstDash val="solid"/>
              <a:miter/>
            </a:ln>
          </p:spPr>
          <p:txBody>
            <a:bodyPr rtlCol="0" anchor="ctr"/>
            <a:lstStyle/>
            <a:p>
              <a:endParaRPr lang="fr-FR"/>
            </a:p>
          </p:txBody>
        </p:sp>
      </p:grpSp>
      <p:sp>
        <p:nvSpPr>
          <p:cNvPr id="10" name="Espace réservé du pied de page 4">
            <a:extLst>
              <a:ext uri="{FF2B5EF4-FFF2-40B4-BE49-F238E27FC236}">
                <a16:creationId xmlns:a16="http://schemas.microsoft.com/office/drawing/2014/main" id="{C0B34801-24CE-5940-CD57-A9259553DF6D}"/>
              </a:ext>
            </a:extLst>
          </p:cNvPr>
          <p:cNvSpPr>
            <a:spLocks noGrp="1"/>
          </p:cNvSpPr>
          <p:nvPr>
            <p:ph type="ftr" sz="quarter" idx="3"/>
          </p:nvPr>
        </p:nvSpPr>
        <p:spPr>
          <a:xfrm>
            <a:off x="6096000" y="6319202"/>
            <a:ext cx="5572539" cy="365125"/>
          </a:xfrm>
          <a:prstGeom prst="rect">
            <a:avLst/>
          </a:prstGeom>
        </p:spPr>
        <p:txBody>
          <a:bodyPr vert="horz" lIns="91440" tIns="45720" rIns="91440" bIns="45720" rtlCol="0" anchor="ctr"/>
          <a:lstStyle>
            <a:lvl1pPr algn="l">
              <a:defRPr sz="900" b="0" i="0">
                <a:solidFill>
                  <a:schemeClr val="tx1">
                    <a:lumMod val="65000"/>
                    <a:lumOff val="35000"/>
                  </a:schemeClr>
                </a:solidFill>
                <a:latin typeface="CNES Sans Light" pitchFamily="2" charset="77"/>
              </a:defRPr>
            </a:lvl1pPr>
          </a:lstStyle>
          <a:p>
            <a:endParaRPr lang="fr-FR" dirty="0"/>
          </a:p>
        </p:txBody>
      </p:sp>
      <p:cxnSp>
        <p:nvCxnSpPr>
          <p:cNvPr id="2" name="Connecteur droit 1">
            <a:extLst>
              <a:ext uri="{FF2B5EF4-FFF2-40B4-BE49-F238E27FC236}">
                <a16:creationId xmlns:a16="http://schemas.microsoft.com/office/drawing/2014/main" id="{DED7A40A-CFEE-53B0-128A-6AA4C2471F4D}"/>
              </a:ext>
            </a:extLst>
          </p:cNvPr>
          <p:cNvCxnSpPr/>
          <p:nvPr userDrawn="1"/>
        </p:nvCxnSpPr>
        <p:spPr>
          <a:xfrm>
            <a:off x="0" y="6149975"/>
            <a:ext cx="12192000" cy="0"/>
          </a:xfrm>
          <a:prstGeom prst="line">
            <a:avLst/>
          </a:prstGeom>
          <a:ln w="12700">
            <a:gradFill flip="none" rotWithShape="1">
              <a:gsLst>
                <a:gs pos="100000">
                  <a:schemeClr val="accent4"/>
                </a:gs>
                <a:gs pos="45000">
                  <a:schemeClr val="accent2"/>
                </a:gs>
                <a:gs pos="75000">
                  <a:schemeClr val="accent3"/>
                </a:gs>
                <a:gs pos="14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Espace réservé du texte 14">
            <a:extLst>
              <a:ext uri="{FF2B5EF4-FFF2-40B4-BE49-F238E27FC236}">
                <a16:creationId xmlns:a16="http://schemas.microsoft.com/office/drawing/2014/main" id="{3EFB96FF-847E-42A7-80E7-7C7DB4C6D90E}"/>
              </a:ext>
            </a:extLst>
          </p:cNvPr>
          <p:cNvSpPr>
            <a:spLocks noGrp="1"/>
          </p:cNvSpPr>
          <p:nvPr>
            <p:ph type="body" sz="quarter" idx="23" hasCustomPrompt="1"/>
          </p:nvPr>
        </p:nvSpPr>
        <p:spPr>
          <a:xfrm>
            <a:off x="9629521" y="346074"/>
            <a:ext cx="2018959" cy="666937"/>
          </a:xfrm>
        </p:spPr>
        <p:txBody>
          <a:bodyPr/>
          <a:lstStyle>
            <a:lvl1pPr algn="r">
              <a:defRPr cap="all" baseline="0">
                <a:solidFill>
                  <a:schemeClr val="accent3"/>
                </a:solidFill>
              </a:defRPr>
            </a:lvl1pPr>
          </a:lstStyle>
          <a:p>
            <a:pPr lvl="0"/>
            <a:r>
              <a:rPr lang="fr-FR" dirty="0"/>
              <a:t>RAPPEL DE LA PARTIE</a:t>
            </a:r>
          </a:p>
        </p:txBody>
      </p:sp>
      <p:sp>
        <p:nvSpPr>
          <p:cNvPr id="14" name="Titre 1">
            <a:extLst>
              <a:ext uri="{FF2B5EF4-FFF2-40B4-BE49-F238E27FC236}">
                <a16:creationId xmlns:a16="http://schemas.microsoft.com/office/drawing/2014/main" id="{605B5A2E-AEF5-6C81-968F-DB18A03499D2}"/>
              </a:ext>
            </a:extLst>
          </p:cNvPr>
          <p:cNvSpPr>
            <a:spLocks noGrp="1"/>
          </p:cNvSpPr>
          <p:nvPr>
            <p:ph type="title" hasCustomPrompt="1"/>
          </p:nvPr>
        </p:nvSpPr>
        <p:spPr>
          <a:xfrm>
            <a:off x="365125" y="364930"/>
            <a:ext cx="9264396" cy="1298460"/>
          </a:xfrm>
        </p:spPr>
        <p:txBody>
          <a:bodyPr anchor="t">
            <a:noAutofit/>
          </a:bodyPr>
          <a:lstStyle>
            <a:lvl1pPr algn="l">
              <a:defRPr sz="5400" cap="all" baseline="0">
                <a:ln w="15875">
                  <a:noFill/>
                </a:ln>
                <a:gradFill>
                  <a:gsLst>
                    <a:gs pos="0">
                      <a:schemeClr val="tx2"/>
                    </a:gs>
                    <a:gs pos="26000">
                      <a:schemeClr val="bg2"/>
                    </a:gs>
                    <a:gs pos="74000">
                      <a:schemeClr val="accent3"/>
                    </a:gs>
                    <a:gs pos="100000">
                      <a:schemeClr val="accent4"/>
                    </a:gs>
                  </a:gsLst>
                  <a:path path="circle">
                    <a:fillToRect t="100000" r="100000"/>
                  </a:path>
                </a:gradFill>
                <a:latin typeface="CNES Poster" pitchFamily="2" charset="77"/>
              </a:defRPr>
            </a:lvl1pPr>
          </a:lstStyle>
          <a:p>
            <a:r>
              <a:rPr lang="fr-FR" dirty="0"/>
              <a:t>SOMMAIRE</a:t>
            </a:r>
          </a:p>
        </p:txBody>
      </p:sp>
    </p:spTree>
    <p:extLst>
      <p:ext uri="{BB962C8B-B14F-4D97-AF65-F5344CB8AC3E}">
        <p14:creationId xmlns:p14="http://schemas.microsoft.com/office/powerpoint/2010/main" val="163553681"/>
      </p:ext>
    </p:extLst>
  </p:cSld>
  <p:clrMapOvr>
    <a:masterClrMapping/>
  </p:clrMapOvr>
  <p:extLst>
    <p:ext uri="{DCECCB84-F9BA-43D5-87BE-67443E8EF086}">
      <p15:sldGuideLst xmlns:p15="http://schemas.microsoft.com/office/powerpoint/2012/main">
        <p15:guide id="1" orient="horz" pos="3874">
          <p15:clr>
            <a:srgbClr val="FBAE40"/>
          </p15:clr>
        </p15:guide>
        <p15:guide id="2" orient="horz" pos="37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LIDE TITRE UNIQUEMENT">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DCAAB5EB-9C22-3437-D94D-32C4A774F539}"/>
              </a:ext>
            </a:extLst>
          </p:cNvPr>
          <p:cNvGrpSpPr/>
          <p:nvPr userDrawn="1"/>
        </p:nvGrpSpPr>
        <p:grpSpPr>
          <a:xfrm>
            <a:off x="359170" y="6153060"/>
            <a:ext cx="781291" cy="704939"/>
            <a:chOff x="2295604" y="0"/>
            <a:chExt cx="7600791" cy="6858000"/>
          </a:xfrm>
        </p:grpSpPr>
        <p:sp>
          <p:nvSpPr>
            <p:cNvPr id="6" name="Forme libre 5">
              <a:extLst>
                <a:ext uri="{FF2B5EF4-FFF2-40B4-BE49-F238E27FC236}">
                  <a16:creationId xmlns:a16="http://schemas.microsoft.com/office/drawing/2014/main" id="{2AF54BE1-2B64-7CC1-B499-1C1514F96209}"/>
                </a:ext>
              </a:extLst>
            </p:cNvPr>
            <p:cNvSpPr/>
            <p:nvPr/>
          </p:nvSpPr>
          <p:spPr>
            <a:xfrm>
              <a:off x="2295604" y="0"/>
              <a:ext cx="7600791" cy="6858000"/>
            </a:xfrm>
            <a:custGeom>
              <a:avLst/>
              <a:gdLst>
                <a:gd name="connsiteX0" fmla="*/ 0 w 7600791"/>
                <a:gd name="connsiteY0" fmla="*/ 0 h 6858000"/>
                <a:gd name="connsiteX1" fmla="*/ 7600791 w 7600791"/>
                <a:gd name="connsiteY1" fmla="*/ 0 h 6858000"/>
                <a:gd name="connsiteX2" fmla="*/ 7600791 w 7600791"/>
                <a:gd name="connsiteY2" fmla="*/ 6858000 h 6858000"/>
                <a:gd name="connsiteX3" fmla="*/ 0 w 76007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00791" h="6858000">
                  <a:moveTo>
                    <a:pt x="0" y="0"/>
                  </a:moveTo>
                  <a:lnTo>
                    <a:pt x="7600791" y="0"/>
                  </a:lnTo>
                  <a:lnTo>
                    <a:pt x="7600791" y="6858000"/>
                  </a:lnTo>
                  <a:lnTo>
                    <a:pt x="0" y="6858000"/>
                  </a:lnTo>
                  <a:close/>
                </a:path>
              </a:pathLst>
            </a:custGeom>
            <a:solidFill>
              <a:srgbClr val="FFFFFF"/>
            </a:solidFill>
            <a:ln w="893" cap="flat">
              <a:noFill/>
              <a:prstDash val="solid"/>
              <a:miter/>
            </a:ln>
          </p:spPr>
          <p:txBody>
            <a:bodyPr rtlCol="0" anchor="ctr"/>
            <a:lstStyle/>
            <a:p>
              <a:endParaRPr lang="fr-FR"/>
            </a:p>
          </p:txBody>
        </p:sp>
        <p:grpSp>
          <p:nvGrpSpPr>
            <p:cNvPr id="7" name="Graphique 12">
              <a:extLst>
                <a:ext uri="{FF2B5EF4-FFF2-40B4-BE49-F238E27FC236}">
                  <a16:creationId xmlns:a16="http://schemas.microsoft.com/office/drawing/2014/main" id="{230D0D24-96CD-491C-8B48-64B4172B8A80}"/>
                </a:ext>
              </a:extLst>
            </p:cNvPr>
            <p:cNvGrpSpPr/>
            <p:nvPr/>
          </p:nvGrpSpPr>
          <p:grpSpPr>
            <a:xfrm>
              <a:off x="3189814" y="894132"/>
              <a:ext cx="2464444" cy="894132"/>
              <a:chOff x="3189814" y="894132"/>
              <a:chExt cx="2464444" cy="894132"/>
            </a:xfrm>
          </p:grpSpPr>
          <p:sp>
            <p:nvSpPr>
              <p:cNvPr id="10" name="Forme libre 9">
                <a:extLst>
                  <a:ext uri="{FF2B5EF4-FFF2-40B4-BE49-F238E27FC236}">
                    <a16:creationId xmlns:a16="http://schemas.microsoft.com/office/drawing/2014/main" id="{B61906F8-6E65-0945-933A-1AB7E5EC4D30}"/>
                  </a:ext>
                </a:extLst>
              </p:cNvPr>
              <p:cNvSpPr/>
              <p:nvPr/>
            </p:nvSpPr>
            <p:spPr>
              <a:xfrm>
                <a:off x="3189814" y="894132"/>
                <a:ext cx="1166050" cy="894132"/>
              </a:xfrm>
              <a:custGeom>
                <a:avLst/>
                <a:gdLst>
                  <a:gd name="connsiteX0" fmla="*/ 1023871 w 1166050"/>
                  <a:gd name="connsiteY0" fmla="*/ 790414 h 894132"/>
                  <a:gd name="connsiteX1" fmla="*/ 1052486 w 1166050"/>
                  <a:gd name="connsiteY1" fmla="*/ 760013 h 894132"/>
                  <a:gd name="connsiteX2" fmla="*/ 1108821 w 1166050"/>
                  <a:gd name="connsiteY2" fmla="*/ 702789 h 894132"/>
                  <a:gd name="connsiteX3" fmla="*/ 1127600 w 1166050"/>
                  <a:gd name="connsiteY3" fmla="*/ 688482 h 894132"/>
                  <a:gd name="connsiteX4" fmla="*/ 1131177 w 1166050"/>
                  <a:gd name="connsiteY4" fmla="*/ 681329 h 894132"/>
                  <a:gd name="connsiteX5" fmla="*/ 1108821 w 1166050"/>
                  <a:gd name="connsiteY5" fmla="*/ 694741 h 894132"/>
                  <a:gd name="connsiteX6" fmla="*/ 1107033 w 1166050"/>
                  <a:gd name="connsiteY6" fmla="*/ 691165 h 894132"/>
                  <a:gd name="connsiteX7" fmla="*/ 1124917 w 1166050"/>
                  <a:gd name="connsiteY7" fmla="*/ 677753 h 894132"/>
                  <a:gd name="connsiteX8" fmla="*/ 1124023 w 1166050"/>
                  <a:gd name="connsiteY8" fmla="*/ 677753 h 894132"/>
                  <a:gd name="connsiteX9" fmla="*/ 1122234 w 1166050"/>
                  <a:gd name="connsiteY9" fmla="*/ 674176 h 894132"/>
                  <a:gd name="connsiteX10" fmla="*/ 1068582 w 1166050"/>
                  <a:gd name="connsiteY10" fmla="*/ 699212 h 894132"/>
                  <a:gd name="connsiteX11" fmla="*/ 1060534 w 1166050"/>
                  <a:gd name="connsiteY11" fmla="*/ 697424 h 894132"/>
                  <a:gd name="connsiteX12" fmla="*/ 991680 w 1166050"/>
                  <a:gd name="connsiteY12" fmla="*/ 737660 h 894132"/>
                  <a:gd name="connsiteX13" fmla="*/ 991680 w 1166050"/>
                  <a:gd name="connsiteY13" fmla="*/ 734083 h 894132"/>
                  <a:gd name="connsiteX14" fmla="*/ 961277 w 1166050"/>
                  <a:gd name="connsiteY14" fmla="*/ 745707 h 894132"/>
                  <a:gd name="connsiteX15" fmla="*/ 919249 w 1166050"/>
                  <a:gd name="connsiteY15" fmla="*/ 747495 h 894132"/>
                  <a:gd name="connsiteX16" fmla="*/ 857548 w 1166050"/>
                  <a:gd name="connsiteY16" fmla="*/ 758225 h 894132"/>
                  <a:gd name="connsiteX17" fmla="*/ 855760 w 1166050"/>
                  <a:gd name="connsiteY17" fmla="*/ 759119 h 894132"/>
                  <a:gd name="connsiteX18" fmla="*/ 824462 w 1166050"/>
                  <a:gd name="connsiteY18" fmla="*/ 771637 h 894132"/>
                  <a:gd name="connsiteX19" fmla="*/ 820885 w 1166050"/>
                  <a:gd name="connsiteY19" fmla="*/ 775213 h 894132"/>
                  <a:gd name="connsiteX20" fmla="*/ 809261 w 1166050"/>
                  <a:gd name="connsiteY20" fmla="*/ 785049 h 894132"/>
                  <a:gd name="connsiteX21" fmla="*/ 781540 w 1166050"/>
                  <a:gd name="connsiteY21" fmla="*/ 807402 h 894132"/>
                  <a:gd name="connsiteX22" fmla="*/ 778858 w 1166050"/>
                  <a:gd name="connsiteY22" fmla="*/ 808296 h 894132"/>
                  <a:gd name="connsiteX23" fmla="*/ 752031 w 1166050"/>
                  <a:gd name="connsiteY23" fmla="*/ 834226 h 894132"/>
                  <a:gd name="connsiteX24" fmla="*/ 746666 w 1166050"/>
                  <a:gd name="connsiteY24" fmla="*/ 835120 h 894132"/>
                  <a:gd name="connsiteX25" fmla="*/ 747560 w 1166050"/>
                  <a:gd name="connsiteY25" fmla="*/ 833332 h 894132"/>
                  <a:gd name="connsiteX26" fmla="*/ 752031 w 1166050"/>
                  <a:gd name="connsiteY26" fmla="*/ 826179 h 894132"/>
                  <a:gd name="connsiteX27" fmla="*/ 757396 w 1166050"/>
                  <a:gd name="connsiteY27" fmla="*/ 818132 h 894132"/>
                  <a:gd name="connsiteX28" fmla="*/ 764550 w 1166050"/>
                  <a:gd name="connsiteY28" fmla="*/ 808296 h 894132"/>
                  <a:gd name="connsiteX29" fmla="*/ 764550 w 1166050"/>
                  <a:gd name="connsiteY29" fmla="*/ 806508 h 894132"/>
                  <a:gd name="connsiteX30" fmla="*/ 761868 w 1166050"/>
                  <a:gd name="connsiteY30" fmla="*/ 805614 h 894132"/>
                  <a:gd name="connsiteX31" fmla="*/ 790482 w 1166050"/>
                  <a:gd name="connsiteY31" fmla="*/ 784155 h 894132"/>
                  <a:gd name="connsiteX32" fmla="*/ 788694 w 1166050"/>
                  <a:gd name="connsiteY32" fmla="*/ 782366 h 894132"/>
                  <a:gd name="connsiteX33" fmla="*/ 791377 w 1166050"/>
                  <a:gd name="connsiteY33" fmla="*/ 777896 h 894132"/>
                  <a:gd name="connsiteX34" fmla="*/ 792271 w 1166050"/>
                  <a:gd name="connsiteY34" fmla="*/ 776107 h 894132"/>
                  <a:gd name="connsiteX35" fmla="*/ 791377 w 1166050"/>
                  <a:gd name="connsiteY35" fmla="*/ 774319 h 894132"/>
                  <a:gd name="connsiteX36" fmla="*/ 783329 w 1166050"/>
                  <a:gd name="connsiteY36" fmla="*/ 779684 h 894132"/>
                  <a:gd name="connsiteX37" fmla="*/ 769915 w 1166050"/>
                  <a:gd name="connsiteY37" fmla="*/ 790414 h 894132"/>
                  <a:gd name="connsiteX38" fmla="*/ 767233 w 1166050"/>
                  <a:gd name="connsiteY38" fmla="*/ 790414 h 894132"/>
                  <a:gd name="connsiteX39" fmla="*/ 765444 w 1166050"/>
                  <a:gd name="connsiteY39" fmla="*/ 789519 h 894132"/>
                  <a:gd name="connsiteX40" fmla="*/ 765444 w 1166050"/>
                  <a:gd name="connsiteY40" fmla="*/ 788625 h 894132"/>
                  <a:gd name="connsiteX41" fmla="*/ 766339 w 1166050"/>
                  <a:gd name="connsiteY41" fmla="*/ 786837 h 894132"/>
                  <a:gd name="connsiteX42" fmla="*/ 767233 w 1166050"/>
                  <a:gd name="connsiteY42" fmla="*/ 785049 h 894132"/>
                  <a:gd name="connsiteX43" fmla="*/ 768127 w 1166050"/>
                  <a:gd name="connsiteY43" fmla="*/ 784155 h 894132"/>
                  <a:gd name="connsiteX44" fmla="*/ 769021 w 1166050"/>
                  <a:gd name="connsiteY44" fmla="*/ 782366 h 894132"/>
                  <a:gd name="connsiteX45" fmla="*/ 769915 w 1166050"/>
                  <a:gd name="connsiteY45" fmla="*/ 780578 h 894132"/>
                  <a:gd name="connsiteX46" fmla="*/ 771704 w 1166050"/>
                  <a:gd name="connsiteY46" fmla="*/ 777002 h 894132"/>
                  <a:gd name="connsiteX47" fmla="*/ 772598 w 1166050"/>
                  <a:gd name="connsiteY47" fmla="*/ 775213 h 894132"/>
                  <a:gd name="connsiteX48" fmla="*/ 774387 w 1166050"/>
                  <a:gd name="connsiteY48" fmla="*/ 772531 h 894132"/>
                  <a:gd name="connsiteX49" fmla="*/ 773492 w 1166050"/>
                  <a:gd name="connsiteY49" fmla="*/ 769849 h 894132"/>
                  <a:gd name="connsiteX50" fmla="*/ 785117 w 1166050"/>
                  <a:gd name="connsiteY50" fmla="*/ 760013 h 894132"/>
                  <a:gd name="connsiteX51" fmla="*/ 784223 w 1166050"/>
                  <a:gd name="connsiteY51" fmla="*/ 760013 h 894132"/>
                  <a:gd name="connsiteX52" fmla="*/ 803895 w 1166050"/>
                  <a:gd name="connsiteY52" fmla="*/ 749283 h 894132"/>
                  <a:gd name="connsiteX53" fmla="*/ 806578 w 1166050"/>
                  <a:gd name="connsiteY53" fmla="*/ 746601 h 894132"/>
                  <a:gd name="connsiteX54" fmla="*/ 779752 w 1166050"/>
                  <a:gd name="connsiteY54" fmla="*/ 760013 h 894132"/>
                  <a:gd name="connsiteX55" fmla="*/ 777069 w 1166050"/>
                  <a:gd name="connsiteY55" fmla="*/ 761801 h 894132"/>
                  <a:gd name="connsiteX56" fmla="*/ 772598 w 1166050"/>
                  <a:gd name="connsiteY56" fmla="*/ 760013 h 894132"/>
                  <a:gd name="connsiteX57" fmla="*/ 772598 w 1166050"/>
                  <a:gd name="connsiteY57" fmla="*/ 759119 h 894132"/>
                  <a:gd name="connsiteX58" fmla="*/ 782434 w 1166050"/>
                  <a:gd name="connsiteY58" fmla="*/ 751072 h 894132"/>
                  <a:gd name="connsiteX59" fmla="*/ 786011 w 1166050"/>
                  <a:gd name="connsiteY59" fmla="*/ 752860 h 894132"/>
                  <a:gd name="connsiteX60" fmla="*/ 977372 w 1166050"/>
                  <a:gd name="connsiteY60" fmla="*/ 699212 h 894132"/>
                  <a:gd name="connsiteX61" fmla="*/ 992574 w 1166050"/>
                  <a:gd name="connsiteY61" fmla="*/ 689377 h 894132"/>
                  <a:gd name="connsiteX62" fmla="*/ 1017612 w 1166050"/>
                  <a:gd name="connsiteY62" fmla="*/ 672388 h 894132"/>
                  <a:gd name="connsiteX63" fmla="*/ 1046227 w 1166050"/>
                  <a:gd name="connsiteY63" fmla="*/ 633940 h 894132"/>
                  <a:gd name="connsiteX64" fmla="*/ 1044438 w 1166050"/>
                  <a:gd name="connsiteY64" fmla="*/ 630364 h 894132"/>
                  <a:gd name="connsiteX65" fmla="*/ 970219 w 1166050"/>
                  <a:gd name="connsiteY65" fmla="*/ 685800 h 894132"/>
                  <a:gd name="connsiteX66" fmla="*/ 858442 w 1166050"/>
                  <a:gd name="connsiteY66" fmla="*/ 706365 h 894132"/>
                  <a:gd name="connsiteX67" fmla="*/ 866490 w 1166050"/>
                  <a:gd name="connsiteY67" fmla="*/ 702789 h 894132"/>
                  <a:gd name="connsiteX68" fmla="*/ 873644 w 1166050"/>
                  <a:gd name="connsiteY68" fmla="*/ 692953 h 894132"/>
                  <a:gd name="connsiteX69" fmla="*/ 879009 w 1166050"/>
                  <a:gd name="connsiteY69" fmla="*/ 692953 h 894132"/>
                  <a:gd name="connsiteX70" fmla="*/ 882586 w 1166050"/>
                  <a:gd name="connsiteY70" fmla="*/ 689377 h 894132"/>
                  <a:gd name="connsiteX71" fmla="*/ 889740 w 1166050"/>
                  <a:gd name="connsiteY71" fmla="*/ 687588 h 894132"/>
                  <a:gd name="connsiteX72" fmla="*/ 866490 w 1166050"/>
                  <a:gd name="connsiteY72" fmla="*/ 687588 h 894132"/>
                  <a:gd name="connsiteX73" fmla="*/ 871855 w 1166050"/>
                  <a:gd name="connsiteY73" fmla="*/ 677753 h 894132"/>
                  <a:gd name="connsiteX74" fmla="*/ 879009 w 1166050"/>
                  <a:gd name="connsiteY74" fmla="*/ 677753 h 894132"/>
                  <a:gd name="connsiteX75" fmla="*/ 882586 w 1166050"/>
                  <a:gd name="connsiteY75" fmla="*/ 670600 h 894132"/>
                  <a:gd name="connsiteX76" fmla="*/ 955017 w 1166050"/>
                  <a:gd name="connsiteY76" fmla="*/ 630364 h 894132"/>
                  <a:gd name="connsiteX77" fmla="*/ 941604 w 1166050"/>
                  <a:gd name="connsiteY77" fmla="*/ 632152 h 894132"/>
                  <a:gd name="connsiteX78" fmla="*/ 945181 w 1166050"/>
                  <a:gd name="connsiteY78" fmla="*/ 626787 h 894132"/>
                  <a:gd name="connsiteX79" fmla="*/ 997939 w 1166050"/>
                  <a:gd name="connsiteY79" fmla="*/ 604434 h 894132"/>
                  <a:gd name="connsiteX80" fmla="*/ 979161 w 1166050"/>
                  <a:gd name="connsiteY80" fmla="*/ 604434 h 894132"/>
                  <a:gd name="connsiteX81" fmla="*/ 988997 w 1166050"/>
                  <a:gd name="connsiteY81" fmla="*/ 599069 h 894132"/>
                  <a:gd name="connsiteX82" fmla="*/ 988997 w 1166050"/>
                  <a:gd name="connsiteY82" fmla="*/ 593704 h 894132"/>
                  <a:gd name="connsiteX83" fmla="*/ 992574 w 1166050"/>
                  <a:gd name="connsiteY83" fmla="*/ 591916 h 894132"/>
                  <a:gd name="connsiteX84" fmla="*/ 988997 w 1166050"/>
                  <a:gd name="connsiteY84" fmla="*/ 590128 h 894132"/>
                  <a:gd name="connsiteX85" fmla="*/ 998833 w 1166050"/>
                  <a:gd name="connsiteY85" fmla="*/ 584763 h 894132"/>
                  <a:gd name="connsiteX86" fmla="*/ 993468 w 1166050"/>
                  <a:gd name="connsiteY86" fmla="*/ 582975 h 894132"/>
                  <a:gd name="connsiteX87" fmla="*/ 1015823 w 1166050"/>
                  <a:gd name="connsiteY87" fmla="*/ 573139 h 894132"/>
                  <a:gd name="connsiteX88" fmla="*/ 1008670 w 1166050"/>
                  <a:gd name="connsiteY88" fmla="*/ 569563 h 894132"/>
                  <a:gd name="connsiteX89" fmla="*/ 1012247 w 1166050"/>
                  <a:gd name="connsiteY89" fmla="*/ 567774 h 894132"/>
                  <a:gd name="connsiteX90" fmla="*/ 1008670 w 1166050"/>
                  <a:gd name="connsiteY90" fmla="*/ 567774 h 894132"/>
                  <a:gd name="connsiteX91" fmla="*/ 1006881 w 1166050"/>
                  <a:gd name="connsiteY91" fmla="*/ 560621 h 894132"/>
                  <a:gd name="connsiteX92" fmla="*/ 1022083 w 1166050"/>
                  <a:gd name="connsiteY92" fmla="*/ 520385 h 894132"/>
                  <a:gd name="connsiteX93" fmla="*/ 1018506 w 1166050"/>
                  <a:gd name="connsiteY93" fmla="*/ 518597 h 894132"/>
                  <a:gd name="connsiteX94" fmla="*/ 949652 w 1166050"/>
                  <a:gd name="connsiteY94" fmla="*/ 550786 h 894132"/>
                  <a:gd name="connsiteX95" fmla="*/ 938027 w 1166050"/>
                  <a:gd name="connsiteY95" fmla="*/ 550786 h 894132"/>
                  <a:gd name="connsiteX96" fmla="*/ 909412 w 1166050"/>
                  <a:gd name="connsiteY96" fmla="*/ 548998 h 894132"/>
                  <a:gd name="connsiteX97" fmla="*/ 892422 w 1166050"/>
                  <a:gd name="connsiteY97" fmla="*/ 535586 h 894132"/>
                  <a:gd name="connsiteX98" fmla="*/ 850394 w 1166050"/>
                  <a:gd name="connsiteY98" fmla="*/ 515021 h 894132"/>
                  <a:gd name="connsiteX99" fmla="*/ 720734 w 1166050"/>
                  <a:gd name="connsiteY99" fmla="*/ 496244 h 894132"/>
                  <a:gd name="connsiteX100" fmla="*/ 779752 w 1166050"/>
                  <a:gd name="connsiteY100" fmla="*/ 479255 h 894132"/>
                  <a:gd name="connsiteX101" fmla="*/ 865596 w 1166050"/>
                  <a:gd name="connsiteY101" fmla="*/ 462267 h 894132"/>
                  <a:gd name="connsiteX102" fmla="*/ 848606 w 1166050"/>
                  <a:gd name="connsiteY102" fmla="*/ 462267 h 894132"/>
                  <a:gd name="connsiteX103" fmla="*/ 776175 w 1166050"/>
                  <a:gd name="connsiteY103" fmla="*/ 472102 h 894132"/>
                  <a:gd name="connsiteX104" fmla="*/ 726993 w 1166050"/>
                  <a:gd name="connsiteY104" fmla="*/ 485514 h 894132"/>
                  <a:gd name="connsiteX105" fmla="*/ 700167 w 1166050"/>
                  <a:gd name="connsiteY105" fmla="*/ 497138 h 894132"/>
                  <a:gd name="connsiteX106" fmla="*/ 700167 w 1166050"/>
                  <a:gd name="connsiteY106" fmla="*/ 491773 h 894132"/>
                  <a:gd name="connsiteX107" fmla="*/ 764550 w 1166050"/>
                  <a:gd name="connsiteY107" fmla="*/ 449749 h 894132"/>
                  <a:gd name="connsiteX108" fmla="*/ 853971 w 1166050"/>
                  <a:gd name="connsiteY108" fmla="*/ 453325 h 894132"/>
                  <a:gd name="connsiteX109" fmla="*/ 918354 w 1166050"/>
                  <a:gd name="connsiteY109" fmla="*/ 464949 h 894132"/>
                  <a:gd name="connsiteX110" fmla="*/ 935344 w 1166050"/>
                  <a:gd name="connsiteY110" fmla="*/ 480149 h 894132"/>
                  <a:gd name="connsiteX111" fmla="*/ 965748 w 1166050"/>
                  <a:gd name="connsiteY111" fmla="*/ 487302 h 894132"/>
                  <a:gd name="connsiteX112" fmla="*/ 965748 w 1166050"/>
                  <a:gd name="connsiteY112" fmla="*/ 477467 h 894132"/>
                  <a:gd name="connsiteX113" fmla="*/ 988103 w 1166050"/>
                  <a:gd name="connsiteY113" fmla="*/ 475679 h 894132"/>
                  <a:gd name="connsiteX114" fmla="*/ 969324 w 1166050"/>
                  <a:gd name="connsiteY114" fmla="*/ 439913 h 894132"/>
                  <a:gd name="connsiteX115" fmla="*/ 971113 w 1166050"/>
                  <a:gd name="connsiteY115" fmla="*/ 436337 h 894132"/>
                  <a:gd name="connsiteX116" fmla="*/ 1011352 w 1166050"/>
                  <a:gd name="connsiteY116" fmla="*/ 470314 h 894132"/>
                  <a:gd name="connsiteX117" fmla="*/ 1036390 w 1166050"/>
                  <a:gd name="connsiteY117" fmla="*/ 468526 h 894132"/>
                  <a:gd name="connsiteX118" fmla="*/ 997045 w 1166050"/>
                  <a:gd name="connsiteY118" fmla="*/ 417560 h 894132"/>
                  <a:gd name="connsiteX119" fmla="*/ 997045 w 1166050"/>
                  <a:gd name="connsiteY119" fmla="*/ 410407 h 894132"/>
                  <a:gd name="connsiteX120" fmla="*/ 991680 w 1166050"/>
                  <a:gd name="connsiteY120" fmla="*/ 406831 h 894132"/>
                  <a:gd name="connsiteX121" fmla="*/ 991680 w 1166050"/>
                  <a:gd name="connsiteY121" fmla="*/ 399677 h 894132"/>
                  <a:gd name="connsiteX122" fmla="*/ 983632 w 1166050"/>
                  <a:gd name="connsiteY122" fmla="*/ 384477 h 894132"/>
                  <a:gd name="connsiteX123" fmla="*/ 978267 w 1166050"/>
                  <a:gd name="connsiteY123" fmla="*/ 354077 h 894132"/>
                  <a:gd name="connsiteX124" fmla="*/ 971113 w 1166050"/>
                  <a:gd name="connsiteY124" fmla="*/ 325464 h 894132"/>
                  <a:gd name="connsiteX125" fmla="*/ 955911 w 1166050"/>
                  <a:gd name="connsiteY125" fmla="*/ 244098 h 894132"/>
                  <a:gd name="connsiteX126" fmla="*/ 989891 w 1166050"/>
                  <a:gd name="connsiteY126" fmla="*/ 158262 h 894132"/>
                  <a:gd name="connsiteX127" fmla="*/ 1037284 w 1166050"/>
                  <a:gd name="connsiteY127" fmla="*/ 104614 h 894132"/>
                  <a:gd name="connsiteX128" fmla="*/ 1069476 w 1166050"/>
                  <a:gd name="connsiteY128" fmla="*/ 50966 h 894132"/>
                  <a:gd name="connsiteX129" fmla="*/ 1121340 w 1166050"/>
                  <a:gd name="connsiteY129" fmla="*/ 16989 h 894132"/>
                  <a:gd name="connsiteX130" fmla="*/ 1166051 w 1166050"/>
                  <a:gd name="connsiteY130" fmla="*/ 0 h 894132"/>
                  <a:gd name="connsiteX131" fmla="*/ 0 w 1166050"/>
                  <a:gd name="connsiteY131" fmla="*/ 0 h 894132"/>
                  <a:gd name="connsiteX132" fmla="*/ 0 w 1166050"/>
                  <a:gd name="connsiteY132" fmla="*/ 894133 h 894132"/>
                  <a:gd name="connsiteX133" fmla="*/ 828933 w 1166050"/>
                  <a:gd name="connsiteY133" fmla="*/ 894133 h 894132"/>
                  <a:gd name="connsiteX134" fmla="*/ 938027 w 1166050"/>
                  <a:gd name="connsiteY134" fmla="*/ 837803 h 894132"/>
                  <a:gd name="connsiteX135" fmla="*/ 1023871 w 1166050"/>
                  <a:gd name="connsiteY135" fmla="*/ 790414 h 894132"/>
                  <a:gd name="connsiteX136" fmla="*/ 764550 w 1166050"/>
                  <a:gd name="connsiteY136" fmla="*/ 668812 h 894132"/>
                  <a:gd name="connsiteX137" fmla="*/ 756502 w 1166050"/>
                  <a:gd name="connsiteY137" fmla="*/ 667023 h 894132"/>
                  <a:gd name="connsiteX138" fmla="*/ 777069 w 1166050"/>
                  <a:gd name="connsiteY138" fmla="*/ 655400 h 894132"/>
                  <a:gd name="connsiteX139" fmla="*/ 788694 w 1166050"/>
                  <a:gd name="connsiteY139" fmla="*/ 651823 h 894132"/>
                  <a:gd name="connsiteX140" fmla="*/ 800319 w 1166050"/>
                  <a:gd name="connsiteY140" fmla="*/ 658976 h 894132"/>
                  <a:gd name="connsiteX141" fmla="*/ 764550 w 1166050"/>
                  <a:gd name="connsiteY141" fmla="*/ 668812 h 894132"/>
                  <a:gd name="connsiteX142" fmla="*/ 505229 w 1166050"/>
                  <a:gd name="connsiteY142" fmla="*/ 632152 h 894132"/>
                  <a:gd name="connsiteX143" fmla="*/ 503441 w 1166050"/>
                  <a:gd name="connsiteY143" fmla="*/ 628576 h 894132"/>
                  <a:gd name="connsiteX144" fmla="*/ 557988 w 1166050"/>
                  <a:gd name="connsiteY144" fmla="*/ 542739 h 894132"/>
                  <a:gd name="connsiteX145" fmla="*/ 615217 w 1166050"/>
                  <a:gd name="connsiteY145" fmla="*/ 495350 h 894132"/>
                  <a:gd name="connsiteX146" fmla="*/ 710003 w 1166050"/>
                  <a:gd name="connsiteY146" fmla="*/ 421137 h 894132"/>
                  <a:gd name="connsiteX147" fmla="*/ 753820 w 1166050"/>
                  <a:gd name="connsiteY147" fmla="*/ 422925 h 894132"/>
                  <a:gd name="connsiteX148" fmla="*/ 733253 w 1166050"/>
                  <a:gd name="connsiteY148" fmla="*/ 432760 h 894132"/>
                  <a:gd name="connsiteX149" fmla="*/ 727888 w 1166050"/>
                  <a:gd name="connsiteY149" fmla="*/ 430972 h 894132"/>
                  <a:gd name="connsiteX150" fmla="*/ 729676 w 1166050"/>
                  <a:gd name="connsiteY150" fmla="*/ 425607 h 894132"/>
                  <a:gd name="connsiteX151" fmla="*/ 676023 w 1166050"/>
                  <a:gd name="connsiteY151" fmla="*/ 474785 h 894132"/>
                  <a:gd name="connsiteX152" fmla="*/ 637572 w 1166050"/>
                  <a:gd name="connsiteY152" fmla="*/ 518597 h 894132"/>
                  <a:gd name="connsiteX153" fmla="*/ 635784 w 1166050"/>
                  <a:gd name="connsiteY153" fmla="*/ 515021 h 894132"/>
                  <a:gd name="connsiteX154" fmla="*/ 505229 w 1166050"/>
                  <a:gd name="connsiteY154" fmla="*/ 632152 h 894132"/>
                  <a:gd name="connsiteX155" fmla="*/ 645620 w 1166050"/>
                  <a:gd name="connsiteY155" fmla="*/ 520385 h 894132"/>
                  <a:gd name="connsiteX156" fmla="*/ 640255 w 1166050"/>
                  <a:gd name="connsiteY156" fmla="*/ 527538 h 894132"/>
                  <a:gd name="connsiteX157" fmla="*/ 633101 w 1166050"/>
                  <a:gd name="connsiteY157" fmla="*/ 534692 h 894132"/>
                  <a:gd name="connsiteX158" fmla="*/ 629524 w 1166050"/>
                  <a:gd name="connsiteY158" fmla="*/ 532903 h 894132"/>
                  <a:gd name="connsiteX159" fmla="*/ 642938 w 1166050"/>
                  <a:gd name="connsiteY159" fmla="*/ 517703 h 894132"/>
                  <a:gd name="connsiteX160" fmla="*/ 645620 w 1166050"/>
                  <a:gd name="connsiteY160" fmla="*/ 520385 h 894132"/>
                  <a:gd name="connsiteX161" fmla="*/ 724311 w 1166050"/>
                  <a:gd name="connsiteY161" fmla="*/ 773425 h 894132"/>
                  <a:gd name="connsiteX162" fmla="*/ 719840 w 1166050"/>
                  <a:gd name="connsiteY162" fmla="*/ 778790 h 894132"/>
                  <a:gd name="connsiteX163" fmla="*/ 721628 w 1166050"/>
                  <a:gd name="connsiteY163" fmla="*/ 781472 h 894132"/>
                  <a:gd name="connsiteX164" fmla="*/ 709109 w 1166050"/>
                  <a:gd name="connsiteY164" fmla="*/ 790414 h 894132"/>
                  <a:gd name="connsiteX165" fmla="*/ 706426 w 1166050"/>
                  <a:gd name="connsiteY165" fmla="*/ 790414 h 894132"/>
                  <a:gd name="connsiteX166" fmla="*/ 700167 w 1166050"/>
                  <a:gd name="connsiteY166" fmla="*/ 796673 h 894132"/>
                  <a:gd name="connsiteX167" fmla="*/ 691225 w 1166050"/>
                  <a:gd name="connsiteY167" fmla="*/ 794884 h 894132"/>
                  <a:gd name="connsiteX168" fmla="*/ 703744 w 1166050"/>
                  <a:gd name="connsiteY168" fmla="*/ 783261 h 894132"/>
                  <a:gd name="connsiteX169" fmla="*/ 710898 w 1166050"/>
                  <a:gd name="connsiteY169" fmla="*/ 776107 h 894132"/>
                  <a:gd name="connsiteX170" fmla="*/ 714474 w 1166050"/>
                  <a:gd name="connsiteY170" fmla="*/ 772531 h 894132"/>
                  <a:gd name="connsiteX171" fmla="*/ 724311 w 1166050"/>
                  <a:gd name="connsiteY171" fmla="*/ 773425 h 894132"/>
                  <a:gd name="connsiteX172" fmla="*/ 693908 w 1166050"/>
                  <a:gd name="connsiteY172" fmla="*/ 760013 h 894132"/>
                  <a:gd name="connsiteX173" fmla="*/ 674235 w 1166050"/>
                  <a:gd name="connsiteY173" fmla="*/ 773425 h 894132"/>
                  <a:gd name="connsiteX174" fmla="*/ 651880 w 1166050"/>
                  <a:gd name="connsiteY174" fmla="*/ 784155 h 894132"/>
                  <a:gd name="connsiteX175" fmla="*/ 649197 w 1166050"/>
                  <a:gd name="connsiteY175" fmla="*/ 783261 h 894132"/>
                  <a:gd name="connsiteX176" fmla="*/ 632207 w 1166050"/>
                  <a:gd name="connsiteY176" fmla="*/ 796673 h 894132"/>
                  <a:gd name="connsiteX177" fmla="*/ 629524 w 1166050"/>
                  <a:gd name="connsiteY177" fmla="*/ 799355 h 894132"/>
                  <a:gd name="connsiteX178" fmla="*/ 626842 w 1166050"/>
                  <a:gd name="connsiteY178" fmla="*/ 802037 h 894132"/>
                  <a:gd name="connsiteX179" fmla="*/ 623265 w 1166050"/>
                  <a:gd name="connsiteY179" fmla="*/ 805614 h 894132"/>
                  <a:gd name="connsiteX180" fmla="*/ 620582 w 1166050"/>
                  <a:gd name="connsiteY180" fmla="*/ 808296 h 894132"/>
                  <a:gd name="connsiteX181" fmla="*/ 617005 w 1166050"/>
                  <a:gd name="connsiteY181" fmla="*/ 807402 h 894132"/>
                  <a:gd name="connsiteX182" fmla="*/ 614323 w 1166050"/>
                  <a:gd name="connsiteY182" fmla="*/ 809190 h 894132"/>
                  <a:gd name="connsiteX183" fmla="*/ 611640 w 1166050"/>
                  <a:gd name="connsiteY183" fmla="*/ 810979 h 894132"/>
                  <a:gd name="connsiteX184" fmla="*/ 609852 w 1166050"/>
                  <a:gd name="connsiteY184" fmla="*/ 810979 h 894132"/>
                  <a:gd name="connsiteX185" fmla="*/ 603592 w 1166050"/>
                  <a:gd name="connsiteY185" fmla="*/ 816343 h 894132"/>
                  <a:gd name="connsiteX186" fmla="*/ 593756 w 1166050"/>
                  <a:gd name="connsiteY186" fmla="*/ 827073 h 894132"/>
                  <a:gd name="connsiteX187" fmla="*/ 593756 w 1166050"/>
                  <a:gd name="connsiteY187" fmla="*/ 827967 h 894132"/>
                  <a:gd name="connsiteX188" fmla="*/ 592862 w 1166050"/>
                  <a:gd name="connsiteY188" fmla="*/ 828861 h 894132"/>
                  <a:gd name="connsiteX189" fmla="*/ 591968 w 1166050"/>
                  <a:gd name="connsiteY189" fmla="*/ 829755 h 894132"/>
                  <a:gd name="connsiteX190" fmla="*/ 591073 w 1166050"/>
                  <a:gd name="connsiteY190" fmla="*/ 831544 h 894132"/>
                  <a:gd name="connsiteX191" fmla="*/ 589285 w 1166050"/>
                  <a:gd name="connsiteY191" fmla="*/ 832438 h 894132"/>
                  <a:gd name="connsiteX192" fmla="*/ 588391 w 1166050"/>
                  <a:gd name="connsiteY192" fmla="*/ 831544 h 894132"/>
                  <a:gd name="connsiteX193" fmla="*/ 587496 w 1166050"/>
                  <a:gd name="connsiteY193" fmla="*/ 830650 h 894132"/>
                  <a:gd name="connsiteX194" fmla="*/ 585708 w 1166050"/>
                  <a:gd name="connsiteY194" fmla="*/ 827967 h 894132"/>
                  <a:gd name="connsiteX195" fmla="*/ 585708 w 1166050"/>
                  <a:gd name="connsiteY195" fmla="*/ 827073 h 894132"/>
                  <a:gd name="connsiteX196" fmla="*/ 591073 w 1166050"/>
                  <a:gd name="connsiteY196" fmla="*/ 820814 h 894132"/>
                  <a:gd name="connsiteX197" fmla="*/ 592862 w 1166050"/>
                  <a:gd name="connsiteY197" fmla="*/ 819026 h 894132"/>
                  <a:gd name="connsiteX198" fmla="*/ 595544 w 1166050"/>
                  <a:gd name="connsiteY198" fmla="*/ 815449 h 894132"/>
                  <a:gd name="connsiteX199" fmla="*/ 596439 w 1166050"/>
                  <a:gd name="connsiteY199" fmla="*/ 813661 h 894132"/>
                  <a:gd name="connsiteX200" fmla="*/ 601804 w 1166050"/>
                  <a:gd name="connsiteY200" fmla="*/ 806508 h 894132"/>
                  <a:gd name="connsiteX201" fmla="*/ 602698 w 1166050"/>
                  <a:gd name="connsiteY201" fmla="*/ 805614 h 894132"/>
                  <a:gd name="connsiteX202" fmla="*/ 605381 w 1166050"/>
                  <a:gd name="connsiteY202" fmla="*/ 802037 h 894132"/>
                  <a:gd name="connsiteX203" fmla="*/ 607169 w 1166050"/>
                  <a:gd name="connsiteY203" fmla="*/ 798461 h 894132"/>
                  <a:gd name="connsiteX204" fmla="*/ 607169 w 1166050"/>
                  <a:gd name="connsiteY204" fmla="*/ 797567 h 894132"/>
                  <a:gd name="connsiteX205" fmla="*/ 608958 w 1166050"/>
                  <a:gd name="connsiteY205" fmla="*/ 793990 h 894132"/>
                  <a:gd name="connsiteX206" fmla="*/ 608958 w 1166050"/>
                  <a:gd name="connsiteY206" fmla="*/ 793096 h 894132"/>
                  <a:gd name="connsiteX207" fmla="*/ 609852 w 1166050"/>
                  <a:gd name="connsiteY207" fmla="*/ 791308 h 894132"/>
                  <a:gd name="connsiteX208" fmla="*/ 610746 w 1166050"/>
                  <a:gd name="connsiteY208" fmla="*/ 788625 h 894132"/>
                  <a:gd name="connsiteX209" fmla="*/ 610746 w 1166050"/>
                  <a:gd name="connsiteY209" fmla="*/ 787731 h 894132"/>
                  <a:gd name="connsiteX210" fmla="*/ 617900 w 1166050"/>
                  <a:gd name="connsiteY210" fmla="*/ 778790 h 894132"/>
                  <a:gd name="connsiteX211" fmla="*/ 617005 w 1166050"/>
                  <a:gd name="connsiteY211" fmla="*/ 778790 h 894132"/>
                  <a:gd name="connsiteX212" fmla="*/ 610746 w 1166050"/>
                  <a:gd name="connsiteY212" fmla="*/ 784155 h 894132"/>
                  <a:gd name="connsiteX213" fmla="*/ 608063 w 1166050"/>
                  <a:gd name="connsiteY213" fmla="*/ 781472 h 894132"/>
                  <a:gd name="connsiteX214" fmla="*/ 611640 w 1166050"/>
                  <a:gd name="connsiteY214" fmla="*/ 777896 h 894132"/>
                  <a:gd name="connsiteX215" fmla="*/ 620582 w 1166050"/>
                  <a:gd name="connsiteY215" fmla="*/ 768954 h 894132"/>
                  <a:gd name="connsiteX216" fmla="*/ 625948 w 1166050"/>
                  <a:gd name="connsiteY216" fmla="*/ 765378 h 894132"/>
                  <a:gd name="connsiteX217" fmla="*/ 626842 w 1166050"/>
                  <a:gd name="connsiteY217" fmla="*/ 764484 h 894132"/>
                  <a:gd name="connsiteX218" fmla="*/ 630419 w 1166050"/>
                  <a:gd name="connsiteY218" fmla="*/ 760013 h 894132"/>
                  <a:gd name="connsiteX219" fmla="*/ 694802 w 1166050"/>
                  <a:gd name="connsiteY219" fmla="*/ 734977 h 894132"/>
                  <a:gd name="connsiteX220" fmla="*/ 721628 w 1166050"/>
                  <a:gd name="connsiteY220" fmla="*/ 734977 h 894132"/>
                  <a:gd name="connsiteX221" fmla="*/ 736830 w 1166050"/>
                  <a:gd name="connsiteY221" fmla="*/ 738554 h 894132"/>
                  <a:gd name="connsiteX222" fmla="*/ 693908 w 1166050"/>
                  <a:gd name="connsiteY222" fmla="*/ 760013 h 894132"/>
                  <a:gd name="connsiteX223" fmla="*/ 728782 w 1166050"/>
                  <a:gd name="connsiteY223" fmla="*/ 641988 h 894132"/>
                  <a:gd name="connsiteX224" fmla="*/ 735935 w 1166050"/>
                  <a:gd name="connsiteY224" fmla="*/ 638411 h 894132"/>
                  <a:gd name="connsiteX225" fmla="*/ 722522 w 1166050"/>
                  <a:gd name="connsiteY225" fmla="*/ 638411 h 894132"/>
                  <a:gd name="connsiteX226" fmla="*/ 720734 w 1166050"/>
                  <a:gd name="connsiteY226" fmla="*/ 634834 h 894132"/>
                  <a:gd name="connsiteX227" fmla="*/ 693908 w 1166050"/>
                  <a:gd name="connsiteY227" fmla="*/ 641988 h 894132"/>
                  <a:gd name="connsiteX228" fmla="*/ 658139 w 1166050"/>
                  <a:gd name="connsiteY228" fmla="*/ 657188 h 894132"/>
                  <a:gd name="connsiteX229" fmla="*/ 604486 w 1166050"/>
                  <a:gd name="connsiteY229" fmla="*/ 685800 h 894132"/>
                  <a:gd name="connsiteX230" fmla="*/ 602698 w 1166050"/>
                  <a:gd name="connsiteY230" fmla="*/ 682223 h 894132"/>
                  <a:gd name="connsiteX231" fmla="*/ 614323 w 1166050"/>
                  <a:gd name="connsiteY231" fmla="*/ 670600 h 894132"/>
                  <a:gd name="connsiteX232" fmla="*/ 612534 w 1166050"/>
                  <a:gd name="connsiteY232" fmla="*/ 667023 h 894132"/>
                  <a:gd name="connsiteX233" fmla="*/ 661716 w 1166050"/>
                  <a:gd name="connsiteY233" fmla="*/ 623211 h 894132"/>
                  <a:gd name="connsiteX234" fmla="*/ 661716 w 1166050"/>
                  <a:gd name="connsiteY234" fmla="*/ 617846 h 894132"/>
                  <a:gd name="connsiteX235" fmla="*/ 678706 w 1166050"/>
                  <a:gd name="connsiteY235" fmla="*/ 599069 h 894132"/>
                  <a:gd name="connsiteX236" fmla="*/ 695696 w 1166050"/>
                  <a:gd name="connsiteY236" fmla="*/ 583869 h 894132"/>
                  <a:gd name="connsiteX237" fmla="*/ 690331 w 1166050"/>
                  <a:gd name="connsiteY237" fmla="*/ 578504 h 894132"/>
                  <a:gd name="connsiteX238" fmla="*/ 669764 w 1166050"/>
                  <a:gd name="connsiteY238" fmla="*/ 576716 h 894132"/>
                  <a:gd name="connsiteX239" fmla="*/ 680494 w 1166050"/>
                  <a:gd name="connsiteY239" fmla="*/ 570457 h 894132"/>
                  <a:gd name="connsiteX240" fmla="*/ 676918 w 1166050"/>
                  <a:gd name="connsiteY240" fmla="*/ 567774 h 894132"/>
                  <a:gd name="connsiteX241" fmla="*/ 684965 w 1166050"/>
                  <a:gd name="connsiteY241" fmla="*/ 559727 h 894132"/>
                  <a:gd name="connsiteX242" fmla="*/ 705532 w 1166050"/>
                  <a:gd name="connsiteY242" fmla="*/ 552574 h 894132"/>
                  <a:gd name="connsiteX243" fmla="*/ 667975 w 1166050"/>
                  <a:gd name="connsiteY243" fmla="*/ 548998 h 894132"/>
                  <a:gd name="connsiteX244" fmla="*/ 710003 w 1166050"/>
                  <a:gd name="connsiteY244" fmla="*/ 498032 h 894132"/>
                  <a:gd name="connsiteX245" fmla="*/ 715369 w 1166050"/>
                  <a:gd name="connsiteY245" fmla="*/ 499820 h 894132"/>
                  <a:gd name="connsiteX246" fmla="*/ 701955 w 1166050"/>
                  <a:gd name="connsiteY246" fmla="*/ 516809 h 894132"/>
                  <a:gd name="connsiteX247" fmla="*/ 742195 w 1166050"/>
                  <a:gd name="connsiteY247" fmla="*/ 526644 h 894132"/>
                  <a:gd name="connsiteX248" fmla="*/ 735041 w 1166050"/>
                  <a:gd name="connsiteY248" fmla="*/ 528433 h 894132"/>
                  <a:gd name="connsiteX249" fmla="*/ 761868 w 1166050"/>
                  <a:gd name="connsiteY249" fmla="*/ 536480 h 894132"/>
                  <a:gd name="connsiteX250" fmla="*/ 746666 w 1166050"/>
                  <a:gd name="connsiteY250" fmla="*/ 536480 h 894132"/>
                  <a:gd name="connsiteX251" fmla="*/ 898682 w 1166050"/>
                  <a:gd name="connsiteY251" fmla="*/ 597281 h 894132"/>
                  <a:gd name="connsiteX252" fmla="*/ 782434 w 1166050"/>
                  <a:gd name="connsiteY252" fmla="*/ 633046 h 894132"/>
                  <a:gd name="connsiteX253" fmla="*/ 769021 w 1166050"/>
                  <a:gd name="connsiteY253" fmla="*/ 631258 h 894132"/>
                  <a:gd name="connsiteX254" fmla="*/ 767233 w 1166050"/>
                  <a:gd name="connsiteY254" fmla="*/ 636623 h 894132"/>
                  <a:gd name="connsiteX255" fmla="*/ 750243 w 1166050"/>
                  <a:gd name="connsiteY255" fmla="*/ 640199 h 894132"/>
                  <a:gd name="connsiteX256" fmla="*/ 728782 w 1166050"/>
                  <a:gd name="connsiteY256" fmla="*/ 641988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166050" h="894132">
                    <a:moveTo>
                      <a:pt x="1023871" y="790414"/>
                    </a:moveTo>
                    <a:cubicBezTo>
                      <a:pt x="1033708" y="780578"/>
                      <a:pt x="1043544" y="770743"/>
                      <a:pt x="1052486" y="760013"/>
                    </a:cubicBezTo>
                    <a:cubicBezTo>
                      <a:pt x="1070370" y="739448"/>
                      <a:pt x="1088254" y="720671"/>
                      <a:pt x="1108821" y="702789"/>
                    </a:cubicBezTo>
                    <a:cubicBezTo>
                      <a:pt x="1115081" y="697424"/>
                      <a:pt x="1121340" y="692059"/>
                      <a:pt x="1127600" y="688482"/>
                    </a:cubicBezTo>
                    <a:cubicBezTo>
                      <a:pt x="1129388" y="686694"/>
                      <a:pt x="1129388" y="683118"/>
                      <a:pt x="1131177" y="681329"/>
                    </a:cubicBezTo>
                    <a:cubicBezTo>
                      <a:pt x="1123129" y="684906"/>
                      <a:pt x="1117763" y="691165"/>
                      <a:pt x="1108821" y="694741"/>
                    </a:cubicBezTo>
                    <a:cubicBezTo>
                      <a:pt x="1107033" y="694741"/>
                      <a:pt x="1105244" y="692953"/>
                      <a:pt x="1107033" y="691165"/>
                    </a:cubicBezTo>
                    <a:cubicBezTo>
                      <a:pt x="1113292" y="686694"/>
                      <a:pt x="1119552" y="682223"/>
                      <a:pt x="1124917" y="677753"/>
                    </a:cubicBezTo>
                    <a:lnTo>
                      <a:pt x="1124023" y="677753"/>
                    </a:lnTo>
                    <a:cubicBezTo>
                      <a:pt x="1122234" y="677753"/>
                      <a:pt x="1122234" y="675965"/>
                      <a:pt x="1122234" y="674176"/>
                    </a:cubicBezTo>
                    <a:cubicBezTo>
                      <a:pt x="1099879" y="670600"/>
                      <a:pt x="1083783" y="685800"/>
                      <a:pt x="1068582" y="699212"/>
                    </a:cubicBezTo>
                    <a:cubicBezTo>
                      <a:pt x="1065005" y="701000"/>
                      <a:pt x="1061428" y="697424"/>
                      <a:pt x="1060534" y="697424"/>
                    </a:cubicBezTo>
                    <a:cubicBezTo>
                      <a:pt x="1035496" y="705471"/>
                      <a:pt x="1016718" y="727824"/>
                      <a:pt x="991680" y="737660"/>
                    </a:cubicBezTo>
                    <a:lnTo>
                      <a:pt x="991680" y="734083"/>
                    </a:lnTo>
                    <a:cubicBezTo>
                      <a:pt x="981843" y="737660"/>
                      <a:pt x="972007" y="743919"/>
                      <a:pt x="961277" y="745707"/>
                    </a:cubicBezTo>
                    <a:cubicBezTo>
                      <a:pt x="946075" y="749283"/>
                      <a:pt x="932662" y="747495"/>
                      <a:pt x="919249" y="747495"/>
                    </a:cubicBezTo>
                    <a:cubicBezTo>
                      <a:pt x="898682" y="749283"/>
                      <a:pt x="878115" y="753754"/>
                      <a:pt x="857548" y="758225"/>
                    </a:cubicBezTo>
                    <a:cubicBezTo>
                      <a:pt x="856654" y="758225"/>
                      <a:pt x="856654" y="758225"/>
                      <a:pt x="855760" y="759119"/>
                    </a:cubicBezTo>
                    <a:cubicBezTo>
                      <a:pt x="845029" y="761801"/>
                      <a:pt x="834299" y="766272"/>
                      <a:pt x="824462" y="771637"/>
                    </a:cubicBezTo>
                    <a:lnTo>
                      <a:pt x="820885" y="775213"/>
                    </a:lnTo>
                    <a:cubicBezTo>
                      <a:pt x="817309" y="778790"/>
                      <a:pt x="813732" y="783261"/>
                      <a:pt x="809261" y="785049"/>
                    </a:cubicBezTo>
                    <a:cubicBezTo>
                      <a:pt x="798530" y="790414"/>
                      <a:pt x="790482" y="799355"/>
                      <a:pt x="781540" y="807402"/>
                    </a:cubicBezTo>
                    <a:cubicBezTo>
                      <a:pt x="780646" y="808296"/>
                      <a:pt x="779752" y="808296"/>
                      <a:pt x="778858" y="808296"/>
                    </a:cubicBezTo>
                    <a:cubicBezTo>
                      <a:pt x="769915" y="817238"/>
                      <a:pt x="760973" y="826179"/>
                      <a:pt x="752031" y="834226"/>
                    </a:cubicBezTo>
                    <a:cubicBezTo>
                      <a:pt x="751137" y="835120"/>
                      <a:pt x="748454" y="835120"/>
                      <a:pt x="746666" y="835120"/>
                    </a:cubicBezTo>
                    <a:cubicBezTo>
                      <a:pt x="746666" y="834226"/>
                      <a:pt x="747560" y="834226"/>
                      <a:pt x="747560" y="833332"/>
                    </a:cubicBezTo>
                    <a:cubicBezTo>
                      <a:pt x="749349" y="830650"/>
                      <a:pt x="750243" y="828861"/>
                      <a:pt x="752031" y="826179"/>
                    </a:cubicBezTo>
                    <a:lnTo>
                      <a:pt x="757396" y="818132"/>
                    </a:lnTo>
                    <a:cubicBezTo>
                      <a:pt x="760079" y="814555"/>
                      <a:pt x="761868" y="810979"/>
                      <a:pt x="764550" y="808296"/>
                    </a:cubicBezTo>
                    <a:cubicBezTo>
                      <a:pt x="765444" y="807402"/>
                      <a:pt x="765444" y="806508"/>
                      <a:pt x="764550" y="806508"/>
                    </a:cubicBezTo>
                    <a:cubicBezTo>
                      <a:pt x="763656" y="805614"/>
                      <a:pt x="762762" y="805614"/>
                      <a:pt x="761868" y="805614"/>
                    </a:cubicBezTo>
                    <a:cubicBezTo>
                      <a:pt x="769915" y="797567"/>
                      <a:pt x="780646" y="790414"/>
                      <a:pt x="790482" y="784155"/>
                    </a:cubicBezTo>
                    <a:cubicBezTo>
                      <a:pt x="789588" y="784155"/>
                      <a:pt x="787800" y="783261"/>
                      <a:pt x="788694" y="782366"/>
                    </a:cubicBezTo>
                    <a:cubicBezTo>
                      <a:pt x="789588" y="780578"/>
                      <a:pt x="790482" y="779684"/>
                      <a:pt x="791377" y="777896"/>
                    </a:cubicBezTo>
                    <a:cubicBezTo>
                      <a:pt x="791377" y="777002"/>
                      <a:pt x="791377" y="777002"/>
                      <a:pt x="792271" y="776107"/>
                    </a:cubicBezTo>
                    <a:cubicBezTo>
                      <a:pt x="792271" y="775213"/>
                      <a:pt x="791377" y="775213"/>
                      <a:pt x="791377" y="774319"/>
                    </a:cubicBezTo>
                    <a:lnTo>
                      <a:pt x="783329" y="779684"/>
                    </a:lnTo>
                    <a:cubicBezTo>
                      <a:pt x="778858" y="783261"/>
                      <a:pt x="776175" y="790414"/>
                      <a:pt x="769915" y="790414"/>
                    </a:cubicBezTo>
                    <a:lnTo>
                      <a:pt x="767233" y="790414"/>
                    </a:lnTo>
                    <a:cubicBezTo>
                      <a:pt x="766339" y="790414"/>
                      <a:pt x="765444" y="790414"/>
                      <a:pt x="765444" y="789519"/>
                    </a:cubicBezTo>
                    <a:lnTo>
                      <a:pt x="765444" y="788625"/>
                    </a:lnTo>
                    <a:cubicBezTo>
                      <a:pt x="765444" y="787731"/>
                      <a:pt x="766339" y="787731"/>
                      <a:pt x="766339" y="786837"/>
                    </a:cubicBezTo>
                    <a:cubicBezTo>
                      <a:pt x="766339" y="785943"/>
                      <a:pt x="767233" y="785943"/>
                      <a:pt x="767233" y="785049"/>
                    </a:cubicBezTo>
                    <a:cubicBezTo>
                      <a:pt x="767233" y="785049"/>
                      <a:pt x="767233" y="784155"/>
                      <a:pt x="768127" y="784155"/>
                    </a:cubicBezTo>
                    <a:cubicBezTo>
                      <a:pt x="768127" y="783261"/>
                      <a:pt x="769021" y="782366"/>
                      <a:pt x="769021" y="782366"/>
                    </a:cubicBezTo>
                    <a:cubicBezTo>
                      <a:pt x="769021" y="781472"/>
                      <a:pt x="769915" y="781472"/>
                      <a:pt x="769915" y="780578"/>
                    </a:cubicBezTo>
                    <a:cubicBezTo>
                      <a:pt x="770810" y="779684"/>
                      <a:pt x="771704" y="777896"/>
                      <a:pt x="771704" y="777002"/>
                    </a:cubicBezTo>
                    <a:cubicBezTo>
                      <a:pt x="771704" y="776107"/>
                      <a:pt x="772598" y="776107"/>
                      <a:pt x="772598" y="775213"/>
                    </a:cubicBezTo>
                    <a:cubicBezTo>
                      <a:pt x="773492" y="774319"/>
                      <a:pt x="773492" y="773425"/>
                      <a:pt x="774387" y="772531"/>
                    </a:cubicBezTo>
                    <a:cubicBezTo>
                      <a:pt x="775281" y="770743"/>
                      <a:pt x="774387" y="769849"/>
                      <a:pt x="773492" y="769849"/>
                    </a:cubicBezTo>
                    <a:cubicBezTo>
                      <a:pt x="776175" y="765378"/>
                      <a:pt x="780646" y="762695"/>
                      <a:pt x="785117" y="760013"/>
                    </a:cubicBezTo>
                    <a:lnTo>
                      <a:pt x="784223" y="760013"/>
                    </a:lnTo>
                    <a:cubicBezTo>
                      <a:pt x="790482" y="756437"/>
                      <a:pt x="797636" y="752860"/>
                      <a:pt x="803895" y="749283"/>
                    </a:cubicBezTo>
                    <a:lnTo>
                      <a:pt x="806578" y="746601"/>
                    </a:lnTo>
                    <a:cubicBezTo>
                      <a:pt x="796742" y="750178"/>
                      <a:pt x="788694" y="754648"/>
                      <a:pt x="779752" y="760013"/>
                    </a:cubicBezTo>
                    <a:cubicBezTo>
                      <a:pt x="779752" y="760013"/>
                      <a:pt x="777963" y="760907"/>
                      <a:pt x="777069" y="761801"/>
                    </a:cubicBezTo>
                    <a:cubicBezTo>
                      <a:pt x="777069" y="761801"/>
                      <a:pt x="775281" y="762695"/>
                      <a:pt x="772598" y="760013"/>
                    </a:cubicBezTo>
                    <a:lnTo>
                      <a:pt x="772598" y="759119"/>
                    </a:lnTo>
                    <a:cubicBezTo>
                      <a:pt x="774387" y="755542"/>
                      <a:pt x="779752" y="753754"/>
                      <a:pt x="782434" y="751072"/>
                    </a:cubicBezTo>
                    <a:cubicBezTo>
                      <a:pt x="784223" y="751072"/>
                      <a:pt x="786011" y="751072"/>
                      <a:pt x="786011" y="752860"/>
                    </a:cubicBezTo>
                    <a:cubicBezTo>
                      <a:pt x="840558" y="710836"/>
                      <a:pt x="914778" y="720671"/>
                      <a:pt x="977372" y="699212"/>
                    </a:cubicBezTo>
                    <a:cubicBezTo>
                      <a:pt x="982738" y="695635"/>
                      <a:pt x="987209" y="692059"/>
                      <a:pt x="992574" y="689377"/>
                    </a:cubicBezTo>
                    <a:cubicBezTo>
                      <a:pt x="1000622" y="685800"/>
                      <a:pt x="1007775" y="677753"/>
                      <a:pt x="1017612" y="672388"/>
                    </a:cubicBezTo>
                    <a:cubicBezTo>
                      <a:pt x="1031025" y="662553"/>
                      <a:pt x="1040861" y="650035"/>
                      <a:pt x="1046227" y="633940"/>
                    </a:cubicBezTo>
                    <a:cubicBezTo>
                      <a:pt x="1046227" y="632152"/>
                      <a:pt x="1044438" y="630364"/>
                      <a:pt x="1044438" y="630364"/>
                    </a:cubicBezTo>
                    <a:cubicBezTo>
                      <a:pt x="1022083" y="653611"/>
                      <a:pt x="997045" y="672388"/>
                      <a:pt x="970219" y="685800"/>
                    </a:cubicBezTo>
                    <a:cubicBezTo>
                      <a:pt x="934450" y="704577"/>
                      <a:pt x="895999" y="701000"/>
                      <a:pt x="858442" y="706365"/>
                    </a:cubicBezTo>
                    <a:cubicBezTo>
                      <a:pt x="860231" y="702789"/>
                      <a:pt x="863808" y="702789"/>
                      <a:pt x="866490" y="702789"/>
                    </a:cubicBezTo>
                    <a:cubicBezTo>
                      <a:pt x="866490" y="697424"/>
                      <a:pt x="870067" y="695635"/>
                      <a:pt x="873644" y="692953"/>
                    </a:cubicBezTo>
                    <a:lnTo>
                      <a:pt x="879009" y="692953"/>
                    </a:lnTo>
                    <a:cubicBezTo>
                      <a:pt x="880798" y="692953"/>
                      <a:pt x="880798" y="689377"/>
                      <a:pt x="882586" y="689377"/>
                    </a:cubicBezTo>
                    <a:cubicBezTo>
                      <a:pt x="886163" y="689377"/>
                      <a:pt x="891528" y="687588"/>
                      <a:pt x="889740" y="687588"/>
                    </a:cubicBezTo>
                    <a:cubicBezTo>
                      <a:pt x="884374" y="680435"/>
                      <a:pt x="874538" y="692953"/>
                      <a:pt x="866490" y="687588"/>
                    </a:cubicBezTo>
                    <a:cubicBezTo>
                      <a:pt x="870067" y="684012"/>
                      <a:pt x="868279" y="679541"/>
                      <a:pt x="871855" y="677753"/>
                    </a:cubicBezTo>
                    <a:lnTo>
                      <a:pt x="879009" y="677753"/>
                    </a:lnTo>
                    <a:cubicBezTo>
                      <a:pt x="879009" y="674176"/>
                      <a:pt x="882586" y="670600"/>
                      <a:pt x="882586" y="670600"/>
                    </a:cubicBezTo>
                    <a:cubicBezTo>
                      <a:pt x="907624" y="655400"/>
                      <a:pt x="931768" y="643776"/>
                      <a:pt x="955017" y="630364"/>
                    </a:cubicBezTo>
                    <a:cubicBezTo>
                      <a:pt x="949652" y="630364"/>
                      <a:pt x="946969" y="635729"/>
                      <a:pt x="941604" y="632152"/>
                    </a:cubicBezTo>
                    <a:cubicBezTo>
                      <a:pt x="945181" y="632152"/>
                      <a:pt x="941604" y="626787"/>
                      <a:pt x="945181" y="626787"/>
                    </a:cubicBezTo>
                    <a:cubicBezTo>
                      <a:pt x="963959" y="621422"/>
                      <a:pt x="979161" y="611587"/>
                      <a:pt x="997939" y="604434"/>
                    </a:cubicBezTo>
                    <a:cubicBezTo>
                      <a:pt x="990785" y="604434"/>
                      <a:pt x="986314" y="609799"/>
                      <a:pt x="979161" y="604434"/>
                    </a:cubicBezTo>
                    <a:cubicBezTo>
                      <a:pt x="982738" y="602646"/>
                      <a:pt x="984526" y="599069"/>
                      <a:pt x="988997" y="599069"/>
                    </a:cubicBezTo>
                    <a:lnTo>
                      <a:pt x="988997" y="593704"/>
                    </a:lnTo>
                    <a:cubicBezTo>
                      <a:pt x="988997" y="591916"/>
                      <a:pt x="990785" y="591916"/>
                      <a:pt x="992574" y="591916"/>
                    </a:cubicBezTo>
                    <a:cubicBezTo>
                      <a:pt x="990785" y="591916"/>
                      <a:pt x="988997" y="590128"/>
                      <a:pt x="988997" y="590128"/>
                    </a:cubicBezTo>
                    <a:cubicBezTo>
                      <a:pt x="990785" y="586551"/>
                      <a:pt x="996151" y="588340"/>
                      <a:pt x="998833" y="584763"/>
                    </a:cubicBezTo>
                    <a:cubicBezTo>
                      <a:pt x="997045" y="584763"/>
                      <a:pt x="993468" y="584763"/>
                      <a:pt x="993468" y="582975"/>
                    </a:cubicBezTo>
                    <a:cubicBezTo>
                      <a:pt x="998833" y="575822"/>
                      <a:pt x="1006881" y="574928"/>
                      <a:pt x="1015823" y="573139"/>
                    </a:cubicBezTo>
                    <a:cubicBezTo>
                      <a:pt x="1014035" y="569563"/>
                      <a:pt x="1008670" y="573139"/>
                      <a:pt x="1008670" y="569563"/>
                    </a:cubicBezTo>
                    <a:cubicBezTo>
                      <a:pt x="1008670" y="567774"/>
                      <a:pt x="1010458" y="567774"/>
                      <a:pt x="1012247" y="567774"/>
                    </a:cubicBezTo>
                    <a:lnTo>
                      <a:pt x="1008670" y="567774"/>
                    </a:lnTo>
                    <a:cubicBezTo>
                      <a:pt x="1005093" y="565986"/>
                      <a:pt x="1006881" y="562410"/>
                      <a:pt x="1006881" y="560621"/>
                    </a:cubicBezTo>
                    <a:cubicBezTo>
                      <a:pt x="1016718" y="548998"/>
                      <a:pt x="1016718" y="533797"/>
                      <a:pt x="1022083" y="520385"/>
                    </a:cubicBezTo>
                    <a:cubicBezTo>
                      <a:pt x="1020294" y="520385"/>
                      <a:pt x="1018506" y="520385"/>
                      <a:pt x="1018506" y="518597"/>
                    </a:cubicBezTo>
                    <a:cubicBezTo>
                      <a:pt x="1001516" y="537374"/>
                      <a:pt x="974690" y="543633"/>
                      <a:pt x="949652" y="550786"/>
                    </a:cubicBezTo>
                    <a:lnTo>
                      <a:pt x="938027" y="550786"/>
                    </a:lnTo>
                    <a:cubicBezTo>
                      <a:pt x="929979" y="554362"/>
                      <a:pt x="917460" y="554362"/>
                      <a:pt x="909412" y="548998"/>
                    </a:cubicBezTo>
                    <a:cubicBezTo>
                      <a:pt x="902259" y="545421"/>
                      <a:pt x="899576" y="540950"/>
                      <a:pt x="892422" y="535586"/>
                    </a:cubicBezTo>
                    <a:cubicBezTo>
                      <a:pt x="879009" y="527538"/>
                      <a:pt x="865596" y="520385"/>
                      <a:pt x="850394" y="515021"/>
                    </a:cubicBezTo>
                    <a:cubicBezTo>
                      <a:pt x="808367" y="501609"/>
                      <a:pt x="764550" y="494456"/>
                      <a:pt x="720734" y="496244"/>
                    </a:cubicBezTo>
                    <a:cubicBezTo>
                      <a:pt x="739512" y="486408"/>
                      <a:pt x="760079" y="485514"/>
                      <a:pt x="779752" y="479255"/>
                    </a:cubicBezTo>
                    <a:cubicBezTo>
                      <a:pt x="808367" y="471208"/>
                      <a:pt x="835193" y="460479"/>
                      <a:pt x="865596" y="462267"/>
                    </a:cubicBezTo>
                    <a:cubicBezTo>
                      <a:pt x="860231" y="460479"/>
                      <a:pt x="853971" y="462267"/>
                      <a:pt x="848606" y="462267"/>
                    </a:cubicBezTo>
                    <a:cubicBezTo>
                      <a:pt x="825357" y="460479"/>
                      <a:pt x="801213" y="467632"/>
                      <a:pt x="776175" y="472102"/>
                    </a:cubicBezTo>
                    <a:cubicBezTo>
                      <a:pt x="759185" y="475679"/>
                      <a:pt x="743983" y="481938"/>
                      <a:pt x="726993" y="485514"/>
                    </a:cubicBezTo>
                    <a:cubicBezTo>
                      <a:pt x="717157" y="489091"/>
                      <a:pt x="711792" y="498926"/>
                      <a:pt x="700167" y="497138"/>
                    </a:cubicBezTo>
                    <a:lnTo>
                      <a:pt x="700167" y="491773"/>
                    </a:lnTo>
                    <a:cubicBezTo>
                      <a:pt x="717157" y="471208"/>
                      <a:pt x="737724" y="451537"/>
                      <a:pt x="764550" y="449749"/>
                    </a:cubicBezTo>
                    <a:cubicBezTo>
                      <a:pt x="794953" y="444384"/>
                      <a:pt x="823568" y="449749"/>
                      <a:pt x="853971" y="453325"/>
                    </a:cubicBezTo>
                    <a:cubicBezTo>
                      <a:pt x="876327" y="455114"/>
                      <a:pt x="895999" y="460479"/>
                      <a:pt x="918354" y="464949"/>
                    </a:cubicBezTo>
                    <a:cubicBezTo>
                      <a:pt x="926402" y="464949"/>
                      <a:pt x="928191" y="478361"/>
                      <a:pt x="935344" y="480149"/>
                    </a:cubicBezTo>
                    <a:cubicBezTo>
                      <a:pt x="945181" y="483726"/>
                      <a:pt x="955911" y="480149"/>
                      <a:pt x="965748" y="487302"/>
                    </a:cubicBezTo>
                    <a:cubicBezTo>
                      <a:pt x="965748" y="483726"/>
                      <a:pt x="963959" y="480149"/>
                      <a:pt x="965748" y="477467"/>
                    </a:cubicBezTo>
                    <a:cubicBezTo>
                      <a:pt x="972901" y="470314"/>
                      <a:pt x="980949" y="479255"/>
                      <a:pt x="988103" y="475679"/>
                    </a:cubicBezTo>
                    <a:cubicBezTo>
                      <a:pt x="1001516" y="467632"/>
                      <a:pt x="976478" y="452431"/>
                      <a:pt x="969324" y="439913"/>
                    </a:cubicBezTo>
                    <a:cubicBezTo>
                      <a:pt x="969324" y="438125"/>
                      <a:pt x="971113" y="436337"/>
                      <a:pt x="971113" y="436337"/>
                    </a:cubicBezTo>
                    <a:cubicBezTo>
                      <a:pt x="984526" y="447961"/>
                      <a:pt x="994362" y="461373"/>
                      <a:pt x="1011352" y="470314"/>
                    </a:cubicBezTo>
                    <a:cubicBezTo>
                      <a:pt x="1019400" y="473890"/>
                      <a:pt x="1039967" y="478361"/>
                      <a:pt x="1036390" y="468526"/>
                    </a:cubicBezTo>
                    <a:cubicBezTo>
                      <a:pt x="1028342" y="449749"/>
                      <a:pt x="1011352" y="434549"/>
                      <a:pt x="997045" y="417560"/>
                    </a:cubicBezTo>
                    <a:lnTo>
                      <a:pt x="997045" y="410407"/>
                    </a:lnTo>
                    <a:cubicBezTo>
                      <a:pt x="993468" y="410407"/>
                      <a:pt x="993468" y="408619"/>
                      <a:pt x="991680" y="406831"/>
                    </a:cubicBezTo>
                    <a:lnTo>
                      <a:pt x="991680" y="399677"/>
                    </a:lnTo>
                    <a:cubicBezTo>
                      <a:pt x="984526" y="396101"/>
                      <a:pt x="986314" y="389842"/>
                      <a:pt x="983632" y="384477"/>
                    </a:cubicBezTo>
                    <a:cubicBezTo>
                      <a:pt x="978267" y="376430"/>
                      <a:pt x="981843" y="363912"/>
                      <a:pt x="978267" y="354077"/>
                    </a:cubicBezTo>
                    <a:cubicBezTo>
                      <a:pt x="974690" y="344241"/>
                      <a:pt x="972901" y="335300"/>
                      <a:pt x="971113" y="325464"/>
                    </a:cubicBezTo>
                    <a:cubicBezTo>
                      <a:pt x="965748" y="296852"/>
                      <a:pt x="959488" y="271816"/>
                      <a:pt x="955911" y="244098"/>
                    </a:cubicBezTo>
                    <a:cubicBezTo>
                      <a:pt x="952334" y="211910"/>
                      <a:pt x="974690" y="186874"/>
                      <a:pt x="989891" y="158262"/>
                    </a:cubicBezTo>
                    <a:cubicBezTo>
                      <a:pt x="1001516" y="137696"/>
                      <a:pt x="1014929" y="118026"/>
                      <a:pt x="1037284" y="104614"/>
                    </a:cubicBezTo>
                    <a:cubicBezTo>
                      <a:pt x="1042650" y="84049"/>
                      <a:pt x="1056063" y="67060"/>
                      <a:pt x="1069476" y="50966"/>
                    </a:cubicBezTo>
                    <a:cubicBezTo>
                      <a:pt x="1082889" y="34871"/>
                      <a:pt x="1105244" y="24142"/>
                      <a:pt x="1121340" y="16989"/>
                    </a:cubicBezTo>
                    <a:cubicBezTo>
                      <a:pt x="1144590" y="6259"/>
                      <a:pt x="1166051" y="0"/>
                      <a:pt x="1166051" y="0"/>
                    </a:cubicBezTo>
                    <a:lnTo>
                      <a:pt x="0" y="0"/>
                    </a:lnTo>
                    <a:lnTo>
                      <a:pt x="0" y="894133"/>
                    </a:lnTo>
                    <a:lnTo>
                      <a:pt x="828933" y="894133"/>
                    </a:lnTo>
                    <a:cubicBezTo>
                      <a:pt x="861125" y="870886"/>
                      <a:pt x="893317" y="860156"/>
                      <a:pt x="938027" y="837803"/>
                    </a:cubicBezTo>
                    <a:cubicBezTo>
                      <a:pt x="959488" y="828861"/>
                      <a:pt x="1007775" y="806508"/>
                      <a:pt x="1023871" y="790414"/>
                    </a:cubicBezTo>
                    <a:moveTo>
                      <a:pt x="764550" y="668812"/>
                    </a:moveTo>
                    <a:cubicBezTo>
                      <a:pt x="760973" y="668812"/>
                      <a:pt x="754714" y="670600"/>
                      <a:pt x="756502" y="667023"/>
                    </a:cubicBezTo>
                    <a:cubicBezTo>
                      <a:pt x="758291" y="658976"/>
                      <a:pt x="769915" y="658976"/>
                      <a:pt x="777069" y="655400"/>
                    </a:cubicBezTo>
                    <a:cubicBezTo>
                      <a:pt x="780646" y="653611"/>
                      <a:pt x="785117" y="650035"/>
                      <a:pt x="788694" y="651823"/>
                    </a:cubicBezTo>
                    <a:cubicBezTo>
                      <a:pt x="792271" y="657188"/>
                      <a:pt x="796742" y="655400"/>
                      <a:pt x="800319" y="658976"/>
                    </a:cubicBezTo>
                    <a:cubicBezTo>
                      <a:pt x="789588" y="668812"/>
                      <a:pt x="776175" y="664341"/>
                      <a:pt x="764550" y="668812"/>
                    </a:cubicBezTo>
                    <a:moveTo>
                      <a:pt x="505229" y="632152"/>
                    </a:moveTo>
                    <a:cubicBezTo>
                      <a:pt x="505229" y="632152"/>
                      <a:pt x="503441" y="630364"/>
                      <a:pt x="503441" y="628576"/>
                    </a:cubicBezTo>
                    <a:cubicBezTo>
                      <a:pt x="525796" y="599963"/>
                      <a:pt x="541892" y="573139"/>
                      <a:pt x="557988" y="542739"/>
                    </a:cubicBezTo>
                    <a:cubicBezTo>
                      <a:pt x="580343" y="531115"/>
                      <a:pt x="598227" y="514126"/>
                      <a:pt x="615217" y="495350"/>
                    </a:cubicBezTo>
                    <a:cubicBezTo>
                      <a:pt x="643832" y="464949"/>
                      <a:pt x="674235" y="438125"/>
                      <a:pt x="710003" y="421137"/>
                    </a:cubicBezTo>
                    <a:cubicBezTo>
                      <a:pt x="723416" y="415772"/>
                      <a:pt x="740406" y="417560"/>
                      <a:pt x="753820" y="422925"/>
                    </a:cubicBezTo>
                    <a:cubicBezTo>
                      <a:pt x="748454" y="430078"/>
                      <a:pt x="740406" y="428290"/>
                      <a:pt x="733253" y="432760"/>
                    </a:cubicBezTo>
                    <a:cubicBezTo>
                      <a:pt x="731464" y="432760"/>
                      <a:pt x="729676" y="432760"/>
                      <a:pt x="727888" y="430972"/>
                    </a:cubicBezTo>
                    <a:cubicBezTo>
                      <a:pt x="729676" y="429184"/>
                      <a:pt x="729676" y="427396"/>
                      <a:pt x="729676" y="425607"/>
                    </a:cubicBezTo>
                    <a:cubicBezTo>
                      <a:pt x="712686" y="444384"/>
                      <a:pt x="689436" y="452431"/>
                      <a:pt x="676023" y="474785"/>
                    </a:cubicBezTo>
                    <a:cubicBezTo>
                      <a:pt x="666187" y="491773"/>
                      <a:pt x="659033" y="513232"/>
                      <a:pt x="637572" y="518597"/>
                    </a:cubicBezTo>
                    <a:cubicBezTo>
                      <a:pt x="630419" y="520385"/>
                      <a:pt x="639361" y="513232"/>
                      <a:pt x="635784" y="515021"/>
                    </a:cubicBezTo>
                    <a:cubicBezTo>
                      <a:pt x="583025" y="547209"/>
                      <a:pt x="546363" y="586551"/>
                      <a:pt x="505229" y="632152"/>
                    </a:cubicBezTo>
                    <a:moveTo>
                      <a:pt x="645620" y="520385"/>
                    </a:moveTo>
                    <a:cubicBezTo>
                      <a:pt x="643832" y="523962"/>
                      <a:pt x="642043" y="523962"/>
                      <a:pt x="640255" y="527538"/>
                    </a:cubicBezTo>
                    <a:cubicBezTo>
                      <a:pt x="638466" y="531115"/>
                      <a:pt x="636678" y="532903"/>
                      <a:pt x="633101" y="534692"/>
                    </a:cubicBezTo>
                    <a:cubicBezTo>
                      <a:pt x="631313" y="534692"/>
                      <a:pt x="629524" y="534692"/>
                      <a:pt x="629524" y="532903"/>
                    </a:cubicBezTo>
                    <a:cubicBezTo>
                      <a:pt x="631313" y="525750"/>
                      <a:pt x="636678" y="519491"/>
                      <a:pt x="642938" y="517703"/>
                    </a:cubicBezTo>
                    <a:cubicBezTo>
                      <a:pt x="645620" y="516809"/>
                      <a:pt x="645620" y="518597"/>
                      <a:pt x="645620" y="520385"/>
                    </a:cubicBezTo>
                    <a:moveTo>
                      <a:pt x="724311" y="773425"/>
                    </a:moveTo>
                    <a:cubicBezTo>
                      <a:pt x="723416" y="775213"/>
                      <a:pt x="721628" y="777002"/>
                      <a:pt x="719840" y="778790"/>
                    </a:cubicBezTo>
                    <a:cubicBezTo>
                      <a:pt x="721628" y="778790"/>
                      <a:pt x="723416" y="780578"/>
                      <a:pt x="721628" y="781472"/>
                    </a:cubicBezTo>
                    <a:cubicBezTo>
                      <a:pt x="718051" y="785049"/>
                      <a:pt x="713580" y="788625"/>
                      <a:pt x="709109" y="790414"/>
                    </a:cubicBezTo>
                    <a:lnTo>
                      <a:pt x="706426" y="790414"/>
                    </a:lnTo>
                    <a:cubicBezTo>
                      <a:pt x="704638" y="792202"/>
                      <a:pt x="701955" y="793990"/>
                      <a:pt x="700167" y="796673"/>
                    </a:cubicBezTo>
                    <a:cubicBezTo>
                      <a:pt x="698379" y="798461"/>
                      <a:pt x="688542" y="797567"/>
                      <a:pt x="691225" y="794884"/>
                    </a:cubicBezTo>
                    <a:cubicBezTo>
                      <a:pt x="695696" y="791308"/>
                      <a:pt x="699273" y="786837"/>
                      <a:pt x="703744" y="783261"/>
                    </a:cubicBezTo>
                    <a:cubicBezTo>
                      <a:pt x="706426" y="781472"/>
                      <a:pt x="709109" y="778790"/>
                      <a:pt x="710898" y="776107"/>
                    </a:cubicBezTo>
                    <a:cubicBezTo>
                      <a:pt x="711792" y="774319"/>
                      <a:pt x="712686" y="773425"/>
                      <a:pt x="714474" y="772531"/>
                    </a:cubicBezTo>
                    <a:cubicBezTo>
                      <a:pt x="717157" y="770743"/>
                      <a:pt x="726099" y="769849"/>
                      <a:pt x="724311" y="773425"/>
                    </a:cubicBezTo>
                    <a:moveTo>
                      <a:pt x="693908" y="760013"/>
                    </a:moveTo>
                    <a:cubicBezTo>
                      <a:pt x="686754" y="764484"/>
                      <a:pt x="680494" y="768954"/>
                      <a:pt x="674235" y="773425"/>
                    </a:cubicBezTo>
                    <a:cubicBezTo>
                      <a:pt x="667081" y="777896"/>
                      <a:pt x="659033" y="780578"/>
                      <a:pt x="651880" y="784155"/>
                    </a:cubicBezTo>
                    <a:cubicBezTo>
                      <a:pt x="650985" y="783261"/>
                      <a:pt x="650091" y="783261"/>
                      <a:pt x="649197" y="783261"/>
                    </a:cubicBezTo>
                    <a:cubicBezTo>
                      <a:pt x="642938" y="786837"/>
                      <a:pt x="637572" y="791308"/>
                      <a:pt x="632207" y="796673"/>
                    </a:cubicBezTo>
                    <a:lnTo>
                      <a:pt x="629524" y="799355"/>
                    </a:lnTo>
                    <a:lnTo>
                      <a:pt x="626842" y="802037"/>
                    </a:lnTo>
                    <a:lnTo>
                      <a:pt x="623265" y="805614"/>
                    </a:lnTo>
                    <a:cubicBezTo>
                      <a:pt x="622371" y="806508"/>
                      <a:pt x="622371" y="807402"/>
                      <a:pt x="620582" y="808296"/>
                    </a:cubicBezTo>
                    <a:cubicBezTo>
                      <a:pt x="619688" y="809190"/>
                      <a:pt x="617005" y="809190"/>
                      <a:pt x="617005" y="807402"/>
                    </a:cubicBezTo>
                    <a:cubicBezTo>
                      <a:pt x="616111" y="808296"/>
                      <a:pt x="615217" y="808296"/>
                      <a:pt x="614323" y="809190"/>
                    </a:cubicBezTo>
                    <a:cubicBezTo>
                      <a:pt x="613429" y="810085"/>
                      <a:pt x="612534" y="810085"/>
                      <a:pt x="611640" y="810979"/>
                    </a:cubicBezTo>
                    <a:lnTo>
                      <a:pt x="609852" y="810979"/>
                    </a:lnTo>
                    <a:cubicBezTo>
                      <a:pt x="608063" y="812767"/>
                      <a:pt x="605381" y="814555"/>
                      <a:pt x="603592" y="816343"/>
                    </a:cubicBezTo>
                    <a:cubicBezTo>
                      <a:pt x="600015" y="819920"/>
                      <a:pt x="596439" y="822602"/>
                      <a:pt x="593756" y="827073"/>
                    </a:cubicBezTo>
                    <a:lnTo>
                      <a:pt x="593756" y="827967"/>
                    </a:lnTo>
                    <a:lnTo>
                      <a:pt x="592862" y="828861"/>
                    </a:lnTo>
                    <a:cubicBezTo>
                      <a:pt x="592862" y="828861"/>
                      <a:pt x="592862" y="829755"/>
                      <a:pt x="591968" y="829755"/>
                    </a:cubicBezTo>
                    <a:cubicBezTo>
                      <a:pt x="591968" y="830650"/>
                      <a:pt x="591073" y="830650"/>
                      <a:pt x="591073" y="831544"/>
                    </a:cubicBezTo>
                    <a:cubicBezTo>
                      <a:pt x="591073" y="831544"/>
                      <a:pt x="590179" y="832438"/>
                      <a:pt x="589285" y="832438"/>
                    </a:cubicBezTo>
                    <a:lnTo>
                      <a:pt x="588391" y="831544"/>
                    </a:lnTo>
                    <a:cubicBezTo>
                      <a:pt x="588391" y="831544"/>
                      <a:pt x="588391" y="830650"/>
                      <a:pt x="587496" y="830650"/>
                    </a:cubicBezTo>
                    <a:cubicBezTo>
                      <a:pt x="586602" y="829755"/>
                      <a:pt x="586602" y="828861"/>
                      <a:pt x="585708" y="827967"/>
                    </a:cubicBezTo>
                    <a:lnTo>
                      <a:pt x="585708" y="827073"/>
                    </a:lnTo>
                    <a:cubicBezTo>
                      <a:pt x="587496" y="825285"/>
                      <a:pt x="589285" y="823497"/>
                      <a:pt x="591073" y="820814"/>
                    </a:cubicBezTo>
                    <a:cubicBezTo>
                      <a:pt x="591968" y="819920"/>
                      <a:pt x="591968" y="819026"/>
                      <a:pt x="592862" y="819026"/>
                    </a:cubicBezTo>
                    <a:cubicBezTo>
                      <a:pt x="593756" y="818132"/>
                      <a:pt x="594650" y="816343"/>
                      <a:pt x="595544" y="815449"/>
                    </a:cubicBezTo>
                    <a:cubicBezTo>
                      <a:pt x="595544" y="814555"/>
                      <a:pt x="596439" y="814555"/>
                      <a:pt x="596439" y="813661"/>
                    </a:cubicBezTo>
                    <a:cubicBezTo>
                      <a:pt x="598227" y="810979"/>
                      <a:pt x="600015" y="809190"/>
                      <a:pt x="601804" y="806508"/>
                    </a:cubicBezTo>
                    <a:lnTo>
                      <a:pt x="602698" y="805614"/>
                    </a:lnTo>
                    <a:cubicBezTo>
                      <a:pt x="603592" y="804720"/>
                      <a:pt x="604486" y="802931"/>
                      <a:pt x="605381" y="802037"/>
                    </a:cubicBezTo>
                    <a:cubicBezTo>
                      <a:pt x="606275" y="801143"/>
                      <a:pt x="606275" y="800249"/>
                      <a:pt x="607169" y="798461"/>
                    </a:cubicBezTo>
                    <a:lnTo>
                      <a:pt x="607169" y="797567"/>
                    </a:lnTo>
                    <a:cubicBezTo>
                      <a:pt x="608063" y="795778"/>
                      <a:pt x="608063" y="794884"/>
                      <a:pt x="608958" y="793990"/>
                    </a:cubicBezTo>
                    <a:lnTo>
                      <a:pt x="608958" y="793096"/>
                    </a:lnTo>
                    <a:cubicBezTo>
                      <a:pt x="608958" y="792202"/>
                      <a:pt x="608958" y="792202"/>
                      <a:pt x="609852" y="791308"/>
                    </a:cubicBezTo>
                    <a:cubicBezTo>
                      <a:pt x="609852" y="790414"/>
                      <a:pt x="609852" y="789519"/>
                      <a:pt x="610746" y="788625"/>
                    </a:cubicBezTo>
                    <a:lnTo>
                      <a:pt x="610746" y="787731"/>
                    </a:lnTo>
                    <a:cubicBezTo>
                      <a:pt x="612534" y="784155"/>
                      <a:pt x="615217" y="781472"/>
                      <a:pt x="617900" y="778790"/>
                    </a:cubicBezTo>
                    <a:lnTo>
                      <a:pt x="617005" y="778790"/>
                    </a:lnTo>
                    <a:cubicBezTo>
                      <a:pt x="614323" y="780578"/>
                      <a:pt x="612534" y="782366"/>
                      <a:pt x="610746" y="784155"/>
                    </a:cubicBezTo>
                    <a:cubicBezTo>
                      <a:pt x="608958" y="785943"/>
                      <a:pt x="605381" y="783261"/>
                      <a:pt x="608063" y="781472"/>
                    </a:cubicBezTo>
                    <a:cubicBezTo>
                      <a:pt x="609852" y="780578"/>
                      <a:pt x="610746" y="778790"/>
                      <a:pt x="611640" y="777896"/>
                    </a:cubicBezTo>
                    <a:cubicBezTo>
                      <a:pt x="614323" y="775213"/>
                      <a:pt x="617005" y="771637"/>
                      <a:pt x="620582" y="768954"/>
                    </a:cubicBezTo>
                    <a:cubicBezTo>
                      <a:pt x="622371" y="767166"/>
                      <a:pt x="624159" y="766272"/>
                      <a:pt x="625948" y="765378"/>
                    </a:cubicBezTo>
                    <a:lnTo>
                      <a:pt x="626842" y="764484"/>
                    </a:lnTo>
                    <a:cubicBezTo>
                      <a:pt x="627736" y="762695"/>
                      <a:pt x="629524" y="761801"/>
                      <a:pt x="630419" y="760013"/>
                    </a:cubicBezTo>
                    <a:cubicBezTo>
                      <a:pt x="646514" y="744813"/>
                      <a:pt x="674235" y="744813"/>
                      <a:pt x="694802" y="734977"/>
                    </a:cubicBezTo>
                    <a:cubicBezTo>
                      <a:pt x="702850" y="731401"/>
                      <a:pt x="713580" y="736766"/>
                      <a:pt x="721628" y="734977"/>
                    </a:cubicBezTo>
                    <a:cubicBezTo>
                      <a:pt x="726993" y="734977"/>
                      <a:pt x="731464" y="734977"/>
                      <a:pt x="736830" y="738554"/>
                    </a:cubicBezTo>
                    <a:cubicBezTo>
                      <a:pt x="721628" y="741236"/>
                      <a:pt x="708215" y="751072"/>
                      <a:pt x="693908" y="760013"/>
                    </a:cubicBezTo>
                    <a:moveTo>
                      <a:pt x="728782" y="641988"/>
                    </a:moveTo>
                    <a:cubicBezTo>
                      <a:pt x="726993" y="640199"/>
                      <a:pt x="734147" y="641988"/>
                      <a:pt x="735935" y="638411"/>
                    </a:cubicBezTo>
                    <a:lnTo>
                      <a:pt x="722522" y="638411"/>
                    </a:lnTo>
                    <a:cubicBezTo>
                      <a:pt x="720734" y="638411"/>
                      <a:pt x="720734" y="636623"/>
                      <a:pt x="720734" y="634834"/>
                    </a:cubicBezTo>
                    <a:cubicBezTo>
                      <a:pt x="712686" y="636623"/>
                      <a:pt x="701955" y="640199"/>
                      <a:pt x="693908" y="641988"/>
                    </a:cubicBezTo>
                    <a:cubicBezTo>
                      <a:pt x="682283" y="645564"/>
                      <a:pt x="671552" y="653611"/>
                      <a:pt x="658139" y="657188"/>
                    </a:cubicBezTo>
                    <a:cubicBezTo>
                      <a:pt x="639361" y="664341"/>
                      <a:pt x="624159" y="679541"/>
                      <a:pt x="604486" y="685800"/>
                    </a:cubicBezTo>
                    <a:cubicBezTo>
                      <a:pt x="602698" y="685800"/>
                      <a:pt x="602698" y="684012"/>
                      <a:pt x="602698" y="682223"/>
                    </a:cubicBezTo>
                    <a:cubicBezTo>
                      <a:pt x="604486" y="676859"/>
                      <a:pt x="610746" y="675070"/>
                      <a:pt x="614323" y="670600"/>
                    </a:cubicBezTo>
                    <a:cubicBezTo>
                      <a:pt x="614323" y="668812"/>
                      <a:pt x="614323" y="667023"/>
                      <a:pt x="612534" y="667023"/>
                    </a:cubicBezTo>
                    <a:cubicBezTo>
                      <a:pt x="625948" y="648246"/>
                      <a:pt x="644726" y="638411"/>
                      <a:pt x="661716" y="623211"/>
                    </a:cubicBezTo>
                    <a:lnTo>
                      <a:pt x="661716" y="617846"/>
                    </a:lnTo>
                    <a:cubicBezTo>
                      <a:pt x="667081" y="610693"/>
                      <a:pt x="675129" y="608010"/>
                      <a:pt x="678706" y="599069"/>
                    </a:cubicBezTo>
                    <a:cubicBezTo>
                      <a:pt x="680494" y="593704"/>
                      <a:pt x="687648" y="587445"/>
                      <a:pt x="695696" y="583869"/>
                    </a:cubicBezTo>
                    <a:cubicBezTo>
                      <a:pt x="693908" y="582081"/>
                      <a:pt x="690331" y="582081"/>
                      <a:pt x="690331" y="578504"/>
                    </a:cubicBezTo>
                    <a:cubicBezTo>
                      <a:pt x="683177" y="578504"/>
                      <a:pt x="676918" y="582081"/>
                      <a:pt x="669764" y="576716"/>
                    </a:cubicBezTo>
                    <a:cubicBezTo>
                      <a:pt x="673341" y="574033"/>
                      <a:pt x="676918" y="572245"/>
                      <a:pt x="680494" y="570457"/>
                    </a:cubicBezTo>
                    <a:cubicBezTo>
                      <a:pt x="678706" y="570457"/>
                      <a:pt x="677812" y="569563"/>
                      <a:pt x="676918" y="567774"/>
                    </a:cubicBezTo>
                    <a:cubicBezTo>
                      <a:pt x="675129" y="564198"/>
                      <a:pt x="680494" y="560621"/>
                      <a:pt x="684965" y="559727"/>
                    </a:cubicBezTo>
                    <a:cubicBezTo>
                      <a:pt x="692119" y="557939"/>
                      <a:pt x="700167" y="557939"/>
                      <a:pt x="705532" y="552574"/>
                    </a:cubicBezTo>
                    <a:cubicBezTo>
                      <a:pt x="693908" y="550786"/>
                      <a:pt x="680494" y="556151"/>
                      <a:pt x="667975" y="548998"/>
                    </a:cubicBezTo>
                    <a:cubicBezTo>
                      <a:pt x="676023" y="526644"/>
                      <a:pt x="690331" y="508762"/>
                      <a:pt x="710003" y="498032"/>
                    </a:cubicBezTo>
                    <a:cubicBezTo>
                      <a:pt x="711792" y="498032"/>
                      <a:pt x="715369" y="498032"/>
                      <a:pt x="715369" y="499820"/>
                    </a:cubicBezTo>
                    <a:cubicBezTo>
                      <a:pt x="715369" y="507868"/>
                      <a:pt x="710003" y="515021"/>
                      <a:pt x="701955" y="516809"/>
                    </a:cubicBezTo>
                    <a:cubicBezTo>
                      <a:pt x="715369" y="520385"/>
                      <a:pt x="728782" y="520385"/>
                      <a:pt x="742195" y="526644"/>
                    </a:cubicBezTo>
                    <a:cubicBezTo>
                      <a:pt x="740406" y="530221"/>
                      <a:pt x="736830" y="528433"/>
                      <a:pt x="735041" y="528433"/>
                    </a:cubicBezTo>
                    <a:cubicBezTo>
                      <a:pt x="743089" y="533797"/>
                      <a:pt x="753820" y="530221"/>
                      <a:pt x="761868" y="536480"/>
                    </a:cubicBezTo>
                    <a:cubicBezTo>
                      <a:pt x="756502" y="541845"/>
                      <a:pt x="752031" y="536480"/>
                      <a:pt x="746666" y="536480"/>
                    </a:cubicBezTo>
                    <a:cubicBezTo>
                      <a:pt x="799424" y="551680"/>
                      <a:pt x="854865" y="563304"/>
                      <a:pt x="898682" y="597281"/>
                    </a:cubicBezTo>
                    <a:cubicBezTo>
                      <a:pt x="861125" y="616058"/>
                      <a:pt x="822674" y="624105"/>
                      <a:pt x="782434" y="633046"/>
                    </a:cubicBezTo>
                    <a:cubicBezTo>
                      <a:pt x="777069" y="633046"/>
                      <a:pt x="774387" y="633046"/>
                      <a:pt x="769021" y="631258"/>
                    </a:cubicBezTo>
                    <a:cubicBezTo>
                      <a:pt x="769021" y="633046"/>
                      <a:pt x="769021" y="636623"/>
                      <a:pt x="767233" y="636623"/>
                    </a:cubicBezTo>
                    <a:cubicBezTo>
                      <a:pt x="760079" y="636623"/>
                      <a:pt x="755608" y="636623"/>
                      <a:pt x="750243" y="640199"/>
                    </a:cubicBezTo>
                    <a:cubicBezTo>
                      <a:pt x="743983" y="645564"/>
                      <a:pt x="734147" y="647352"/>
                      <a:pt x="728782" y="641988"/>
                    </a:cubicBezTo>
                  </a:path>
                </a:pathLst>
              </a:custGeom>
              <a:solidFill>
                <a:srgbClr val="000091"/>
              </a:solidFill>
              <a:ln w="893" cap="flat">
                <a:noFill/>
                <a:prstDash val="solid"/>
                <a:miter/>
              </a:ln>
            </p:spPr>
            <p:txBody>
              <a:bodyPr rtlCol="0" anchor="ctr"/>
              <a:lstStyle/>
              <a:p>
                <a:endParaRPr lang="fr-FR"/>
              </a:p>
            </p:txBody>
          </p:sp>
          <p:sp>
            <p:nvSpPr>
              <p:cNvPr id="11" name="Forme libre 10">
                <a:extLst>
                  <a:ext uri="{FF2B5EF4-FFF2-40B4-BE49-F238E27FC236}">
                    <a16:creationId xmlns:a16="http://schemas.microsoft.com/office/drawing/2014/main" id="{19497B61-1444-6ACD-9373-4506BA6DA70B}"/>
                  </a:ext>
                </a:extLst>
              </p:cNvPr>
              <p:cNvSpPr/>
              <p:nvPr/>
            </p:nvSpPr>
            <p:spPr>
              <a:xfrm>
                <a:off x="4569124" y="894132"/>
                <a:ext cx="1085135" cy="894132"/>
              </a:xfrm>
              <a:custGeom>
                <a:avLst/>
                <a:gdLst>
                  <a:gd name="connsiteX0" fmla="*/ 1084241 w 1085135"/>
                  <a:gd name="connsiteY0" fmla="*/ 0 h 894132"/>
                  <a:gd name="connsiteX1" fmla="*/ 123859 w 1085135"/>
                  <a:gd name="connsiteY1" fmla="*/ 0 h 894132"/>
                  <a:gd name="connsiteX2" fmla="*/ 132801 w 1085135"/>
                  <a:gd name="connsiteY2" fmla="*/ 4471 h 894132"/>
                  <a:gd name="connsiteX3" fmla="*/ 156945 w 1085135"/>
                  <a:gd name="connsiteY3" fmla="*/ 16989 h 894132"/>
                  <a:gd name="connsiteX4" fmla="*/ 189136 w 1085135"/>
                  <a:gd name="connsiteY4" fmla="*/ 43813 h 894132"/>
                  <a:gd name="connsiteX5" fmla="*/ 194501 w 1085135"/>
                  <a:gd name="connsiteY5" fmla="*/ 66166 h 894132"/>
                  <a:gd name="connsiteX6" fmla="*/ 181088 w 1085135"/>
                  <a:gd name="connsiteY6" fmla="*/ 91202 h 894132"/>
                  <a:gd name="connsiteX7" fmla="*/ 145320 w 1085135"/>
                  <a:gd name="connsiteY7" fmla="*/ 94778 h 894132"/>
                  <a:gd name="connsiteX8" fmla="*/ 124753 w 1085135"/>
                  <a:gd name="connsiteY8" fmla="*/ 91202 h 894132"/>
                  <a:gd name="connsiteX9" fmla="*/ 190925 w 1085135"/>
                  <a:gd name="connsiteY9" fmla="*/ 136802 h 894132"/>
                  <a:gd name="connsiteX10" fmla="*/ 206126 w 1085135"/>
                  <a:gd name="connsiteY10" fmla="*/ 142167 h 894132"/>
                  <a:gd name="connsiteX11" fmla="*/ 207915 w 1085135"/>
                  <a:gd name="connsiteY11" fmla="*/ 147532 h 894132"/>
                  <a:gd name="connsiteX12" fmla="*/ 202549 w 1085135"/>
                  <a:gd name="connsiteY12" fmla="*/ 157367 h 894132"/>
                  <a:gd name="connsiteX13" fmla="*/ 207915 w 1085135"/>
                  <a:gd name="connsiteY13" fmla="*/ 157367 h 894132"/>
                  <a:gd name="connsiteX14" fmla="*/ 226693 w 1085135"/>
                  <a:gd name="connsiteY14" fmla="*/ 142167 h 894132"/>
                  <a:gd name="connsiteX15" fmla="*/ 233847 w 1085135"/>
                  <a:gd name="connsiteY15" fmla="*/ 167203 h 894132"/>
                  <a:gd name="connsiteX16" fmla="*/ 213280 w 1085135"/>
                  <a:gd name="connsiteY16" fmla="*/ 184191 h 894132"/>
                  <a:gd name="connsiteX17" fmla="*/ 213280 w 1085135"/>
                  <a:gd name="connsiteY17" fmla="*/ 195815 h 894132"/>
                  <a:gd name="connsiteX18" fmla="*/ 221328 w 1085135"/>
                  <a:gd name="connsiteY18" fmla="*/ 216380 h 894132"/>
                  <a:gd name="connsiteX19" fmla="*/ 232952 w 1085135"/>
                  <a:gd name="connsiteY19" fmla="*/ 253934 h 894132"/>
                  <a:gd name="connsiteX20" fmla="*/ 244577 w 1085135"/>
                  <a:gd name="connsiteY20" fmla="*/ 329935 h 894132"/>
                  <a:gd name="connsiteX21" fmla="*/ 242789 w 1085135"/>
                  <a:gd name="connsiteY21" fmla="*/ 368383 h 894132"/>
                  <a:gd name="connsiteX22" fmla="*/ 261567 w 1085135"/>
                  <a:gd name="connsiteY22" fmla="*/ 404148 h 894132"/>
                  <a:gd name="connsiteX23" fmla="*/ 280346 w 1085135"/>
                  <a:gd name="connsiteY23" fmla="*/ 430972 h 894132"/>
                  <a:gd name="connsiteX24" fmla="*/ 300912 w 1085135"/>
                  <a:gd name="connsiteY24" fmla="*/ 484620 h 894132"/>
                  <a:gd name="connsiteX25" fmla="*/ 265144 w 1085135"/>
                  <a:gd name="connsiteY25" fmla="*/ 501609 h 894132"/>
                  <a:gd name="connsiteX26" fmla="*/ 268721 w 1085135"/>
                  <a:gd name="connsiteY26" fmla="*/ 532009 h 894132"/>
                  <a:gd name="connsiteX27" fmla="*/ 246366 w 1085135"/>
                  <a:gd name="connsiteY27" fmla="*/ 561516 h 894132"/>
                  <a:gd name="connsiteX28" fmla="*/ 257990 w 1085135"/>
                  <a:gd name="connsiteY28" fmla="*/ 568669 h 894132"/>
                  <a:gd name="connsiteX29" fmla="*/ 263356 w 1085135"/>
                  <a:gd name="connsiteY29" fmla="*/ 591022 h 894132"/>
                  <a:gd name="connsiteX30" fmla="*/ 246366 w 1085135"/>
                  <a:gd name="connsiteY30" fmla="*/ 621422 h 894132"/>
                  <a:gd name="connsiteX31" fmla="*/ 244577 w 1085135"/>
                  <a:gd name="connsiteY31" fmla="*/ 658976 h 894132"/>
                  <a:gd name="connsiteX32" fmla="*/ 214174 w 1085135"/>
                  <a:gd name="connsiteY32" fmla="*/ 684012 h 894132"/>
                  <a:gd name="connsiteX33" fmla="*/ 181982 w 1085135"/>
                  <a:gd name="connsiteY33" fmla="*/ 685800 h 894132"/>
                  <a:gd name="connsiteX34" fmla="*/ 172146 w 1085135"/>
                  <a:gd name="connsiteY34" fmla="*/ 682223 h 894132"/>
                  <a:gd name="connsiteX35" fmla="*/ 86302 w 1085135"/>
                  <a:gd name="connsiteY35" fmla="*/ 670600 h 894132"/>
                  <a:gd name="connsiteX36" fmla="*/ 63052 w 1085135"/>
                  <a:gd name="connsiteY36" fmla="*/ 676859 h 894132"/>
                  <a:gd name="connsiteX37" fmla="*/ 42486 w 1085135"/>
                  <a:gd name="connsiteY37" fmla="*/ 694741 h 894132"/>
                  <a:gd name="connsiteX38" fmla="*/ 38909 w 1085135"/>
                  <a:gd name="connsiteY38" fmla="*/ 699212 h 894132"/>
                  <a:gd name="connsiteX39" fmla="*/ 37120 w 1085135"/>
                  <a:gd name="connsiteY39" fmla="*/ 701894 h 894132"/>
                  <a:gd name="connsiteX40" fmla="*/ 35332 w 1085135"/>
                  <a:gd name="connsiteY40" fmla="*/ 703683 h 894132"/>
                  <a:gd name="connsiteX41" fmla="*/ 21919 w 1085135"/>
                  <a:gd name="connsiteY41" fmla="*/ 723354 h 894132"/>
                  <a:gd name="connsiteX42" fmla="*/ 21024 w 1085135"/>
                  <a:gd name="connsiteY42" fmla="*/ 724248 h 894132"/>
                  <a:gd name="connsiteX43" fmla="*/ 19236 w 1085135"/>
                  <a:gd name="connsiteY43" fmla="*/ 726930 h 894132"/>
                  <a:gd name="connsiteX44" fmla="*/ 6717 w 1085135"/>
                  <a:gd name="connsiteY44" fmla="*/ 758225 h 894132"/>
                  <a:gd name="connsiteX45" fmla="*/ 8506 w 1085135"/>
                  <a:gd name="connsiteY45" fmla="*/ 837803 h 894132"/>
                  <a:gd name="connsiteX46" fmla="*/ 101503 w 1085135"/>
                  <a:gd name="connsiteY46" fmla="*/ 873568 h 894132"/>
                  <a:gd name="connsiteX47" fmla="*/ 141743 w 1085135"/>
                  <a:gd name="connsiteY47" fmla="*/ 894133 h 894132"/>
                  <a:gd name="connsiteX48" fmla="*/ 1085135 w 1085135"/>
                  <a:gd name="connsiteY48" fmla="*/ 894133 h 894132"/>
                  <a:gd name="connsiteX49" fmla="*/ 1085135 w 1085135"/>
                  <a:gd name="connsiteY49" fmla="*/ 0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135" h="894132">
                    <a:moveTo>
                      <a:pt x="1084241" y="0"/>
                    </a:moveTo>
                    <a:lnTo>
                      <a:pt x="123859" y="0"/>
                    </a:lnTo>
                    <a:cubicBezTo>
                      <a:pt x="123859" y="0"/>
                      <a:pt x="125647" y="0"/>
                      <a:pt x="132801" y="4471"/>
                    </a:cubicBezTo>
                    <a:cubicBezTo>
                      <a:pt x="140849" y="8941"/>
                      <a:pt x="150685" y="14306"/>
                      <a:pt x="156945" y="16989"/>
                    </a:cubicBezTo>
                    <a:cubicBezTo>
                      <a:pt x="169463" y="23247"/>
                      <a:pt x="181088" y="31295"/>
                      <a:pt x="189136" y="43813"/>
                    </a:cubicBezTo>
                    <a:cubicBezTo>
                      <a:pt x="192713" y="49177"/>
                      <a:pt x="197184" y="59013"/>
                      <a:pt x="194501" y="66166"/>
                    </a:cubicBezTo>
                    <a:cubicBezTo>
                      <a:pt x="190925" y="74213"/>
                      <a:pt x="189136" y="88519"/>
                      <a:pt x="181088" y="91202"/>
                    </a:cubicBezTo>
                    <a:cubicBezTo>
                      <a:pt x="171252" y="96566"/>
                      <a:pt x="157839" y="96566"/>
                      <a:pt x="145320" y="94778"/>
                    </a:cubicBezTo>
                    <a:cubicBezTo>
                      <a:pt x="138166" y="94778"/>
                      <a:pt x="131907" y="92990"/>
                      <a:pt x="124753" y="91202"/>
                    </a:cubicBezTo>
                    <a:cubicBezTo>
                      <a:pt x="149791" y="101037"/>
                      <a:pt x="173935" y="113555"/>
                      <a:pt x="190925" y="136802"/>
                    </a:cubicBezTo>
                    <a:cubicBezTo>
                      <a:pt x="192713" y="140379"/>
                      <a:pt x="198972" y="142167"/>
                      <a:pt x="206126" y="142167"/>
                    </a:cubicBezTo>
                    <a:cubicBezTo>
                      <a:pt x="207915" y="142167"/>
                      <a:pt x="207915" y="145744"/>
                      <a:pt x="207915" y="147532"/>
                    </a:cubicBezTo>
                    <a:cubicBezTo>
                      <a:pt x="204338" y="151108"/>
                      <a:pt x="200761" y="152897"/>
                      <a:pt x="202549" y="157367"/>
                    </a:cubicBezTo>
                    <a:lnTo>
                      <a:pt x="207915" y="157367"/>
                    </a:lnTo>
                    <a:cubicBezTo>
                      <a:pt x="215962" y="153791"/>
                      <a:pt x="215068" y="136802"/>
                      <a:pt x="226693" y="142167"/>
                    </a:cubicBezTo>
                    <a:cubicBezTo>
                      <a:pt x="234741" y="147532"/>
                      <a:pt x="238318" y="159156"/>
                      <a:pt x="233847" y="167203"/>
                    </a:cubicBezTo>
                    <a:cubicBezTo>
                      <a:pt x="226693" y="174356"/>
                      <a:pt x="220433" y="178827"/>
                      <a:pt x="213280" y="184191"/>
                    </a:cubicBezTo>
                    <a:cubicBezTo>
                      <a:pt x="211491" y="187768"/>
                      <a:pt x="211491" y="192239"/>
                      <a:pt x="213280" y="195815"/>
                    </a:cubicBezTo>
                    <a:cubicBezTo>
                      <a:pt x="218645" y="202968"/>
                      <a:pt x="220433" y="209227"/>
                      <a:pt x="221328" y="216380"/>
                    </a:cubicBezTo>
                    <a:cubicBezTo>
                      <a:pt x="226693" y="228004"/>
                      <a:pt x="228481" y="241416"/>
                      <a:pt x="232952" y="253934"/>
                    </a:cubicBezTo>
                    <a:cubicBezTo>
                      <a:pt x="240106" y="278970"/>
                      <a:pt x="246366" y="304899"/>
                      <a:pt x="244577" y="329935"/>
                    </a:cubicBezTo>
                    <a:cubicBezTo>
                      <a:pt x="244577" y="343347"/>
                      <a:pt x="237423" y="354971"/>
                      <a:pt x="242789" y="368383"/>
                    </a:cubicBezTo>
                    <a:cubicBezTo>
                      <a:pt x="246366" y="381795"/>
                      <a:pt x="254413" y="391630"/>
                      <a:pt x="261567" y="404148"/>
                    </a:cubicBezTo>
                    <a:cubicBezTo>
                      <a:pt x="268721" y="413984"/>
                      <a:pt x="274980" y="421137"/>
                      <a:pt x="280346" y="430972"/>
                    </a:cubicBezTo>
                    <a:cubicBezTo>
                      <a:pt x="290182" y="447961"/>
                      <a:pt x="308960" y="464949"/>
                      <a:pt x="300912" y="484620"/>
                    </a:cubicBezTo>
                    <a:cubicBezTo>
                      <a:pt x="295547" y="496244"/>
                      <a:pt x="277663" y="494456"/>
                      <a:pt x="265144" y="501609"/>
                    </a:cubicBezTo>
                    <a:cubicBezTo>
                      <a:pt x="255308" y="509656"/>
                      <a:pt x="263356" y="523962"/>
                      <a:pt x="268721" y="532009"/>
                    </a:cubicBezTo>
                    <a:cubicBezTo>
                      <a:pt x="276769" y="547209"/>
                      <a:pt x="258885" y="557045"/>
                      <a:pt x="246366" y="561516"/>
                    </a:cubicBezTo>
                    <a:cubicBezTo>
                      <a:pt x="249942" y="566880"/>
                      <a:pt x="256202" y="565092"/>
                      <a:pt x="257990" y="568669"/>
                    </a:cubicBezTo>
                    <a:cubicBezTo>
                      <a:pt x="259779" y="576716"/>
                      <a:pt x="267827" y="582081"/>
                      <a:pt x="263356" y="591022"/>
                    </a:cubicBezTo>
                    <a:cubicBezTo>
                      <a:pt x="256202" y="600857"/>
                      <a:pt x="236529" y="606222"/>
                      <a:pt x="246366" y="621422"/>
                    </a:cubicBezTo>
                    <a:cubicBezTo>
                      <a:pt x="253519" y="633046"/>
                      <a:pt x="249048" y="646458"/>
                      <a:pt x="244577" y="658976"/>
                    </a:cubicBezTo>
                    <a:cubicBezTo>
                      <a:pt x="239212" y="672388"/>
                      <a:pt x="227587" y="681329"/>
                      <a:pt x="214174" y="684012"/>
                    </a:cubicBezTo>
                    <a:cubicBezTo>
                      <a:pt x="204338" y="687588"/>
                      <a:pt x="191819" y="687588"/>
                      <a:pt x="181982" y="685800"/>
                    </a:cubicBezTo>
                    <a:cubicBezTo>
                      <a:pt x="178406" y="684012"/>
                      <a:pt x="174829" y="682223"/>
                      <a:pt x="172146" y="682223"/>
                    </a:cubicBezTo>
                    <a:cubicBezTo>
                      <a:pt x="143531" y="678647"/>
                      <a:pt x="114917" y="670600"/>
                      <a:pt x="86302" y="670600"/>
                    </a:cubicBezTo>
                    <a:cubicBezTo>
                      <a:pt x="78254" y="672388"/>
                      <a:pt x="69312" y="674176"/>
                      <a:pt x="63052" y="676859"/>
                    </a:cubicBezTo>
                    <a:cubicBezTo>
                      <a:pt x="55899" y="682223"/>
                      <a:pt x="48745" y="688482"/>
                      <a:pt x="42486" y="694741"/>
                    </a:cubicBezTo>
                    <a:cubicBezTo>
                      <a:pt x="41591" y="696530"/>
                      <a:pt x="39803" y="697424"/>
                      <a:pt x="38909" y="699212"/>
                    </a:cubicBezTo>
                    <a:cubicBezTo>
                      <a:pt x="38014" y="700106"/>
                      <a:pt x="37120" y="701000"/>
                      <a:pt x="37120" y="701894"/>
                    </a:cubicBezTo>
                    <a:lnTo>
                      <a:pt x="35332" y="703683"/>
                    </a:lnTo>
                    <a:cubicBezTo>
                      <a:pt x="29967" y="709942"/>
                      <a:pt x="26390" y="716201"/>
                      <a:pt x="21919" y="723354"/>
                    </a:cubicBezTo>
                    <a:cubicBezTo>
                      <a:pt x="21919" y="724248"/>
                      <a:pt x="21024" y="724248"/>
                      <a:pt x="21024" y="724248"/>
                    </a:cubicBezTo>
                    <a:cubicBezTo>
                      <a:pt x="21024" y="725142"/>
                      <a:pt x="20130" y="726036"/>
                      <a:pt x="19236" y="726930"/>
                    </a:cubicBezTo>
                    <a:cubicBezTo>
                      <a:pt x="13871" y="736766"/>
                      <a:pt x="9400" y="747495"/>
                      <a:pt x="6717" y="758225"/>
                    </a:cubicBezTo>
                    <a:cubicBezTo>
                      <a:pt x="-4908" y="796673"/>
                      <a:pt x="458" y="829755"/>
                      <a:pt x="8506" y="837803"/>
                    </a:cubicBezTo>
                    <a:cubicBezTo>
                      <a:pt x="10294" y="839591"/>
                      <a:pt x="63947" y="856579"/>
                      <a:pt x="101503" y="873568"/>
                    </a:cubicBezTo>
                    <a:cubicBezTo>
                      <a:pt x="119388" y="881615"/>
                      <a:pt x="131012" y="886980"/>
                      <a:pt x="141743" y="894133"/>
                    </a:cubicBezTo>
                    <a:lnTo>
                      <a:pt x="1085135" y="894133"/>
                    </a:lnTo>
                    <a:lnTo>
                      <a:pt x="1085135" y="0"/>
                    </a:lnTo>
                    <a:close/>
                  </a:path>
                </a:pathLst>
              </a:custGeom>
              <a:solidFill>
                <a:srgbClr val="E1000F"/>
              </a:solidFill>
              <a:ln w="893" cap="flat">
                <a:noFill/>
                <a:prstDash val="solid"/>
                <a:miter/>
              </a:ln>
            </p:spPr>
            <p:txBody>
              <a:bodyPr rtlCol="0" anchor="ctr"/>
              <a:lstStyle/>
              <a:p>
                <a:endParaRPr lang="fr-FR"/>
              </a:p>
            </p:txBody>
          </p:sp>
          <p:sp>
            <p:nvSpPr>
              <p:cNvPr id="12" name="Forme libre 11">
                <a:extLst>
                  <a:ext uri="{FF2B5EF4-FFF2-40B4-BE49-F238E27FC236}">
                    <a16:creationId xmlns:a16="http://schemas.microsoft.com/office/drawing/2014/main" id="{F1CAF52E-F37C-D341-08D5-C687A5441082}"/>
                  </a:ext>
                </a:extLst>
              </p:cNvPr>
              <p:cNvSpPr/>
              <p:nvPr/>
            </p:nvSpPr>
            <p:spPr>
              <a:xfrm>
                <a:off x="4684935" y="1205549"/>
                <a:ext cx="109897" cy="97202"/>
              </a:xfrm>
              <a:custGeom>
                <a:avLst/>
                <a:gdLst>
                  <a:gd name="connsiteX0" fmla="*/ 65277 w 109897"/>
                  <a:gd name="connsiteY0" fmla="*/ 15836 h 97202"/>
                  <a:gd name="connsiteX1" fmla="*/ 82267 w 109897"/>
                  <a:gd name="connsiteY1" fmla="*/ 21201 h 97202"/>
                  <a:gd name="connsiteX2" fmla="*/ 48287 w 109897"/>
                  <a:gd name="connsiteY2" fmla="*/ 51602 h 97202"/>
                  <a:gd name="connsiteX3" fmla="*/ 42922 w 109897"/>
                  <a:gd name="connsiteY3" fmla="*/ 51602 h 97202"/>
                  <a:gd name="connsiteX4" fmla="*/ 34874 w 109897"/>
                  <a:gd name="connsiteY4" fmla="*/ 63225 h 97202"/>
                  <a:gd name="connsiteX5" fmla="*/ 19673 w 109897"/>
                  <a:gd name="connsiteY5" fmla="*/ 65014 h 97202"/>
                  <a:gd name="connsiteX6" fmla="*/ 44711 w 109897"/>
                  <a:gd name="connsiteY6" fmla="*/ 74849 h 97202"/>
                  <a:gd name="connsiteX7" fmla="*/ 50076 w 109897"/>
                  <a:gd name="connsiteY7" fmla="*/ 82002 h 97202"/>
                  <a:gd name="connsiteX8" fmla="*/ 53653 w 109897"/>
                  <a:gd name="connsiteY8" fmla="*/ 80214 h 97202"/>
                  <a:gd name="connsiteX9" fmla="*/ 57229 w 109897"/>
                  <a:gd name="connsiteY9" fmla="*/ 82002 h 97202"/>
                  <a:gd name="connsiteX10" fmla="*/ 57229 w 109897"/>
                  <a:gd name="connsiteY10" fmla="*/ 89155 h 97202"/>
                  <a:gd name="connsiteX11" fmla="*/ 36663 w 109897"/>
                  <a:gd name="connsiteY11" fmla="*/ 94520 h 97202"/>
                  <a:gd name="connsiteX12" fmla="*/ 76008 w 109897"/>
                  <a:gd name="connsiteY12" fmla="*/ 94520 h 97202"/>
                  <a:gd name="connsiteX13" fmla="*/ 83162 w 109897"/>
                  <a:gd name="connsiteY13" fmla="*/ 65908 h 97202"/>
                  <a:gd name="connsiteX14" fmla="*/ 79585 w 109897"/>
                  <a:gd name="connsiteY14" fmla="*/ 60543 h 97202"/>
                  <a:gd name="connsiteX15" fmla="*/ 89421 w 109897"/>
                  <a:gd name="connsiteY15" fmla="*/ 50708 h 97202"/>
                  <a:gd name="connsiteX16" fmla="*/ 99257 w 109897"/>
                  <a:gd name="connsiteY16" fmla="*/ 45343 h 97202"/>
                  <a:gd name="connsiteX17" fmla="*/ 93892 w 109897"/>
                  <a:gd name="connsiteY17" fmla="*/ 37296 h 97202"/>
                  <a:gd name="connsiteX18" fmla="*/ 109094 w 109897"/>
                  <a:gd name="connsiteY18" fmla="*/ 10472 h 97202"/>
                  <a:gd name="connsiteX19" fmla="*/ 85844 w 109897"/>
                  <a:gd name="connsiteY19" fmla="*/ 1530 h 97202"/>
                  <a:gd name="connsiteX20" fmla="*/ 57229 w 109897"/>
                  <a:gd name="connsiteY20" fmla="*/ 3319 h 97202"/>
                  <a:gd name="connsiteX21" fmla="*/ 32192 w 109897"/>
                  <a:gd name="connsiteY21" fmla="*/ 10472 h 97202"/>
                  <a:gd name="connsiteX22" fmla="*/ 0 w 109897"/>
                  <a:gd name="connsiteY22" fmla="*/ 27460 h 97202"/>
                  <a:gd name="connsiteX23" fmla="*/ 36663 w 109897"/>
                  <a:gd name="connsiteY23" fmla="*/ 17625 h 97202"/>
                  <a:gd name="connsiteX24" fmla="*/ 65277 w 109897"/>
                  <a:gd name="connsiteY24" fmla="*/ 15836 h 9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897" h="97202">
                    <a:moveTo>
                      <a:pt x="65277" y="15836"/>
                    </a:moveTo>
                    <a:cubicBezTo>
                      <a:pt x="72431" y="17625"/>
                      <a:pt x="82267" y="17625"/>
                      <a:pt x="82267" y="21201"/>
                    </a:cubicBezTo>
                    <a:cubicBezTo>
                      <a:pt x="78691" y="34613"/>
                      <a:pt x="59018" y="38190"/>
                      <a:pt x="48287" y="51602"/>
                    </a:cubicBezTo>
                    <a:lnTo>
                      <a:pt x="42922" y="51602"/>
                    </a:lnTo>
                    <a:cubicBezTo>
                      <a:pt x="37557" y="55178"/>
                      <a:pt x="39345" y="63225"/>
                      <a:pt x="34874" y="63225"/>
                    </a:cubicBezTo>
                    <a:cubicBezTo>
                      <a:pt x="29509" y="61437"/>
                      <a:pt x="25038" y="63225"/>
                      <a:pt x="19673" y="65014"/>
                    </a:cubicBezTo>
                    <a:cubicBezTo>
                      <a:pt x="26826" y="72167"/>
                      <a:pt x="34874" y="76637"/>
                      <a:pt x="44711" y="74849"/>
                    </a:cubicBezTo>
                    <a:cubicBezTo>
                      <a:pt x="46499" y="74849"/>
                      <a:pt x="50076" y="78426"/>
                      <a:pt x="50076" y="82002"/>
                    </a:cubicBezTo>
                    <a:cubicBezTo>
                      <a:pt x="50076" y="82002"/>
                      <a:pt x="51864" y="82002"/>
                      <a:pt x="53653" y="80214"/>
                    </a:cubicBezTo>
                    <a:cubicBezTo>
                      <a:pt x="55441" y="80214"/>
                      <a:pt x="57229" y="80214"/>
                      <a:pt x="57229" y="82002"/>
                    </a:cubicBezTo>
                    <a:lnTo>
                      <a:pt x="57229" y="89155"/>
                    </a:lnTo>
                    <a:cubicBezTo>
                      <a:pt x="51864" y="96308"/>
                      <a:pt x="43816" y="92732"/>
                      <a:pt x="36663" y="94520"/>
                    </a:cubicBezTo>
                    <a:cubicBezTo>
                      <a:pt x="50076" y="98097"/>
                      <a:pt x="63489" y="98097"/>
                      <a:pt x="76008" y="94520"/>
                    </a:cubicBezTo>
                    <a:cubicBezTo>
                      <a:pt x="85844" y="90944"/>
                      <a:pt x="76008" y="73955"/>
                      <a:pt x="83162" y="65908"/>
                    </a:cubicBezTo>
                    <a:cubicBezTo>
                      <a:pt x="79585" y="65908"/>
                      <a:pt x="83162" y="60543"/>
                      <a:pt x="79585" y="60543"/>
                    </a:cubicBezTo>
                    <a:cubicBezTo>
                      <a:pt x="83162" y="56967"/>
                      <a:pt x="86738" y="52496"/>
                      <a:pt x="89421" y="50708"/>
                    </a:cubicBezTo>
                    <a:cubicBezTo>
                      <a:pt x="92998" y="50708"/>
                      <a:pt x="97469" y="48919"/>
                      <a:pt x="99257" y="45343"/>
                    </a:cubicBezTo>
                    <a:cubicBezTo>
                      <a:pt x="99257" y="41766"/>
                      <a:pt x="92104" y="39978"/>
                      <a:pt x="93892" y="37296"/>
                    </a:cubicBezTo>
                    <a:cubicBezTo>
                      <a:pt x="103728" y="30143"/>
                      <a:pt x="112671" y="20307"/>
                      <a:pt x="109094" y="10472"/>
                    </a:cubicBezTo>
                    <a:cubicBezTo>
                      <a:pt x="107305" y="5107"/>
                      <a:pt x="93892" y="5107"/>
                      <a:pt x="85844" y="1530"/>
                    </a:cubicBezTo>
                    <a:cubicBezTo>
                      <a:pt x="77796" y="-2046"/>
                      <a:pt x="67066" y="1530"/>
                      <a:pt x="57229" y="3319"/>
                    </a:cubicBezTo>
                    <a:cubicBezTo>
                      <a:pt x="49182" y="3319"/>
                      <a:pt x="40239" y="8683"/>
                      <a:pt x="32192" y="10472"/>
                    </a:cubicBezTo>
                    <a:cubicBezTo>
                      <a:pt x="20567" y="14048"/>
                      <a:pt x="9836" y="20307"/>
                      <a:pt x="0" y="27460"/>
                    </a:cubicBezTo>
                    <a:cubicBezTo>
                      <a:pt x="11625" y="22095"/>
                      <a:pt x="23249" y="20307"/>
                      <a:pt x="36663" y="17625"/>
                    </a:cubicBezTo>
                    <a:cubicBezTo>
                      <a:pt x="46499" y="15836"/>
                      <a:pt x="54547" y="14048"/>
                      <a:pt x="65277" y="15836"/>
                    </a:cubicBezTo>
                  </a:path>
                </a:pathLst>
              </a:custGeom>
              <a:solidFill>
                <a:srgbClr val="808080"/>
              </a:solidFill>
              <a:ln w="893" cap="flat">
                <a:noFill/>
                <a:prstDash val="solid"/>
                <a:miter/>
              </a:ln>
            </p:spPr>
            <p:txBody>
              <a:bodyPr rtlCol="0" anchor="ctr"/>
              <a:lstStyle/>
              <a:p>
                <a:endParaRPr lang="fr-FR"/>
              </a:p>
            </p:txBody>
          </p:sp>
        </p:grpSp>
        <p:sp>
          <p:nvSpPr>
            <p:cNvPr id="8" name="Forme libre 7">
              <a:extLst>
                <a:ext uri="{FF2B5EF4-FFF2-40B4-BE49-F238E27FC236}">
                  <a16:creationId xmlns:a16="http://schemas.microsoft.com/office/drawing/2014/main" id="{9FA5455C-E39F-9FDE-E321-12891E195B33}"/>
                </a:ext>
              </a:extLst>
            </p:cNvPr>
            <p:cNvSpPr/>
            <p:nvPr/>
          </p:nvSpPr>
          <p:spPr>
            <a:xfrm>
              <a:off x="3189814" y="2048458"/>
              <a:ext cx="5812369" cy="1982292"/>
            </a:xfrm>
            <a:custGeom>
              <a:avLst/>
              <a:gdLst>
                <a:gd name="connsiteX0" fmla="*/ 0 w 5812369"/>
                <a:gd name="connsiteY0" fmla="*/ 857474 h 1982292"/>
                <a:gd name="connsiteX1" fmla="*/ 0 w 5812369"/>
                <a:gd name="connsiteY1" fmla="*/ 186874 h 1982292"/>
                <a:gd name="connsiteX2" fmla="*/ 203880 w 5812369"/>
                <a:gd name="connsiteY2" fmla="*/ 186874 h 1982292"/>
                <a:gd name="connsiteX3" fmla="*/ 377357 w 5812369"/>
                <a:gd name="connsiteY3" fmla="*/ 240522 h 1982292"/>
                <a:gd name="connsiteX4" fmla="*/ 441740 w 5812369"/>
                <a:gd name="connsiteY4" fmla="*/ 387160 h 1982292"/>
                <a:gd name="connsiteX5" fmla="*/ 414020 w 5812369"/>
                <a:gd name="connsiteY5" fmla="*/ 490879 h 1982292"/>
                <a:gd name="connsiteX6" fmla="*/ 335329 w 5812369"/>
                <a:gd name="connsiteY6" fmla="*/ 560621 h 1982292"/>
                <a:gd name="connsiteX7" fmla="*/ 544574 w 5812369"/>
                <a:gd name="connsiteY7" fmla="*/ 857474 h 1982292"/>
                <a:gd name="connsiteX8" fmla="*/ 382722 w 5812369"/>
                <a:gd name="connsiteY8" fmla="*/ 857474 h 1982292"/>
                <a:gd name="connsiteX9" fmla="*/ 204774 w 5812369"/>
                <a:gd name="connsiteY9" fmla="*/ 586551 h 1982292"/>
                <a:gd name="connsiteX10" fmla="*/ 135920 w 5812369"/>
                <a:gd name="connsiteY10" fmla="*/ 586551 h 1982292"/>
                <a:gd name="connsiteX11" fmla="*/ 135920 w 5812369"/>
                <a:gd name="connsiteY11" fmla="*/ 857474 h 1982292"/>
                <a:gd name="connsiteX12" fmla="*/ 135920 w 5812369"/>
                <a:gd name="connsiteY12" fmla="*/ 471208 h 1982292"/>
                <a:gd name="connsiteX13" fmla="*/ 211928 w 5812369"/>
                <a:gd name="connsiteY13" fmla="*/ 471208 h 1982292"/>
                <a:gd name="connsiteX14" fmla="*/ 278100 w 5812369"/>
                <a:gd name="connsiteY14" fmla="*/ 448855 h 1982292"/>
                <a:gd name="connsiteX15" fmla="*/ 302243 w 5812369"/>
                <a:gd name="connsiteY15" fmla="*/ 385371 h 1982292"/>
                <a:gd name="connsiteX16" fmla="*/ 278100 w 5812369"/>
                <a:gd name="connsiteY16" fmla="*/ 324570 h 1982292"/>
                <a:gd name="connsiteX17" fmla="*/ 211928 w 5812369"/>
                <a:gd name="connsiteY17" fmla="*/ 303111 h 1982292"/>
                <a:gd name="connsiteX18" fmla="*/ 135920 w 5812369"/>
                <a:gd name="connsiteY18" fmla="*/ 303111 h 1982292"/>
                <a:gd name="connsiteX19" fmla="*/ 639361 w 5812369"/>
                <a:gd name="connsiteY19" fmla="*/ 857474 h 1982292"/>
                <a:gd name="connsiteX20" fmla="*/ 639361 w 5812369"/>
                <a:gd name="connsiteY20" fmla="*/ 186874 h 1982292"/>
                <a:gd name="connsiteX21" fmla="*/ 1028342 w 5812369"/>
                <a:gd name="connsiteY21" fmla="*/ 186874 h 1982292"/>
                <a:gd name="connsiteX22" fmla="*/ 1028342 w 5812369"/>
                <a:gd name="connsiteY22" fmla="*/ 303111 h 1982292"/>
                <a:gd name="connsiteX23" fmla="*/ 774387 w 5812369"/>
                <a:gd name="connsiteY23" fmla="*/ 303111 h 1982292"/>
                <a:gd name="connsiteX24" fmla="*/ 774387 w 5812369"/>
                <a:gd name="connsiteY24" fmla="*/ 457796 h 1982292"/>
                <a:gd name="connsiteX25" fmla="*/ 989891 w 5812369"/>
                <a:gd name="connsiteY25" fmla="*/ 457796 h 1982292"/>
                <a:gd name="connsiteX26" fmla="*/ 989891 w 5812369"/>
                <a:gd name="connsiteY26" fmla="*/ 574033 h 1982292"/>
                <a:gd name="connsiteX27" fmla="*/ 774387 w 5812369"/>
                <a:gd name="connsiteY27" fmla="*/ 574033 h 1982292"/>
                <a:gd name="connsiteX28" fmla="*/ 774387 w 5812369"/>
                <a:gd name="connsiteY28" fmla="*/ 741236 h 1982292"/>
                <a:gd name="connsiteX29" fmla="*/ 1028342 w 5812369"/>
                <a:gd name="connsiteY29" fmla="*/ 741236 h 1982292"/>
                <a:gd name="connsiteX30" fmla="*/ 1028342 w 5812369"/>
                <a:gd name="connsiteY30" fmla="*/ 857474 h 1982292"/>
                <a:gd name="connsiteX31" fmla="*/ 770810 w 5812369"/>
                <a:gd name="connsiteY31" fmla="*/ 129649 h 1982292"/>
                <a:gd name="connsiteX32" fmla="*/ 878115 w 5812369"/>
                <a:gd name="connsiteY32" fmla="*/ 0 h 1982292"/>
                <a:gd name="connsiteX33" fmla="*/ 1017612 w 5812369"/>
                <a:gd name="connsiteY33" fmla="*/ 0 h 1982292"/>
                <a:gd name="connsiteX34" fmla="*/ 894211 w 5812369"/>
                <a:gd name="connsiteY34" fmla="*/ 129649 h 1982292"/>
                <a:gd name="connsiteX35" fmla="*/ 1193771 w 5812369"/>
                <a:gd name="connsiteY35" fmla="*/ 857474 h 1982292"/>
                <a:gd name="connsiteX36" fmla="*/ 1193771 w 5812369"/>
                <a:gd name="connsiteY36" fmla="*/ 186874 h 1982292"/>
                <a:gd name="connsiteX37" fmla="*/ 1414641 w 5812369"/>
                <a:gd name="connsiteY37" fmla="*/ 186874 h 1982292"/>
                <a:gd name="connsiteX38" fmla="*/ 1587224 w 5812369"/>
                <a:gd name="connsiteY38" fmla="*/ 240522 h 1982292"/>
                <a:gd name="connsiteX39" fmla="*/ 1650713 w 5812369"/>
                <a:gd name="connsiteY39" fmla="*/ 387160 h 1982292"/>
                <a:gd name="connsiteX40" fmla="*/ 1587224 w 5812369"/>
                <a:gd name="connsiteY40" fmla="*/ 532903 h 1982292"/>
                <a:gd name="connsiteX41" fmla="*/ 1414641 w 5812369"/>
                <a:gd name="connsiteY41" fmla="*/ 586551 h 1982292"/>
                <a:gd name="connsiteX42" fmla="*/ 1329691 w 5812369"/>
                <a:gd name="connsiteY42" fmla="*/ 586551 h 1982292"/>
                <a:gd name="connsiteX43" fmla="*/ 1329691 w 5812369"/>
                <a:gd name="connsiteY43" fmla="*/ 857474 h 1982292"/>
                <a:gd name="connsiteX44" fmla="*/ 1329691 w 5812369"/>
                <a:gd name="connsiteY44" fmla="*/ 471208 h 1982292"/>
                <a:gd name="connsiteX45" fmla="*/ 1420007 w 5812369"/>
                <a:gd name="connsiteY45" fmla="*/ 471208 h 1982292"/>
                <a:gd name="connsiteX46" fmla="*/ 1487967 w 5812369"/>
                <a:gd name="connsiteY46" fmla="*/ 447961 h 1982292"/>
                <a:gd name="connsiteX47" fmla="*/ 1512110 w 5812369"/>
                <a:gd name="connsiteY47" fmla="*/ 385371 h 1982292"/>
                <a:gd name="connsiteX48" fmla="*/ 1487072 w 5812369"/>
                <a:gd name="connsiteY48" fmla="*/ 324570 h 1982292"/>
                <a:gd name="connsiteX49" fmla="*/ 1420007 w 5812369"/>
                <a:gd name="connsiteY49" fmla="*/ 303111 h 1982292"/>
                <a:gd name="connsiteX50" fmla="*/ 1329691 w 5812369"/>
                <a:gd name="connsiteY50" fmla="*/ 303111 h 1982292"/>
                <a:gd name="connsiteX51" fmla="*/ 1759807 w 5812369"/>
                <a:gd name="connsiteY51" fmla="*/ 595493 h 1982292"/>
                <a:gd name="connsiteX52" fmla="*/ 1759807 w 5812369"/>
                <a:gd name="connsiteY52" fmla="*/ 186874 h 1982292"/>
                <a:gd name="connsiteX53" fmla="*/ 1895727 w 5812369"/>
                <a:gd name="connsiteY53" fmla="*/ 186874 h 1982292"/>
                <a:gd name="connsiteX54" fmla="*/ 1895727 w 5812369"/>
                <a:gd name="connsiteY54" fmla="*/ 606222 h 1982292"/>
                <a:gd name="connsiteX55" fmla="*/ 1931495 w 5812369"/>
                <a:gd name="connsiteY55" fmla="*/ 711730 h 1982292"/>
                <a:gd name="connsiteX56" fmla="*/ 2030753 w 5812369"/>
                <a:gd name="connsiteY56" fmla="*/ 749283 h 1982292"/>
                <a:gd name="connsiteX57" fmla="*/ 2129116 w 5812369"/>
                <a:gd name="connsiteY57" fmla="*/ 711730 h 1982292"/>
                <a:gd name="connsiteX58" fmla="*/ 2164884 w 5812369"/>
                <a:gd name="connsiteY58" fmla="*/ 606222 h 1982292"/>
                <a:gd name="connsiteX59" fmla="*/ 2164884 w 5812369"/>
                <a:gd name="connsiteY59" fmla="*/ 186874 h 1982292"/>
                <a:gd name="connsiteX60" fmla="*/ 2300804 w 5812369"/>
                <a:gd name="connsiteY60" fmla="*/ 186874 h 1982292"/>
                <a:gd name="connsiteX61" fmla="*/ 2300804 w 5812369"/>
                <a:gd name="connsiteY61" fmla="*/ 595493 h 1982292"/>
                <a:gd name="connsiteX62" fmla="*/ 2228373 w 5812369"/>
                <a:gd name="connsiteY62" fmla="*/ 802037 h 1982292"/>
                <a:gd name="connsiteX63" fmla="*/ 2029858 w 5812369"/>
                <a:gd name="connsiteY63" fmla="*/ 876250 h 1982292"/>
                <a:gd name="connsiteX64" fmla="*/ 1832238 w 5812369"/>
                <a:gd name="connsiteY64" fmla="*/ 802037 h 1982292"/>
                <a:gd name="connsiteX65" fmla="*/ 1759807 w 5812369"/>
                <a:gd name="connsiteY65" fmla="*/ 595493 h 1982292"/>
                <a:gd name="connsiteX66" fmla="*/ 2477858 w 5812369"/>
                <a:gd name="connsiteY66" fmla="*/ 857474 h 1982292"/>
                <a:gd name="connsiteX67" fmla="*/ 2477858 w 5812369"/>
                <a:gd name="connsiteY67" fmla="*/ 186874 h 1982292"/>
                <a:gd name="connsiteX68" fmla="*/ 2667431 w 5812369"/>
                <a:gd name="connsiteY68" fmla="*/ 186874 h 1982292"/>
                <a:gd name="connsiteX69" fmla="*/ 2831071 w 5812369"/>
                <a:gd name="connsiteY69" fmla="*/ 235157 h 1982292"/>
                <a:gd name="connsiteX70" fmla="*/ 2890983 w 5812369"/>
                <a:gd name="connsiteY70" fmla="*/ 369277 h 1982292"/>
                <a:gd name="connsiteX71" fmla="*/ 2820341 w 5812369"/>
                <a:gd name="connsiteY71" fmla="*/ 501609 h 1982292"/>
                <a:gd name="connsiteX72" fmla="*/ 2901714 w 5812369"/>
                <a:gd name="connsiteY72" fmla="*/ 565986 h 1982292"/>
                <a:gd name="connsiteX73" fmla="*/ 2930329 w 5812369"/>
                <a:gd name="connsiteY73" fmla="*/ 659870 h 1982292"/>
                <a:gd name="connsiteX74" fmla="*/ 2863263 w 5812369"/>
                <a:gd name="connsiteY74" fmla="*/ 804720 h 1982292"/>
                <a:gd name="connsiteX75" fmla="*/ 2681738 w 5812369"/>
                <a:gd name="connsiteY75" fmla="*/ 857474 h 1982292"/>
                <a:gd name="connsiteX76" fmla="*/ 2612884 w 5812369"/>
                <a:gd name="connsiteY76" fmla="*/ 741236 h 1982292"/>
                <a:gd name="connsiteX77" fmla="*/ 2689786 w 5812369"/>
                <a:gd name="connsiteY77" fmla="*/ 741236 h 1982292"/>
                <a:gd name="connsiteX78" fmla="*/ 2764005 w 5812369"/>
                <a:gd name="connsiteY78" fmla="*/ 717989 h 1982292"/>
                <a:gd name="connsiteX79" fmla="*/ 2790832 w 5812369"/>
                <a:gd name="connsiteY79" fmla="*/ 652717 h 1982292"/>
                <a:gd name="connsiteX80" fmla="*/ 2764005 w 5812369"/>
                <a:gd name="connsiteY80" fmla="*/ 588340 h 1982292"/>
                <a:gd name="connsiteX81" fmla="*/ 2689786 w 5812369"/>
                <a:gd name="connsiteY81" fmla="*/ 565986 h 1982292"/>
                <a:gd name="connsiteX82" fmla="*/ 2612884 w 5812369"/>
                <a:gd name="connsiteY82" fmla="*/ 565986 h 1982292"/>
                <a:gd name="connsiteX83" fmla="*/ 2612884 w 5812369"/>
                <a:gd name="connsiteY83" fmla="*/ 449749 h 1982292"/>
                <a:gd name="connsiteX84" fmla="*/ 2670113 w 5812369"/>
                <a:gd name="connsiteY84" fmla="*/ 449749 h 1982292"/>
                <a:gd name="connsiteX85" fmla="*/ 2730025 w 5812369"/>
                <a:gd name="connsiteY85" fmla="*/ 430078 h 1982292"/>
                <a:gd name="connsiteX86" fmla="*/ 2751486 w 5812369"/>
                <a:gd name="connsiteY86" fmla="*/ 375536 h 1982292"/>
                <a:gd name="connsiteX87" fmla="*/ 2730025 w 5812369"/>
                <a:gd name="connsiteY87" fmla="*/ 322782 h 1982292"/>
                <a:gd name="connsiteX88" fmla="*/ 2670113 w 5812369"/>
                <a:gd name="connsiteY88" fmla="*/ 303111 h 1982292"/>
                <a:gd name="connsiteX89" fmla="*/ 2612884 w 5812369"/>
                <a:gd name="connsiteY89" fmla="*/ 303111 h 1982292"/>
                <a:gd name="connsiteX90" fmla="*/ 3077873 w 5812369"/>
                <a:gd name="connsiteY90" fmla="*/ 857474 h 1982292"/>
                <a:gd name="connsiteX91" fmla="*/ 3077873 w 5812369"/>
                <a:gd name="connsiteY91" fmla="*/ 186874 h 1982292"/>
                <a:gd name="connsiteX92" fmla="*/ 3212899 w 5812369"/>
                <a:gd name="connsiteY92" fmla="*/ 186874 h 1982292"/>
                <a:gd name="connsiteX93" fmla="*/ 3212899 w 5812369"/>
                <a:gd name="connsiteY93" fmla="*/ 734083 h 1982292"/>
                <a:gd name="connsiteX94" fmla="*/ 3466855 w 5812369"/>
                <a:gd name="connsiteY94" fmla="*/ 734083 h 1982292"/>
                <a:gd name="connsiteX95" fmla="*/ 3466855 w 5812369"/>
                <a:gd name="connsiteY95" fmla="*/ 857474 h 1982292"/>
                <a:gd name="connsiteX96" fmla="*/ 3595621 w 5812369"/>
                <a:gd name="connsiteY96" fmla="*/ 857474 h 1982292"/>
                <a:gd name="connsiteX97" fmla="*/ 3595621 w 5812369"/>
                <a:gd name="connsiteY97" fmla="*/ 186874 h 1982292"/>
                <a:gd name="connsiteX98" fmla="*/ 3730647 w 5812369"/>
                <a:gd name="connsiteY98" fmla="*/ 186874 h 1982292"/>
                <a:gd name="connsiteX99" fmla="*/ 3730647 w 5812369"/>
                <a:gd name="connsiteY99" fmla="*/ 857474 h 1982292"/>
                <a:gd name="connsiteX100" fmla="*/ 3896076 w 5812369"/>
                <a:gd name="connsiteY100" fmla="*/ 658976 h 1982292"/>
                <a:gd name="connsiteX101" fmla="*/ 3870144 w 5812369"/>
                <a:gd name="connsiteY101" fmla="*/ 522174 h 1982292"/>
                <a:gd name="connsiteX102" fmla="*/ 3896076 w 5812369"/>
                <a:gd name="connsiteY102" fmla="*/ 386265 h 1982292"/>
                <a:gd name="connsiteX103" fmla="*/ 3967613 w 5812369"/>
                <a:gd name="connsiteY103" fmla="*/ 272711 h 1982292"/>
                <a:gd name="connsiteX104" fmla="*/ 4080284 w 5812369"/>
                <a:gd name="connsiteY104" fmla="*/ 195815 h 1982292"/>
                <a:gd name="connsiteX105" fmla="*/ 4224252 w 5812369"/>
                <a:gd name="connsiteY105" fmla="*/ 167203 h 1982292"/>
                <a:gd name="connsiteX106" fmla="*/ 4368220 w 5812369"/>
                <a:gd name="connsiteY106" fmla="*/ 195815 h 1982292"/>
                <a:gd name="connsiteX107" fmla="*/ 4480890 w 5812369"/>
                <a:gd name="connsiteY107" fmla="*/ 272711 h 1982292"/>
                <a:gd name="connsiteX108" fmla="*/ 4552427 w 5812369"/>
                <a:gd name="connsiteY108" fmla="*/ 386265 h 1982292"/>
                <a:gd name="connsiteX109" fmla="*/ 4578359 w 5812369"/>
                <a:gd name="connsiteY109" fmla="*/ 522174 h 1982292"/>
                <a:gd name="connsiteX110" fmla="*/ 4543485 w 5812369"/>
                <a:gd name="connsiteY110" fmla="*/ 679541 h 1982292"/>
                <a:gd name="connsiteX111" fmla="*/ 4446910 w 5812369"/>
                <a:gd name="connsiteY111" fmla="*/ 802037 h 1982292"/>
                <a:gd name="connsiteX112" fmla="*/ 4487150 w 5812369"/>
                <a:gd name="connsiteY112" fmla="*/ 840485 h 1982292"/>
                <a:gd name="connsiteX113" fmla="*/ 4626646 w 5812369"/>
                <a:gd name="connsiteY113" fmla="*/ 903968 h 1982292"/>
                <a:gd name="connsiteX114" fmla="*/ 4674934 w 5812369"/>
                <a:gd name="connsiteY114" fmla="*/ 896815 h 1982292"/>
                <a:gd name="connsiteX115" fmla="*/ 4674934 w 5812369"/>
                <a:gd name="connsiteY115" fmla="*/ 1012159 h 1982292"/>
                <a:gd name="connsiteX116" fmla="*/ 4604291 w 5812369"/>
                <a:gd name="connsiteY116" fmla="*/ 1023782 h 1982292"/>
                <a:gd name="connsiteX117" fmla="*/ 4395940 w 5812369"/>
                <a:gd name="connsiteY117" fmla="*/ 936157 h 1982292"/>
                <a:gd name="connsiteX118" fmla="*/ 4316355 w 5812369"/>
                <a:gd name="connsiteY118" fmla="*/ 864627 h 1982292"/>
                <a:gd name="connsiteX119" fmla="*/ 4224252 w 5812369"/>
                <a:gd name="connsiteY119" fmla="*/ 876250 h 1982292"/>
                <a:gd name="connsiteX120" fmla="*/ 4080284 w 5812369"/>
                <a:gd name="connsiteY120" fmla="*/ 847638 h 1982292"/>
                <a:gd name="connsiteX121" fmla="*/ 3967613 w 5812369"/>
                <a:gd name="connsiteY121" fmla="*/ 771637 h 1982292"/>
                <a:gd name="connsiteX122" fmla="*/ 3896076 w 5812369"/>
                <a:gd name="connsiteY122" fmla="*/ 658976 h 1982292"/>
                <a:gd name="connsiteX123" fmla="*/ 4070447 w 5812369"/>
                <a:gd name="connsiteY123" fmla="*/ 360336 h 1982292"/>
                <a:gd name="connsiteX124" fmla="*/ 4008747 w 5812369"/>
                <a:gd name="connsiteY124" fmla="*/ 522174 h 1982292"/>
                <a:gd name="connsiteX125" fmla="*/ 4070447 w 5812369"/>
                <a:gd name="connsiteY125" fmla="*/ 684012 h 1982292"/>
                <a:gd name="connsiteX126" fmla="*/ 4225146 w 5812369"/>
                <a:gd name="connsiteY126" fmla="*/ 749283 h 1982292"/>
                <a:gd name="connsiteX127" fmla="*/ 4335134 w 5812369"/>
                <a:gd name="connsiteY127" fmla="*/ 719777 h 1982292"/>
                <a:gd name="connsiteX128" fmla="*/ 4412036 w 5812369"/>
                <a:gd name="connsiteY128" fmla="*/ 637517 h 1982292"/>
                <a:gd name="connsiteX129" fmla="*/ 4439756 w 5812369"/>
                <a:gd name="connsiteY129" fmla="*/ 522174 h 1982292"/>
                <a:gd name="connsiteX130" fmla="*/ 4378056 w 5812369"/>
                <a:gd name="connsiteY130" fmla="*/ 360336 h 1982292"/>
                <a:gd name="connsiteX131" fmla="*/ 4224252 w 5812369"/>
                <a:gd name="connsiteY131" fmla="*/ 295064 h 1982292"/>
                <a:gd name="connsiteX132" fmla="*/ 4069553 w 5812369"/>
                <a:gd name="connsiteY132" fmla="*/ 360336 h 1982292"/>
                <a:gd name="connsiteX133" fmla="*/ 4705337 w 5812369"/>
                <a:gd name="connsiteY133" fmla="*/ 595493 h 1982292"/>
                <a:gd name="connsiteX134" fmla="*/ 4705337 w 5812369"/>
                <a:gd name="connsiteY134" fmla="*/ 186874 h 1982292"/>
                <a:gd name="connsiteX135" fmla="*/ 4841257 w 5812369"/>
                <a:gd name="connsiteY135" fmla="*/ 186874 h 1982292"/>
                <a:gd name="connsiteX136" fmla="*/ 4841257 w 5812369"/>
                <a:gd name="connsiteY136" fmla="*/ 606222 h 1982292"/>
                <a:gd name="connsiteX137" fmla="*/ 4877025 w 5812369"/>
                <a:gd name="connsiteY137" fmla="*/ 711730 h 1982292"/>
                <a:gd name="connsiteX138" fmla="*/ 4976283 w 5812369"/>
                <a:gd name="connsiteY138" fmla="*/ 749283 h 1982292"/>
                <a:gd name="connsiteX139" fmla="*/ 5074646 w 5812369"/>
                <a:gd name="connsiteY139" fmla="*/ 711730 h 1982292"/>
                <a:gd name="connsiteX140" fmla="*/ 5110414 w 5812369"/>
                <a:gd name="connsiteY140" fmla="*/ 606222 h 1982292"/>
                <a:gd name="connsiteX141" fmla="*/ 5110414 w 5812369"/>
                <a:gd name="connsiteY141" fmla="*/ 186874 h 1982292"/>
                <a:gd name="connsiteX142" fmla="*/ 5246334 w 5812369"/>
                <a:gd name="connsiteY142" fmla="*/ 186874 h 1982292"/>
                <a:gd name="connsiteX143" fmla="*/ 5246334 w 5812369"/>
                <a:gd name="connsiteY143" fmla="*/ 595493 h 1982292"/>
                <a:gd name="connsiteX144" fmla="*/ 5173903 w 5812369"/>
                <a:gd name="connsiteY144" fmla="*/ 802037 h 1982292"/>
                <a:gd name="connsiteX145" fmla="*/ 4975389 w 5812369"/>
                <a:gd name="connsiteY145" fmla="*/ 876250 h 1982292"/>
                <a:gd name="connsiteX146" fmla="*/ 4777768 w 5812369"/>
                <a:gd name="connsiteY146" fmla="*/ 802037 h 1982292"/>
                <a:gd name="connsiteX147" fmla="*/ 4705337 w 5812369"/>
                <a:gd name="connsiteY147" fmla="*/ 595493 h 1982292"/>
                <a:gd name="connsiteX148" fmla="*/ 5423388 w 5812369"/>
                <a:gd name="connsiteY148" fmla="*/ 857474 h 1982292"/>
                <a:gd name="connsiteX149" fmla="*/ 5423388 w 5812369"/>
                <a:gd name="connsiteY149" fmla="*/ 186874 h 1982292"/>
                <a:gd name="connsiteX150" fmla="*/ 5812370 w 5812369"/>
                <a:gd name="connsiteY150" fmla="*/ 186874 h 1982292"/>
                <a:gd name="connsiteX151" fmla="*/ 5812370 w 5812369"/>
                <a:gd name="connsiteY151" fmla="*/ 303111 h 1982292"/>
                <a:gd name="connsiteX152" fmla="*/ 5558414 w 5812369"/>
                <a:gd name="connsiteY152" fmla="*/ 303111 h 1982292"/>
                <a:gd name="connsiteX153" fmla="*/ 5558414 w 5812369"/>
                <a:gd name="connsiteY153" fmla="*/ 457796 h 1982292"/>
                <a:gd name="connsiteX154" fmla="*/ 5773919 w 5812369"/>
                <a:gd name="connsiteY154" fmla="*/ 457796 h 1982292"/>
                <a:gd name="connsiteX155" fmla="*/ 5773919 w 5812369"/>
                <a:gd name="connsiteY155" fmla="*/ 574033 h 1982292"/>
                <a:gd name="connsiteX156" fmla="*/ 5558414 w 5812369"/>
                <a:gd name="connsiteY156" fmla="*/ 574033 h 1982292"/>
                <a:gd name="connsiteX157" fmla="*/ 5558414 w 5812369"/>
                <a:gd name="connsiteY157" fmla="*/ 741236 h 1982292"/>
                <a:gd name="connsiteX158" fmla="*/ 5812370 w 5812369"/>
                <a:gd name="connsiteY158" fmla="*/ 741236 h 1982292"/>
                <a:gd name="connsiteX159" fmla="*/ 5812370 w 5812369"/>
                <a:gd name="connsiteY159" fmla="*/ 857474 h 1982292"/>
                <a:gd name="connsiteX160" fmla="*/ 0 w 5812369"/>
                <a:gd name="connsiteY160" fmla="*/ 1827608 h 1982292"/>
                <a:gd name="connsiteX161" fmla="*/ 0 w 5812369"/>
                <a:gd name="connsiteY161" fmla="*/ 1157008 h 1982292"/>
                <a:gd name="connsiteX162" fmla="*/ 388982 w 5812369"/>
                <a:gd name="connsiteY162" fmla="*/ 1157008 h 1982292"/>
                <a:gd name="connsiteX163" fmla="*/ 388982 w 5812369"/>
                <a:gd name="connsiteY163" fmla="*/ 1273245 h 1982292"/>
                <a:gd name="connsiteX164" fmla="*/ 135920 w 5812369"/>
                <a:gd name="connsiteY164" fmla="*/ 1273245 h 1982292"/>
                <a:gd name="connsiteX165" fmla="*/ 135920 w 5812369"/>
                <a:gd name="connsiteY165" fmla="*/ 1427930 h 1982292"/>
                <a:gd name="connsiteX166" fmla="*/ 351425 w 5812369"/>
                <a:gd name="connsiteY166" fmla="*/ 1427930 h 1982292"/>
                <a:gd name="connsiteX167" fmla="*/ 351425 w 5812369"/>
                <a:gd name="connsiteY167" fmla="*/ 1544168 h 1982292"/>
                <a:gd name="connsiteX168" fmla="*/ 135920 w 5812369"/>
                <a:gd name="connsiteY168" fmla="*/ 1544168 h 1982292"/>
                <a:gd name="connsiteX169" fmla="*/ 135920 w 5812369"/>
                <a:gd name="connsiteY169" fmla="*/ 1827608 h 1982292"/>
                <a:gd name="connsiteX170" fmla="*/ 517748 w 5812369"/>
                <a:gd name="connsiteY170" fmla="*/ 1827608 h 1982292"/>
                <a:gd name="connsiteX171" fmla="*/ 517748 w 5812369"/>
                <a:gd name="connsiteY171" fmla="*/ 1157008 h 1982292"/>
                <a:gd name="connsiteX172" fmla="*/ 721628 w 5812369"/>
                <a:gd name="connsiteY172" fmla="*/ 1157008 h 1982292"/>
                <a:gd name="connsiteX173" fmla="*/ 895999 w 5812369"/>
                <a:gd name="connsiteY173" fmla="*/ 1210656 h 1982292"/>
                <a:gd name="connsiteX174" fmla="*/ 959488 w 5812369"/>
                <a:gd name="connsiteY174" fmla="*/ 1357294 h 1982292"/>
                <a:gd name="connsiteX175" fmla="*/ 931768 w 5812369"/>
                <a:gd name="connsiteY175" fmla="*/ 1461907 h 1982292"/>
                <a:gd name="connsiteX176" fmla="*/ 853077 w 5812369"/>
                <a:gd name="connsiteY176" fmla="*/ 1530756 h 1982292"/>
                <a:gd name="connsiteX177" fmla="*/ 1062322 w 5812369"/>
                <a:gd name="connsiteY177" fmla="*/ 1827608 h 1982292"/>
                <a:gd name="connsiteX178" fmla="*/ 900470 w 5812369"/>
                <a:gd name="connsiteY178" fmla="*/ 1827608 h 1982292"/>
                <a:gd name="connsiteX179" fmla="*/ 722522 w 5812369"/>
                <a:gd name="connsiteY179" fmla="*/ 1556686 h 1982292"/>
                <a:gd name="connsiteX180" fmla="*/ 653668 w 5812369"/>
                <a:gd name="connsiteY180" fmla="*/ 1556686 h 1982292"/>
                <a:gd name="connsiteX181" fmla="*/ 653668 w 5812369"/>
                <a:gd name="connsiteY181" fmla="*/ 1827608 h 1982292"/>
                <a:gd name="connsiteX182" fmla="*/ 653668 w 5812369"/>
                <a:gd name="connsiteY182" fmla="*/ 1441342 h 1982292"/>
                <a:gd name="connsiteX183" fmla="*/ 729676 w 5812369"/>
                <a:gd name="connsiteY183" fmla="*/ 1441342 h 1982292"/>
                <a:gd name="connsiteX184" fmla="*/ 796742 w 5812369"/>
                <a:gd name="connsiteY184" fmla="*/ 1418989 h 1982292"/>
                <a:gd name="connsiteX185" fmla="*/ 819991 w 5812369"/>
                <a:gd name="connsiteY185" fmla="*/ 1355506 h 1982292"/>
                <a:gd name="connsiteX186" fmla="*/ 796742 w 5812369"/>
                <a:gd name="connsiteY186" fmla="*/ 1294705 h 1982292"/>
                <a:gd name="connsiteX187" fmla="*/ 729676 w 5812369"/>
                <a:gd name="connsiteY187" fmla="*/ 1273245 h 1982292"/>
                <a:gd name="connsiteX188" fmla="*/ 653668 w 5812369"/>
                <a:gd name="connsiteY188" fmla="*/ 1273245 h 1982292"/>
                <a:gd name="connsiteX189" fmla="*/ 1100773 w 5812369"/>
                <a:gd name="connsiteY189" fmla="*/ 1827608 h 1982292"/>
                <a:gd name="connsiteX190" fmla="*/ 1353835 w 5812369"/>
                <a:gd name="connsiteY190" fmla="*/ 1157008 h 1982292"/>
                <a:gd name="connsiteX191" fmla="*/ 1530889 w 5812369"/>
                <a:gd name="connsiteY191" fmla="*/ 1157008 h 1982292"/>
                <a:gd name="connsiteX192" fmla="*/ 1783950 w 5812369"/>
                <a:gd name="connsiteY192" fmla="*/ 1827608 h 1982292"/>
                <a:gd name="connsiteX193" fmla="*/ 1639982 w 5812369"/>
                <a:gd name="connsiteY193" fmla="*/ 1827608 h 1982292"/>
                <a:gd name="connsiteX194" fmla="*/ 1575599 w 5812369"/>
                <a:gd name="connsiteY194" fmla="*/ 1653252 h 1982292"/>
                <a:gd name="connsiteX195" fmla="*/ 1308230 w 5812369"/>
                <a:gd name="connsiteY195" fmla="*/ 1653252 h 1982292"/>
                <a:gd name="connsiteX196" fmla="*/ 1244741 w 5812369"/>
                <a:gd name="connsiteY196" fmla="*/ 1827608 h 1982292"/>
                <a:gd name="connsiteX197" fmla="*/ 1350258 w 5812369"/>
                <a:gd name="connsiteY197" fmla="*/ 1537015 h 1982292"/>
                <a:gd name="connsiteX198" fmla="*/ 1534466 w 5812369"/>
                <a:gd name="connsiteY198" fmla="*/ 1537015 h 1982292"/>
                <a:gd name="connsiteX199" fmla="*/ 1442362 w 5812369"/>
                <a:gd name="connsiteY199" fmla="*/ 1285763 h 1982292"/>
                <a:gd name="connsiteX200" fmla="*/ 1896621 w 5812369"/>
                <a:gd name="connsiteY200" fmla="*/ 1827608 h 1982292"/>
                <a:gd name="connsiteX201" fmla="*/ 1896621 w 5812369"/>
                <a:gd name="connsiteY201" fmla="*/ 1157008 h 1982292"/>
                <a:gd name="connsiteX202" fmla="*/ 2070098 w 5812369"/>
                <a:gd name="connsiteY202" fmla="*/ 1157008 h 1982292"/>
                <a:gd name="connsiteX203" fmla="*/ 2368764 w 5812369"/>
                <a:gd name="connsiteY203" fmla="*/ 1637158 h 1982292"/>
                <a:gd name="connsiteX204" fmla="*/ 2368764 w 5812369"/>
                <a:gd name="connsiteY204" fmla="*/ 1157008 h 1982292"/>
                <a:gd name="connsiteX205" fmla="*/ 2503790 w 5812369"/>
                <a:gd name="connsiteY205" fmla="*/ 1157008 h 1982292"/>
                <a:gd name="connsiteX206" fmla="*/ 2503790 w 5812369"/>
                <a:gd name="connsiteY206" fmla="*/ 1827608 h 1982292"/>
                <a:gd name="connsiteX207" fmla="*/ 2330313 w 5812369"/>
                <a:gd name="connsiteY207" fmla="*/ 1827608 h 1982292"/>
                <a:gd name="connsiteX208" fmla="*/ 2031647 w 5812369"/>
                <a:gd name="connsiteY208" fmla="*/ 1345670 h 1982292"/>
                <a:gd name="connsiteX209" fmla="*/ 2031647 w 5812369"/>
                <a:gd name="connsiteY209" fmla="*/ 1827608 h 1982292"/>
                <a:gd name="connsiteX210" fmla="*/ 2644181 w 5812369"/>
                <a:gd name="connsiteY210" fmla="*/ 1492308 h 1982292"/>
                <a:gd name="connsiteX211" fmla="*/ 2670113 w 5812369"/>
                <a:gd name="connsiteY211" fmla="*/ 1356400 h 1982292"/>
                <a:gd name="connsiteX212" fmla="*/ 2741650 w 5812369"/>
                <a:gd name="connsiteY212" fmla="*/ 1242845 h 1982292"/>
                <a:gd name="connsiteX213" fmla="*/ 2854321 w 5812369"/>
                <a:gd name="connsiteY213" fmla="*/ 1166844 h 1982292"/>
                <a:gd name="connsiteX214" fmla="*/ 2999183 w 5812369"/>
                <a:gd name="connsiteY214" fmla="*/ 1138231 h 1982292"/>
                <a:gd name="connsiteX215" fmla="*/ 3160141 w 5812369"/>
                <a:gd name="connsiteY215" fmla="*/ 1173997 h 1982292"/>
                <a:gd name="connsiteX216" fmla="*/ 3279965 w 5812369"/>
                <a:gd name="connsiteY216" fmla="*/ 1274140 h 1982292"/>
                <a:gd name="connsiteX217" fmla="*/ 3173554 w 5812369"/>
                <a:gd name="connsiteY217" fmla="*/ 1357294 h 1982292"/>
                <a:gd name="connsiteX218" fmla="*/ 3099334 w 5812369"/>
                <a:gd name="connsiteY218" fmla="*/ 1290234 h 1982292"/>
                <a:gd name="connsiteX219" fmla="*/ 2999183 w 5812369"/>
                <a:gd name="connsiteY219" fmla="*/ 1265198 h 1982292"/>
                <a:gd name="connsiteX220" fmla="*/ 2844484 w 5812369"/>
                <a:gd name="connsiteY220" fmla="*/ 1330470 h 1982292"/>
                <a:gd name="connsiteX221" fmla="*/ 2782784 w 5812369"/>
                <a:gd name="connsiteY221" fmla="*/ 1492308 h 1982292"/>
                <a:gd name="connsiteX222" fmla="*/ 2844484 w 5812369"/>
                <a:gd name="connsiteY222" fmla="*/ 1655040 h 1982292"/>
                <a:gd name="connsiteX223" fmla="*/ 2999183 w 5812369"/>
                <a:gd name="connsiteY223" fmla="*/ 1719418 h 1982292"/>
                <a:gd name="connsiteX224" fmla="*/ 3099334 w 5812369"/>
                <a:gd name="connsiteY224" fmla="*/ 1695276 h 1982292"/>
                <a:gd name="connsiteX225" fmla="*/ 3173554 w 5812369"/>
                <a:gd name="connsiteY225" fmla="*/ 1627322 h 1982292"/>
                <a:gd name="connsiteX226" fmla="*/ 3279965 w 5812369"/>
                <a:gd name="connsiteY226" fmla="*/ 1709582 h 1982292"/>
                <a:gd name="connsiteX227" fmla="*/ 3181602 w 5812369"/>
                <a:gd name="connsiteY227" fmla="*/ 1798996 h 1982292"/>
                <a:gd name="connsiteX228" fmla="*/ 3051047 w 5812369"/>
                <a:gd name="connsiteY228" fmla="*/ 1842808 h 1982292"/>
                <a:gd name="connsiteX229" fmla="*/ 2967885 w 5812369"/>
                <a:gd name="connsiteY229" fmla="*/ 1982293 h 1982292"/>
                <a:gd name="connsiteX230" fmla="*/ 2848061 w 5812369"/>
                <a:gd name="connsiteY230" fmla="*/ 1982293 h 1982292"/>
                <a:gd name="connsiteX231" fmla="*/ 2932117 w 5812369"/>
                <a:gd name="connsiteY231" fmla="*/ 1841020 h 1982292"/>
                <a:gd name="connsiteX232" fmla="*/ 2780995 w 5812369"/>
                <a:gd name="connsiteY232" fmla="*/ 1775748 h 1982292"/>
                <a:gd name="connsiteX233" fmla="*/ 2679055 w 5812369"/>
                <a:gd name="connsiteY233" fmla="*/ 1651464 h 1982292"/>
                <a:gd name="connsiteX234" fmla="*/ 2644181 w 5812369"/>
                <a:gd name="connsiteY234" fmla="*/ 1492308 h 1982292"/>
                <a:gd name="connsiteX235" fmla="*/ 3319310 w 5812369"/>
                <a:gd name="connsiteY235" fmla="*/ 1827608 h 1982292"/>
                <a:gd name="connsiteX236" fmla="*/ 3572372 w 5812369"/>
                <a:gd name="connsiteY236" fmla="*/ 1157008 h 1982292"/>
                <a:gd name="connsiteX237" fmla="*/ 3749426 w 5812369"/>
                <a:gd name="connsiteY237" fmla="*/ 1157008 h 1982292"/>
                <a:gd name="connsiteX238" fmla="*/ 4002487 w 5812369"/>
                <a:gd name="connsiteY238" fmla="*/ 1827608 h 1982292"/>
                <a:gd name="connsiteX239" fmla="*/ 3858519 w 5812369"/>
                <a:gd name="connsiteY239" fmla="*/ 1827608 h 1982292"/>
                <a:gd name="connsiteX240" fmla="*/ 3795030 w 5812369"/>
                <a:gd name="connsiteY240" fmla="*/ 1653252 h 1982292"/>
                <a:gd name="connsiteX241" fmla="*/ 3527661 w 5812369"/>
                <a:gd name="connsiteY241" fmla="*/ 1653252 h 1982292"/>
                <a:gd name="connsiteX242" fmla="*/ 3463278 w 5812369"/>
                <a:gd name="connsiteY242" fmla="*/ 1827608 h 1982292"/>
                <a:gd name="connsiteX243" fmla="*/ 3569689 w 5812369"/>
                <a:gd name="connsiteY243" fmla="*/ 1537015 h 1982292"/>
                <a:gd name="connsiteX244" fmla="*/ 3753002 w 5812369"/>
                <a:gd name="connsiteY244" fmla="*/ 1537015 h 1982292"/>
                <a:gd name="connsiteX245" fmla="*/ 3660899 w 5812369"/>
                <a:gd name="connsiteY245" fmla="*/ 1285763 h 1982292"/>
                <a:gd name="connsiteX246" fmla="*/ 4115158 w 5812369"/>
                <a:gd name="connsiteY246" fmla="*/ 1827608 h 1982292"/>
                <a:gd name="connsiteX247" fmla="*/ 4115158 w 5812369"/>
                <a:gd name="connsiteY247" fmla="*/ 1157008 h 1982292"/>
                <a:gd name="connsiteX248" fmla="*/ 4251078 w 5812369"/>
                <a:gd name="connsiteY248" fmla="*/ 1157008 h 1982292"/>
                <a:gd name="connsiteX249" fmla="*/ 4251078 w 5812369"/>
                <a:gd name="connsiteY249" fmla="*/ 1827608 h 1982292"/>
                <a:gd name="connsiteX250" fmla="*/ 4386998 w 5812369"/>
                <a:gd name="connsiteY250" fmla="*/ 1734618 h 1982292"/>
                <a:gd name="connsiteX251" fmla="*/ 4485361 w 5812369"/>
                <a:gd name="connsiteY251" fmla="*/ 1644311 h 1982292"/>
                <a:gd name="connsiteX252" fmla="*/ 4553321 w 5812369"/>
                <a:gd name="connsiteY252" fmla="*/ 1705112 h 1982292"/>
                <a:gd name="connsiteX253" fmla="*/ 4632906 w 5812369"/>
                <a:gd name="connsiteY253" fmla="*/ 1726571 h 1982292"/>
                <a:gd name="connsiteX254" fmla="*/ 4695501 w 5812369"/>
                <a:gd name="connsiteY254" fmla="*/ 1706006 h 1982292"/>
                <a:gd name="connsiteX255" fmla="*/ 4718750 w 5812369"/>
                <a:gd name="connsiteY255" fmla="*/ 1648781 h 1982292"/>
                <a:gd name="connsiteX256" fmla="*/ 4706231 w 5812369"/>
                <a:gd name="connsiteY256" fmla="*/ 1609439 h 1982292"/>
                <a:gd name="connsiteX257" fmla="*/ 4671357 w 5812369"/>
                <a:gd name="connsiteY257" fmla="*/ 1579933 h 1982292"/>
                <a:gd name="connsiteX258" fmla="*/ 4622175 w 5812369"/>
                <a:gd name="connsiteY258" fmla="*/ 1554897 h 1982292"/>
                <a:gd name="connsiteX259" fmla="*/ 4565840 w 5812369"/>
                <a:gd name="connsiteY259" fmla="*/ 1528967 h 1982292"/>
                <a:gd name="connsiteX260" fmla="*/ 4510399 w 5812369"/>
                <a:gd name="connsiteY260" fmla="*/ 1498567 h 1982292"/>
                <a:gd name="connsiteX261" fmla="*/ 4461217 w 5812369"/>
                <a:gd name="connsiteY261" fmla="*/ 1459225 h 1982292"/>
                <a:gd name="connsiteX262" fmla="*/ 4426343 w 5812369"/>
                <a:gd name="connsiteY262" fmla="*/ 1404683 h 1982292"/>
                <a:gd name="connsiteX263" fmla="*/ 4412930 w 5812369"/>
                <a:gd name="connsiteY263" fmla="*/ 1332258 h 1982292"/>
                <a:gd name="connsiteX264" fmla="*/ 4473736 w 5812369"/>
                <a:gd name="connsiteY264" fmla="*/ 1194562 h 1982292"/>
                <a:gd name="connsiteX265" fmla="*/ 4627541 w 5812369"/>
                <a:gd name="connsiteY265" fmla="*/ 1138231 h 1982292"/>
                <a:gd name="connsiteX266" fmla="*/ 4860930 w 5812369"/>
                <a:gd name="connsiteY266" fmla="*/ 1250892 h 1982292"/>
                <a:gd name="connsiteX267" fmla="*/ 4761672 w 5812369"/>
                <a:gd name="connsiteY267" fmla="*/ 1340305 h 1982292"/>
                <a:gd name="connsiteX268" fmla="*/ 4628435 w 5812369"/>
                <a:gd name="connsiteY268" fmla="*/ 1256257 h 1982292"/>
                <a:gd name="connsiteX269" fmla="*/ 4572100 w 5812369"/>
                <a:gd name="connsiteY269" fmla="*/ 1276822 h 1982292"/>
                <a:gd name="connsiteX270" fmla="*/ 4550639 w 5812369"/>
                <a:gd name="connsiteY270" fmla="*/ 1326893 h 1982292"/>
                <a:gd name="connsiteX271" fmla="*/ 4561369 w 5812369"/>
                <a:gd name="connsiteY271" fmla="*/ 1361765 h 1982292"/>
                <a:gd name="connsiteX272" fmla="*/ 4589090 w 5812369"/>
                <a:gd name="connsiteY272" fmla="*/ 1389483 h 1982292"/>
                <a:gd name="connsiteX273" fmla="*/ 4630223 w 5812369"/>
                <a:gd name="connsiteY273" fmla="*/ 1412730 h 1982292"/>
                <a:gd name="connsiteX274" fmla="*/ 4677616 w 5812369"/>
                <a:gd name="connsiteY274" fmla="*/ 1435084 h 1982292"/>
                <a:gd name="connsiteX275" fmla="*/ 4728586 w 5812369"/>
                <a:gd name="connsiteY275" fmla="*/ 1458331 h 1982292"/>
                <a:gd name="connsiteX276" fmla="*/ 4776874 w 5812369"/>
                <a:gd name="connsiteY276" fmla="*/ 1488731 h 1982292"/>
                <a:gd name="connsiteX277" fmla="*/ 4818008 w 5812369"/>
                <a:gd name="connsiteY277" fmla="*/ 1528073 h 1982292"/>
                <a:gd name="connsiteX278" fmla="*/ 4845728 w 5812369"/>
                <a:gd name="connsiteY278" fmla="*/ 1579039 h 1982292"/>
                <a:gd name="connsiteX279" fmla="*/ 4856459 w 5812369"/>
                <a:gd name="connsiteY279" fmla="*/ 1646099 h 1982292"/>
                <a:gd name="connsiteX280" fmla="*/ 4791181 w 5812369"/>
                <a:gd name="connsiteY280" fmla="*/ 1791843 h 1982292"/>
                <a:gd name="connsiteX281" fmla="*/ 4634694 w 5812369"/>
                <a:gd name="connsiteY281" fmla="*/ 1846385 h 1982292"/>
                <a:gd name="connsiteX282" fmla="*/ 4492515 w 5812369"/>
                <a:gd name="connsiteY282" fmla="*/ 1818667 h 1982292"/>
                <a:gd name="connsiteX283" fmla="*/ 4386998 w 5812369"/>
                <a:gd name="connsiteY283" fmla="*/ 1734618 h 1982292"/>
                <a:gd name="connsiteX284" fmla="*/ 5007580 w 5812369"/>
                <a:gd name="connsiteY284" fmla="*/ 1827608 h 1982292"/>
                <a:gd name="connsiteX285" fmla="*/ 5007580 w 5812369"/>
                <a:gd name="connsiteY285" fmla="*/ 1157008 h 1982292"/>
                <a:gd name="connsiteX286" fmla="*/ 5396562 w 5812369"/>
                <a:gd name="connsiteY286" fmla="*/ 1157008 h 1982292"/>
                <a:gd name="connsiteX287" fmla="*/ 5396562 w 5812369"/>
                <a:gd name="connsiteY287" fmla="*/ 1273245 h 1982292"/>
                <a:gd name="connsiteX288" fmla="*/ 5143500 w 5812369"/>
                <a:gd name="connsiteY288" fmla="*/ 1273245 h 1982292"/>
                <a:gd name="connsiteX289" fmla="*/ 5143500 w 5812369"/>
                <a:gd name="connsiteY289" fmla="*/ 1427930 h 1982292"/>
                <a:gd name="connsiteX290" fmla="*/ 5359005 w 5812369"/>
                <a:gd name="connsiteY290" fmla="*/ 1427930 h 1982292"/>
                <a:gd name="connsiteX291" fmla="*/ 5359005 w 5812369"/>
                <a:gd name="connsiteY291" fmla="*/ 1544168 h 1982292"/>
                <a:gd name="connsiteX292" fmla="*/ 5143500 w 5812369"/>
                <a:gd name="connsiteY292" fmla="*/ 1544168 h 1982292"/>
                <a:gd name="connsiteX293" fmla="*/ 5143500 w 5812369"/>
                <a:gd name="connsiteY293" fmla="*/ 1711371 h 1982292"/>
                <a:gd name="connsiteX294" fmla="*/ 5396562 w 5812369"/>
                <a:gd name="connsiteY294" fmla="*/ 1711371 h 1982292"/>
                <a:gd name="connsiteX295" fmla="*/ 5396562 w 5812369"/>
                <a:gd name="connsiteY295" fmla="*/ 1827608 h 198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812369" h="1982292">
                  <a:moveTo>
                    <a:pt x="0" y="857474"/>
                  </a:moveTo>
                  <a:lnTo>
                    <a:pt x="0" y="186874"/>
                  </a:lnTo>
                  <a:lnTo>
                    <a:pt x="203880" y="186874"/>
                  </a:lnTo>
                  <a:cubicBezTo>
                    <a:pt x="277804" y="186874"/>
                    <a:pt x="335624" y="204756"/>
                    <a:pt x="377357" y="240522"/>
                  </a:cubicBezTo>
                  <a:cubicBezTo>
                    <a:pt x="419680" y="276287"/>
                    <a:pt x="441141" y="325169"/>
                    <a:pt x="441740" y="387160"/>
                  </a:cubicBezTo>
                  <a:cubicBezTo>
                    <a:pt x="441740" y="427100"/>
                    <a:pt x="432503" y="461668"/>
                    <a:pt x="414020" y="490879"/>
                  </a:cubicBezTo>
                  <a:cubicBezTo>
                    <a:pt x="395536" y="520681"/>
                    <a:pt x="369309" y="543928"/>
                    <a:pt x="335329" y="560621"/>
                  </a:cubicBezTo>
                  <a:lnTo>
                    <a:pt x="544574" y="857474"/>
                  </a:lnTo>
                  <a:lnTo>
                    <a:pt x="382722" y="857474"/>
                  </a:lnTo>
                  <a:lnTo>
                    <a:pt x="204774" y="586551"/>
                  </a:lnTo>
                  <a:lnTo>
                    <a:pt x="135920" y="586551"/>
                  </a:lnTo>
                  <a:lnTo>
                    <a:pt x="135920" y="857474"/>
                  </a:lnTo>
                  <a:close/>
                  <a:moveTo>
                    <a:pt x="135920" y="471208"/>
                  </a:moveTo>
                  <a:lnTo>
                    <a:pt x="211928" y="471208"/>
                  </a:lnTo>
                  <a:cubicBezTo>
                    <a:pt x="240543" y="471208"/>
                    <a:pt x="262603" y="463760"/>
                    <a:pt x="278100" y="448855"/>
                  </a:cubicBezTo>
                  <a:cubicBezTo>
                    <a:pt x="294195" y="433950"/>
                    <a:pt x="302243" y="412794"/>
                    <a:pt x="302243" y="385371"/>
                  </a:cubicBezTo>
                  <a:cubicBezTo>
                    <a:pt x="302243" y="359737"/>
                    <a:pt x="294195" y="339475"/>
                    <a:pt x="278100" y="324570"/>
                  </a:cubicBezTo>
                  <a:cubicBezTo>
                    <a:pt x="262004" y="309665"/>
                    <a:pt x="239944" y="302512"/>
                    <a:pt x="211928" y="303111"/>
                  </a:cubicBezTo>
                  <a:lnTo>
                    <a:pt x="135920" y="303111"/>
                  </a:lnTo>
                  <a:close/>
                  <a:moveTo>
                    <a:pt x="639361" y="857474"/>
                  </a:moveTo>
                  <a:lnTo>
                    <a:pt x="639361" y="186874"/>
                  </a:lnTo>
                  <a:lnTo>
                    <a:pt x="1028342" y="186874"/>
                  </a:lnTo>
                  <a:lnTo>
                    <a:pt x="1028342" y="303111"/>
                  </a:lnTo>
                  <a:lnTo>
                    <a:pt x="774387" y="303111"/>
                  </a:lnTo>
                  <a:lnTo>
                    <a:pt x="774387" y="457796"/>
                  </a:lnTo>
                  <a:lnTo>
                    <a:pt x="989891" y="457796"/>
                  </a:lnTo>
                  <a:lnTo>
                    <a:pt x="989891" y="574033"/>
                  </a:lnTo>
                  <a:lnTo>
                    <a:pt x="774387" y="574033"/>
                  </a:lnTo>
                  <a:lnTo>
                    <a:pt x="774387" y="741236"/>
                  </a:lnTo>
                  <a:lnTo>
                    <a:pt x="1028342" y="741236"/>
                  </a:lnTo>
                  <a:lnTo>
                    <a:pt x="1028342" y="857474"/>
                  </a:lnTo>
                  <a:close/>
                  <a:moveTo>
                    <a:pt x="770810" y="129649"/>
                  </a:moveTo>
                  <a:lnTo>
                    <a:pt x="878115" y="0"/>
                  </a:lnTo>
                  <a:lnTo>
                    <a:pt x="1017612" y="0"/>
                  </a:lnTo>
                  <a:lnTo>
                    <a:pt x="894211" y="129649"/>
                  </a:lnTo>
                  <a:close/>
                  <a:moveTo>
                    <a:pt x="1193771" y="857474"/>
                  </a:moveTo>
                  <a:lnTo>
                    <a:pt x="1193771" y="186874"/>
                  </a:lnTo>
                  <a:lnTo>
                    <a:pt x="1414641" y="186874"/>
                  </a:lnTo>
                  <a:cubicBezTo>
                    <a:pt x="1487967" y="186874"/>
                    <a:pt x="1545491" y="204756"/>
                    <a:pt x="1587224" y="240522"/>
                  </a:cubicBezTo>
                  <a:cubicBezTo>
                    <a:pt x="1629547" y="276287"/>
                    <a:pt x="1650713" y="325169"/>
                    <a:pt x="1650713" y="387160"/>
                  </a:cubicBezTo>
                  <a:cubicBezTo>
                    <a:pt x="1650713" y="449150"/>
                    <a:pt x="1629547" y="497737"/>
                    <a:pt x="1587224" y="532903"/>
                  </a:cubicBezTo>
                  <a:cubicBezTo>
                    <a:pt x="1544901" y="568669"/>
                    <a:pt x="1487368" y="586551"/>
                    <a:pt x="1414641" y="586551"/>
                  </a:cubicBezTo>
                  <a:lnTo>
                    <a:pt x="1329691" y="586551"/>
                  </a:lnTo>
                  <a:lnTo>
                    <a:pt x="1329691" y="857474"/>
                  </a:lnTo>
                  <a:close/>
                  <a:moveTo>
                    <a:pt x="1329691" y="471208"/>
                  </a:moveTo>
                  <a:lnTo>
                    <a:pt x="1420007" y="471208"/>
                  </a:lnTo>
                  <a:cubicBezTo>
                    <a:pt x="1449220" y="471208"/>
                    <a:pt x="1471871" y="463456"/>
                    <a:pt x="1487967" y="447961"/>
                  </a:cubicBezTo>
                  <a:cubicBezTo>
                    <a:pt x="1504062" y="433056"/>
                    <a:pt x="1512110" y="412195"/>
                    <a:pt x="1512110" y="385371"/>
                  </a:cubicBezTo>
                  <a:cubicBezTo>
                    <a:pt x="1512110" y="359737"/>
                    <a:pt x="1503767" y="339475"/>
                    <a:pt x="1487072" y="324570"/>
                  </a:cubicBezTo>
                  <a:cubicBezTo>
                    <a:pt x="1470977" y="309665"/>
                    <a:pt x="1448621" y="302512"/>
                    <a:pt x="1420007" y="303111"/>
                  </a:cubicBezTo>
                  <a:lnTo>
                    <a:pt x="1329691" y="303111"/>
                  </a:lnTo>
                  <a:close/>
                  <a:moveTo>
                    <a:pt x="1759807" y="595493"/>
                  </a:moveTo>
                  <a:lnTo>
                    <a:pt x="1759807" y="186874"/>
                  </a:lnTo>
                  <a:lnTo>
                    <a:pt x="1895727" y="186874"/>
                  </a:lnTo>
                  <a:lnTo>
                    <a:pt x="1895727" y="606222"/>
                  </a:lnTo>
                  <a:cubicBezTo>
                    <a:pt x="1895727" y="650929"/>
                    <a:pt x="1907647" y="686095"/>
                    <a:pt x="1931495" y="711730"/>
                  </a:cubicBezTo>
                  <a:cubicBezTo>
                    <a:pt x="1955344" y="736766"/>
                    <a:pt x="1988430" y="749283"/>
                    <a:pt x="2030753" y="749283"/>
                  </a:cubicBezTo>
                  <a:cubicBezTo>
                    <a:pt x="2072485" y="749283"/>
                    <a:pt x="2105267" y="736766"/>
                    <a:pt x="2129116" y="711730"/>
                  </a:cubicBezTo>
                  <a:cubicBezTo>
                    <a:pt x="2152964" y="686694"/>
                    <a:pt x="2164884" y="651528"/>
                    <a:pt x="2164884" y="606222"/>
                  </a:cubicBezTo>
                  <a:lnTo>
                    <a:pt x="2164884" y="186874"/>
                  </a:lnTo>
                  <a:lnTo>
                    <a:pt x="2300804" y="186874"/>
                  </a:lnTo>
                  <a:lnTo>
                    <a:pt x="2300804" y="595493"/>
                  </a:lnTo>
                  <a:cubicBezTo>
                    <a:pt x="2300804" y="683717"/>
                    <a:pt x="2276661" y="752565"/>
                    <a:pt x="2228373" y="802037"/>
                  </a:cubicBezTo>
                  <a:cubicBezTo>
                    <a:pt x="2180086" y="851510"/>
                    <a:pt x="2113914" y="876250"/>
                    <a:pt x="2029858" y="876250"/>
                  </a:cubicBezTo>
                  <a:cubicBezTo>
                    <a:pt x="1946402" y="876250"/>
                    <a:pt x="1880525" y="851510"/>
                    <a:pt x="1832238" y="802037"/>
                  </a:cubicBezTo>
                  <a:cubicBezTo>
                    <a:pt x="1783950" y="751966"/>
                    <a:pt x="1759807" y="683118"/>
                    <a:pt x="1759807" y="595493"/>
                  </a:cubicBezTo>
                  <a:close/>
                  <a:moveTo>
                    <a:pt x="2477858" y="857474"/>
                  </a:moveTo>
                  <a:lnTo>
                    <a:pt x="2477858" y="186874"/>
                  </a:lnTo>
                  <a:lnTo>
                    <a:pt x="2667431" y="186874"/>
                  </a:lnTo>
                  <a:cubicBezTo>
                    <a:pt x="2737179" y="186874"/>
                    <a:pt x="2791726" y="202968"/>
                    <a:pt x="2831071" y="235157"/>
                  </a:cubicBezTo>
                  <a:cubicBezTo>
                    <a:pt x="2871016" y="267346"/>
                    <a:pt x="2890983" y="312052"/>
                    <a:pt x="2890983" y="369277"/>
                  </a:cubicBezTo>
                  <a:cubicBezTo>
                    <a:pt x="2890983" y="424713"/>
                    <a:pt x="2867439" y="468821"/>
                    <a:pt x="2820341" y="501609"/>
                  </a:cubicBezTo>
                  <a:cubicBezTo>
                    <a:pt x="2855510" y="517703"/>
                    <a:pt x="2882640" y="539162"/>
                    <a:pt x="2901714" y="565986"/>
                  </a:cubicBezTo>
                  <a:cubicBezTo>
                    <a:pt x="2920787" y="593409"/>
                    <a:pt x="2930329" y="624704"/>
                    <a:pt x="2930329" y="659870"/>
                  </a:cubicBezTo>
                  <a:cubicBezTo>
                    <a:pt x="2930329" y="721270"/>
                    <a:pt x="2907973" y="769553"/>
                    <a:pt x="2863263" y="804720"/>
                  </a:cubicBezTo>
                  <a:cubicBezTo>
                    <a:pt x="2819151" y="839886"/>
                    <a:pt x="2758640" y="857474"/>
                    <a:pt x="2681738" y="857474"/>
                  </a:cubicBezTo>
                  <a:close/>
                  <a:moveTo>
                    <a:pt x="2612884" y="741236"/>
                  </a:moveTo>
                  <a:lnTo>
                    <a:pt x="2689786" y="741236"/>
                  </a:lnTo>
                  <a:cubicBezTo>
                    <a:pt x="2721378" y="741236"/>
                    <a:pt x="2746121" y="733484"/>
                    <a:pt x="2764005" y="717989"/>
                  </a:cubicBezTo>
                  <a:cubicBezTo>
                    <a:pt x="2781890" y="701894"/>
                    <a:pt x="2790832" y="680140"/>
                    <a:pt x="2790832" y="652717"/>
                  </a:cubicBezTo>
                  <a:cubicBezTo>
                    <a:pt x="2790832" y="625294"/>
                    <a:pt x="2781890" y="603835"/>
                    <a:pt x="2764005" y="588340"/>
                  </a:cubicBezTo>
                  <a:cubicBezTo>
                    <a:pt x="2746121" y="573434"/>
                    <a:pt x="2721378" y="565986"/>
                    <a:pt x="2689786" y="565986"/>
                  </a:cubicBezTo>
                  <a:lnTo>
                    <a:pt x="2612884" y="565986"/>
                  </a:lnTo>
                  <a:close/>
                  <a:moveTo>
                    <a:pt x="2612884" y="449749"/>
                  </a:moveTo>
                  <a:lnTo>
                    <a:pt x="2670113" y="449749"/>
                  </a:lnTo>
                  <a:cubicBezTo>
                    <a:pt x="2695750" y="449749"/>
                    <a:pt x="2715718" y="443195"/>
                    <a:pt x="2730025" y="430078"/>
                  </a:cubicBezTo>
                  <a:cubicBezTo>
                    <a:pt x="2744333" y="417560"/>
                    <a:pt x="2751486" y="399382"/>
                    <a:pt x="2751486" y="375536"/>
                  </a:cubicBezTo>
                  <a:cubicBezTo>
                    <a:pt x="2751486" y="352887"/>
                    <a:pt x="2744333" y="335300"/>
                    <a:pt x="2730025" y="322782"/>
                  </a:cubicBezTo>
                  <a:cubicBezTo>
                    <a:pt x="2716317" y="309665"/>
                    <a:pt x="2696341" y="303111"/>
                    <a:pt x="2670113" y="303111"/>
                  </a:cubicBezTo>
                  <a:lnTo>
                    <a:pt x="2612884" y="303111"/>
                  </a:lnTo>
                  <a:close/>
                  <a:moveTo>
                    <a:pt x="3077873" y="857474"/>
                  </a:moveTo>
                  <a:lnTo>
                    <a:pt x="3077873" y="186874"/>
                  </a:lnTo>
                  <a:lnTo>
                    <a:pt x="3212899" y="186874"/>
                  </a:lnTo>
                  <a:lnTo>
                    <a:pt x="3212899" y="734083"/>
                  </a:lnTo>
                  <a:lnTo>
                    <a:pt x="3466855" y="734083"/>
                  </a:lnTo>
                  <a:lnTo>
                    <a:pt x="3466855" y="857474"/>
                  </a:lnTo>
                  <a:close/>
                  <a:moveTo>
                    <a:pt x="3595621" y="857474"/>
                  </a:moveTo>
                  <a:lnTo>
                    <a:pt x="3595621" y="186874"/>
                  </a:lnTo>
                  <a:lnTo>
                    <a:pt x="3730647" y="186874"/>
                  </a:lnTo>
                  <a:lnTo>
                    <a:pt x="3730647" y="857474"/>
                  </a:lnTo>
                  <a:close/>
                  <a:moveTo>
                    <a:pt x="3896076" y="658976"/>
                  </a:moveTo>
                  <a:cubicBezTo>
                    <a:pt x="3878791" y="615459"/>
                    <a:pt x="3870144" y="569858"/>
                    <a:pt x="3870144" y="522174"/>
                  </a:cubicBezTo>
                  <a:cubicBezTo>
                    <a:pt x="3870144" y="474489"/>
                    <a:pt x="3878791" y="429184"/>
                    <a:pt x="3896076" y="386265"/>
                  </a:cubicBezTo>
                  <a:cubicBezTo>
                    <a:pt x="3913361" y="342748"/>
                    <a:pt x="3937210" y="304899"/>
                    <a:pt x="3967613" y="272711"/>
                  </a:cubicBezTo>
                  <a:cubicBezTo>
                    <a:pt x="3998615" y="240522"/>
                    <a:pt x="4036172" y="214887"/>
                    <a:pt x="4080284" y="195815"/>
                  </a:cubicBezTo>
                  <a:cubicBezTo>
                    <a:pt x="4124994" y="176743"/>
                    <a:pt x="4172986" y="167203"/>
                    <a:pt x="4224252" y="167203"/>
                  </a:cubicBezTo>
                  <a:cubicBezTo>
                    <a:pt x="4275517" y="167203"/>
                    <a:pt x="4323509" y="176743"/>
                    <a:pt x="4368220" y="195815"/>
                  </a:cubicBezTo>
                  <a:cubicBezTo>
                    <a:pt x="4412930" y="214887"/>
                    <a:pt x="4450487" y="240522"/>
                    <a:pt x="4480890" y="272711"/>
                  </a:cubicBezTo>
                  <a:cubicBezTo>
                    <a:pt x="4511293" y="304899"/>
                    <a:pt x="4535142" y="342748"/>
                    <a:pt x="4552427" y="386265"/>
                  </a:cubicBezTo>
                  <a:cubicBezTo>
                    <a:pt x="4569712" y="429184"/>
                    <a:pt x="4578359" y="474489"/>
                    <a:pt x="4578359" y="522174"/>
                  </a:cubicBezTo>
                  <a:cubicBezTo>
                    <a:pt x="4578359" y="578209"/>
                    <a:pt x="4566734" y="630659"/>
                    <a:pt x="4543485" y="679541"/>
                  </a:cubicBezTo>
                  <a:cubicBezTo>
                    <a:pt x="4520235" y="728423"/>
                    <a:pt x="4488044" y="769250"/>
                    <a:pt x="4446910" y="802037"/>
                  </a:cubicBezTo>
                  <a:lnTo>
                    <a:pt x="4487150" y="840485"/>
                  </a:lnTo>
                  <a:cubicBezTo>
                    <a:pt x="4534248" y="883403"/>
                    <a:pt x="4580747" y="904567"/>
                    <a:pt x="4626646" y="903968"/>
                  </a:cubicBezTo>
                  <a:cubicBezTo>
                    <a:pt x="4645720" y="903968"/>
                    <a:pt x="4661816" y="901581"/>
                    <a:pt x="4674934" y="896815"/>
                  </a:cubicBezTo>
                  <a:lnTo>
                    <a:pt x="4674934" y="1012159"/>
                  </a:lnTo>
                  <a:cubicBezTo>
                    <a:pt x="4654072" y="1020501"/>
                    <a:pt x="4630518" y="1024381"/>
                    <a:pt x="4604291" y="1023782"/>
                  </a:cubicBezTo>
                  <a:cubicBezTo>
                    <a:pt x="4532155" y="1023782"/>
                    <a:pt x="4462711" y="994571"/>
                    <a:pt x="4395940" y="936157"/>
                  </a:cubicBezTo>
                  <a:lnTo>
                    <a:pt x="4316355" y="864627"/>
                  </a:lnTo>
                  <a:cubicBezTo>
                    <a:pt x="4287142" y="872379"/>
                    <a:pt x="4256443" y="876250"/>
                    <a:pt x="4224252" y="876250"/>
                  </a:cubicBezTo>
                  <a:cubicBezTo>
                    <a:pt x="4172986" y="876250"/>
                    <a:pt x="4124994" y="866710"/>
                    <a:pt x="4080284" y="847638"/>
                  </a:cubicBezTo>
                  <a:cubicBezTo>
                    <a:pt x="4036172" y="828566"/>
                    <a:pt x="3998615" y="803227"/>
                    <a:pt x="3967613" y="771637"/>
                  </a:cubicBezTo>
                  <a:cubicBezTo>
                    <a:pt x="3937210" y="739448"/>
                    <a:pt x="3913361" y="701894"/>
                    <a:pt x="3896076" y="658976"/>
                  </a:cubicBezTo>
                  <a:close/>
                  <a:moveTo>
                    <a:pt x="4070447" y="360336"/>
                  </a:moveTo>
                  <a:cubicBezTo>
                    <a:pt x="4029913" y="403853"/>
                    <a:pt x="4009346" y="457796"/>
                    <a:pt x="4008747" y="522174"/>
                  </a:cubicBezTo>
                  <a:cubicBezTo>
                    <a:pt x="4008747" y="586551"/>
                    <a:pt x="4029314" y="640494"/>
                    <a:pt x="4070447" y="684012"/>
                  </a:cubicBezTo>
                  <a:cubicBezTo>
                    <a:pt x="4110982" y="727529"/>
                    <a:pt x="4162551" y="749283"/>
                    <a:pt x="4225146" y="749283"/>
                  </a:cubicBezTo>
                  <a:cubicBezTo>
                    <a:pt x="4266280" y="749283"/>
                    <a:pt x="4302942" y="739448"/>
                    <a:pt x="4335134" y="719777"/>
                  </a:cubicBezTo>
                  <a:cubicBezTo>
                    <a:pt x="4367924" y="700106"/>
                    <a:pt x="4393553" y="672683"/>
                    <a:pt x="4412036" y="637517"/>
                  </a:cubicBezTo>
                  <a:cubicBezTo>
                    <a:pt x="4430519" y="602941"/>
                    <a:pt x="4439756" y="564493"/>
                    <a:pt x="4439756" y="522174"/>
                  </a:cubicBezTo>
                  <a:cubicBezTo>
                    <a:pt x="4439756" y="457796"/>
                    <a:pt x="4419190" y="403853"/>
                    <a:pt x="4378056" y="360336"/>
                  </a:cubicBezTo>
                  <a:cubicBezTo>
                    <a:pt x="4337521" y="316818"/>
                    <a:pt x="4286247" y="295064"/>
                    <a:pt x="4224252" y="295064"/>
                  </a:cubicBezTo>
                  <a:cubicBezTo>
                    <a:pt x="4161657" y="295064"/>
                    <a:pt x="4110088" y="316818"/>
                    <a:pt x="4069553" y="360336"/>
                  </a:cubicBezTo>
                  <a:close/>
                  <a:moveTo>
                    <a:pt x="4705337" y="595493"/>
                  </a:moveTo>
                  <a:lnTo>
                    <a:pt x="4705337" y="186874"/>
                  </a:lnTo>
                  <a:lnTo>
                    <a:pt x="4841257" y="186874"/>
                  </a:lnTo>
                  <a:lnTo>
                    <a:pt x="4841257" y="606222"/>
                  </a:lnTo>
                  <a:cubicBezTo>
                    <a:pt x="4841257" y="650929"/>
                    <a:pt x="4853177" y="686095"/>
                    <a:pt x="4877025" y="711730"/>
                  </a:cubicBezTo>
                  <a:cubicBezTo>
                    <a:pt x="4900874" y="736766"/>
                    <a:pt x="4933960" y="749283"/>
                    <a:pt x="4976283" y="749283"/>
                  </a:cubicBezTo>
                  <a:cubicBezTo>
                    <a:pt x="5018016" y="749283"/>
                    <a:pt x="5050797" y="736766"/>
                    <a:pt x="5074646" y="711730"/>
                  </a:cubicBezTo>
                  <a:cubicBezTo>
                    <a:pt x="5098495" y="686694"/>
                    <a:pt x="5110414" y="651528"/>
                    <a:pt x="5110414" y="606222"/>
                  </a:cubicBezTo>
                  <a:lnTo>
                    <a:pt x="5110414" y="186874"/>
                  </a:lnTo>
                  <a:lnTo>
                    <a:pt x="5246334" y="186874"/>
                  </a:lnTo>
                  <a:lnTo>
                    <a:pt x="5246334" y="595493"/>
                  </a:lnTo>
                  <a:cubicBezTo>
                    <a:pt x="5246334" y="683717"/>
                    <a:pt x="5222191" y="752565"/>
                    <a:pt x="5173903" y="802037"/>
                  </a:cubicBezTo>
                  <a:cubicBezTo>
                    <a:pt x="5125616" y="852109"/>
                    <a:pt x="5059444" y="876849"/>
                    <a:pt x="4975389" y="876250"/>
                  </a:cubicBezTo>
                  <a:cubicBezTo>
                    <a:pt x="4891932" y="876250"/>
                    <a:pt x="4826055" y="851510"/>
                    <a:pt x="4777768" y="802037"/>
                  </a:cubicBezTo>
                  <a:cubicBezTo>
                    <a:pt x="4729481" y="751966"/>
                    <a:pt x="4705337" y="683118"/>
                    <a:pt x="4705337" y="595493"/>
                  </a:cubicBezTo>
                  <a:close/>
                  <a:moveTo>
                    <a:pt x="5423388" y="857474"/>
                  </a:moveTo>
                  <a:lnTo>
                    <a:pt x="5423388" y="186874"/>
                  </a:lnTo>
                  <a:lnTo>
                    <a:pt x="5812370" y="186874"/>
                  </a:lnTo>
                  <a:lnTo>
                    <a:pt x="5812370" y="303111"/>
                  </a:lnTo>
                  <a:lnTo>
                    <a:pt x="5558414" y="303111"/>
                  </a:lnTo>
                  <a:lnTo>
                    <a:pt x="5558414" y="457796"/>
                  </a:lnTo>
                  <a:lnTo>
                    <a:pt x="5773919" y="457796"/>
                  </a:lnTo>
                  <a:lnTo>
                    <a:pt x="5773919" y="574033"/>
                  </a:lnTo>
                  <a:lnTo>
                    <a:pt x="5558414" y="574033"/>
                  </a:lnTo>
                  <a:lnTo>
                    <a:pt x="5558414" y="741236"/>
                  </a:lnTo>
                  <a:lnTo>
                    <a:pt x="5812370" y="741236"/>
                  </a:lnTo>
                  <a:lnTo>
                    <a:pt x="5812370" y="857474"/>
                  </a:lnTo>
                  <a:close/>
                  <a:moveTo>
                    <a:pt x="0" y="1827608"/>
                  </a:moveTo>
                  <a:lnTo>
                    <a:pt x="0" y="1157008"/>
                  </a:lnTo>
                  <a:lnTo>
                    <a:pt x="388982" y="1157008"/>
                  </a:lnTo>
                  <a:lnTo>
                    <a:pt x="388982" y="1273245"/>
                  </a:lnTo>
                  <a:lnTo>
                    <a:pt x="135920" y="1273245"/>
                  </a:lnTo>
                  <a:lnTo>
                    <a:pt x="135920" y="1427930"/>
                  </a:lnTo>
                  <a:lnTo>
                    <a:pt x="351425" y="1427930"/>
                  </a:lnTo>
                  <a:lnTo>
                    <a:pt x="351425" y="1544168"/>
                  </a:lnTo>
                  <a:lnTo>
                    <a:pt x="135920" y="1544168"/>
                  </a:lnTo>
                  <a:lnTo>
                    <a:pt x="135920" y="1827608"/>
                  </a:lnTo>
                  <a:close/>
                  <a:moveTo>
                    <a:pt x="517748" y="1827608"/>
                  </a:moveTo>
                  <a:lnTo>
                    <a:pt x="517748" y="1157008"/>
                  </a:lnTo>
                  <a:lnTo>
                    <a:pt x="721628" y="1157008"/>
                  </a:lnTo>
                  <a:cubicBezTo>
                    <a:pt x="794953" y="1157008"/>
                    <a:pt x="853077" y="1174891"/>
                    <a:pt x="895999" y="1210656"/>
                  </a:cubicBezTo>
                  <a:cubicBezTo>
                    <a:pt x="938322" y="1246421"/>
                    <a:pt x="959488" y="1295304"/>
                    <a:pt x="959488" y="1357294"/>
                  </a:cubicBezTo>
                  <a:cubicBezTo>
                    <a:pt x="959488" y="1397235"/>
                    <a:pt x="950251" y="1432106"/>
                    <a:pt x="931768" y="1461907"/>
                  </a:cubicBezTo>
                  <a:cubicBezTo>
                    <a:pt x="913284" y="1491709"/>
                    <a:pt x="887057" y="1514661"/>
                    <a:pt x="853077" y="1530756"/>
                  </a:cubicBezTo>
                  <a:lnTo>
                    <a:pt x="1062322" y="1827608"/>
                  </a:lnTo>
                  <a:lnTo>
                    <a:pt x="900470" y="1827608"/>
                  </a:lnTo>
                  <a:lnTo>
                    <a:pt x="722522" y="1556686"/>
                  </a:lnTo>
                  <a:lnTo>
                    <a:pt x="653668" y="1556686"/>
                  </a:lnTo>
                  <a:lnTo>
                    <a:pt x="653668" y="1827608"/>
                  </a:lnTo>
                  <a:close/>
                  <a:moveTo>
                    <a:pt x="653668" y="1441342"/>
                  </a:moveTo>
                  <a:lnTo>
                    <a:pt x="729676" y="1441342"/>
                  </a:lnTo>
                  <a:cubicBezTo>
                    <a:pt x="758291" y="1441342"/>
                    <a:pt x="780646" y="1433894"/>
                    <a:pt x="796742" y="1418989"/>
                  </a:cubicBezTo>
                  <a:cubicBezTo>
                    <a:pt x="812838" y="1404084"/>
                    <a:pt x="820590" y="1382929"/>
                    <a:pt x="819991" y="1355506"/>
                  </a:cubicBezTo>
                  <a:cubicBezTo>
                    <a:pt x="819991" y="1329871"/>
                    <a:pt x="812238" y="1309610"/>
                    <a:pt x="796742" y="1294705"/>
                  </a:cubicBezTo>
                  <a:cubicBezTo>
                    <a:pt x="781245" y="1279799"/>
                    <a:pt x="758890" y="1272646"/>
                    <a:pt x="729676" y="1273245"/>
                  </a:cubicBezTo>
                  <a:lnTo>
                    <a:pt x="653668" y="1273245"/>
                  </a:lnTo>
                  <a:close/>
                  <a:moveTo>
                    <a:pt x="1100773" y="1827608"/>
                  </a:moveTo>
                  <a:lnTo>
                    <a:pt x="1353835" y="1157008"/>
                  </a:lnTo>
                  <a:lnTo>
                    <a:pt x="1530889" y="1157008"/>
                  </a:lnTo>
                  <a:lnTo>
                    <a:pt x="1783950" y="1827608"/>
                  </a:lnTo>
                  <a:lnTo>
                    <a:pt x="1639982" y="1827608"/>
                  </a:lnTo>
                  <a:lnTo>
                    <a:pt x="1575599" y="1653252"/>
                  </a:lnTo>
                  <a:lnTo>
                    <a:pt x="1308230" y="1653252"/>
                  </a:lnTo>
                  <a:lnTo>
                    <a:pt x="1244741" y="1827608"/>
                  </a:lnTo>
                  <a:close/>
                  <a:moveTo>
                    <a:pt x="1350258" y="1537015"/>
                  </a:moveTo>
                  <a:lnTo>
                    <a:pt x="1534466" y="1537015"/>
                  </a:lnTo>
                  <a:lnTo>
                    <a:pt x="1442362" y="1285763"/>
                  </a:lnTo>
                  <a:close/>
                  <a:moveTo>
                    <a:pt x="1896621" y="1827608"/>
                  </a:moveTo>
                  <a:lnTo>
                    <a:pt x="1896621" y="1157008"/>
                  </a:lnTo>
                  <a:lnTo>
                    <a:pt x="2070098" y="1157008"/>
                  </a:lnTo>
                  <a:lnTo>
                    <a:pt x="2368764" y="1637158"/>
                  </a:lnTo>
                  <a:lnTo>
                    <a:pt x="2368764" y="1157008"/>
                  </a:lnTo>
                  <a:lnTo>
                    <a:pt x="2503790" y="1157008"/>
                  </a:lnTo>
                  <a:lnTo>
                    <a:pt x="2503790" y="1827608"/>
                  </a:lnTo>
                  <a:lnTo>
                    <a:pt x="2330313" y="1827608"/>
                  </a:lnTo>
                  <a:lnTo>
                    <a:pt x="2031647" y="1345670"/>
                  </a:lnTo>
                  <a:lnTo>
                    <a:pt x="2031647" y="1827608"/>
                  </a:lnTo>
                  <a:close/>
                  <a:moveTo>
                    <a:pt x="2644181" y="1492308"/>
                  </a:moveTo>
                  <a:cubicBezTo>
                    <a:pt x="2644181" y="1444624"/>
                    <a:pt x="2652828" y="1399318"/>
                    <a:pt x="2670113" y="1356400"/>
                  </a:cubicBezTo>
                  <a:cubicBezTo>
                    <a:pt x="2687398" y="1312882"/>
                    <a:pt x="2711247" y="1275034"/>
                    <a:pt x="2741650" y="1242845"/>
                  </a:cubicBezTo>
                  <a:cubicBezTo>
                    <a:pt x="2772652" y="1210656"/>
                    <a:pt x="2810209" y="1185325"/>
                    <a:pt x="2854321" y="1166844"/>
                  </a:cubicBezTo>
                  <a:cubicBezTo>
                    <a:pt x="2899031" y="1147772"/>
                    <a:pt x="2947319" y="1138231"/>
                    <a:pt x="2999183" y="1138231"/>
                  </a:cubicBezTo>
                  <a:cubicBezTo>
                    <a:pt x="3058201" y="1138231"/>
                    <a:pt x="3111853" y="1150150"/>
                    <a:pt x="3160141" y="1173997"/>
                  </a:cubicBezTo>
                  <a:cubicBezTo>
                    <a:pt x="3209027" y="1198433"/>
                    <a:pt x="3248963" y="1231820"/>
                    <a:pt x="3279965" y="1274140"/>
                  </a:cubicBezTo>
                  <a:lnTo>
                    <a:pt x="3173554" y="1357294"/>
                  </a:lnTo>
                  <a:cubicBezTo>
                    <a:pt x="3153881" y="1329281"/>
                    <a:pt x="3129139" y="1306927"/>
                    <a:pt x="3099334" y="1290234"/>
                  </a:cubicBezTo>
                  <a:cubicBezTo>
                    <a:pt x="3069530" y="1273541"/>
                    <a:pt x="3036141" y="1265198"/>
                    <a:pt x="2999183" y="1265198"/>
                  </a:cubicBezTo>
                  <a:cubicBezTo>
                    <a:pt x="2936588" y="1265198"/>
                    <a:pt x="2885019" y="1286953"/>
                    <a:pt x="2844484" y="1330470"/>
                  </a:cubicBezTo>
                  <a:cubicBezTo>
                    <a:pt x="2803950" y="1373987"/>
                    <a:pt x="2783383" y="1427930"/>
                    <a:pt x="2782784" y="1492308"/>
                  </a:cubicBezTo>
                  <a:cubicBezTo>
                    <a:pt x="2782784" y="1556686"/>
                    <a:pt x="2803351" y="1610933"/>
                    <a:pt x="2844484" y="1655040"/>
                  </a:cubicBezTo>
                  <a:cubicBezTo>
                    <a:pt x="2885019" y="1698558"/>
                    <a:pt x="2936588" y="1720017"/>
                    <a:pt x="2999183" y="1719418"/>
                  </a:cubicBezTo>
                  <a:cubicBezTo>
                    <a:pt x="3036141" y="1719418"/>
                    <a:pt x="3069530" y="1711371"/>
                    <a:pt x="3099334" y="1695276"/>
                  </a:cubicBezTo>
                  <a:cubicBezTo>
                    <a:pt x="3129139" y="1678583"/>
                    <a:pt x="3153881" y="1655934"/>
                    <a:pt x="3173554" y="1627322"/>
                  </a:cubicBezTo>
                  <a:lnTo>
                    <a:pt x="3279965" y="1709582"/>
                  </a:lnTo>
                  <a:cubicBezTo>
                    <a:pt x="3253738" y="1745947"/>
                    <a:pt x="3220947" y="1775748"/>
                    <a:pt x="3181602" y="1798996"/>
                  </a:cubicBezTo>
                  <a:cubicBezTo>
                    <a:pt x="3142257" y="1822243"/>
                    <a:pt x="3098735" y="1836844"/>
                    <a:pt x="3051047" y="1842808"/>
                  </a:cubicBezTo>
                  <a:lnTo>
                    <a:pt x="2967885" y="1982293"/>
                  </a:lnTo>
                  <a:lnTo>
                    <a:pt x="2848061" y="1982293"/>
                  </a:lnTo>
                  <a:lnTo>
                    <a:pt x="2932117" y="1841020"/>
                  </a:lnTo>
                  <a:cubicBezTo>
                    <a:pt x="2875487" y="1830889"/>
                    <a:pt x="2825107" y="1809126"/>
                    <a:pt x="2780995" y="1775748"/>
                  </a:cubicBezTo>
                  <a:cubicBezTo>
                    <a:pt x="2736884" y="1742370"/>
                    <a:pt x="2702904" y="1700936"/>
                    <a:pt x="2679055" y="1651464"/>
                  </a:cubicBezTo>
                  <a:cubicBezTo>
                    <a:pt x="2655207" y="1601991"/>
                    <a:pt x="2643582" y="1548934"/>
                    <a:pt x="2644181" y="1492308"/>
                  </a:cubicBezTo>
                  <a:close/>
                  <a:moveTo>
                    <a:pt x="3319310" y="1827608"/>
                  </a:moveTo>
                  <a:lnTo>
                    <a:pt x="3572372" y="1157008"/>
                  </a:lnTo>
                  <a:lnTo>
                    <a:pt x="3749426" y="1157008"/>
                  </a:lnTo>
                  <a:lnTo>
                    <a:pt x="4002487" y="1827608"/>
                  </a:lnTo>
                  <a:lnTo>
                    <a:pt x="3858519" y="1827608"/>
                  </a:lnTo>
                  <a:lnTo>
                    <a:pt x="3795030" y="1653252"/>
                  </a:lnTo>
                  <a:lnTo>
                    <a:pt x="3527661" y="1653252"/>
                  </a:lnTo>
                  <a:lnTo>
                    <a:pt x="3463278" y="1827608"/>
                  </a:lnTo>
                  <a:close/>
                  <a:moveTo>
                    <a:pt x="3569689" y="1537015"/>
                  </a:moveTo>
                  <a:lnTo>
                    <a:pt x="3753002" y="1537015"/>
                  </a:lnTo>
                  <a:lnTo>
                    <a:pt x="3660899" y="1285763"/>
                  </a:lnTo>
                  <a:close/>
                  <a:moveTo>
                    <a:pt x="4115158" y="1827608"/>
                  </a:moveTo>
                  <a:lnTo>
                    <a:pt x="4115158" y="1157008"/>
                  </a:lnTo>
                  <a:lnTo>
                    <a:pt x="4251078" y="1157008"/>
                  </a:lnTo>
                  <a:lnTo>
                    <a:pt x="4251078" y="1827608"/>
                  </a:lnTo>
                  <a:close/>
                  <a:moveTo>
                    <a:pt x="4386998" y="1734618"/>
                  </a:moveTo>
                  <a:lnTo>
                    <a:pt x="4485361" y="1644311"/>
                  </a:lnTo>
                  <a:cubicBezTo>
                    <a:pt x="4505633" y="1670536"/>
                    <a:pt x="4528283" y="1690806"/>
                    <a:pt x="4553321" y="1705112"/>
                  </a:cubicBezTo>
                  <a:cubicBezTo>
                    <a:pt x="4578958" y="1719418"/>
                    <a:pt x="4605481" y="1726571"/>
                    <a:pt x="4632906" y="1726571"/>
                  </a:cubicBezTo>
                  <a:cubicBezTo>
                    <a:pt x="4659732" y="1726571"/>
                    <a:pt x="4680594" y="1719713"/>
                    <a:pt x="4695501" y="1706006"/>
                  </a:cubicBezTo>
                  <a:cubicBezTo>
                    <a:pt x="4710997" y="1692299"/>
                    <a:pt x="4718750" y="1673218"/>
                    <a:pt x="4718750" y="1648781"/>
                  </a:cubicBezTo>
                  <a:cubicBezTo>
                    <a:pt x="4718750" y="1634475"/>
                    <a:pt x="4714574" y="1621358"/>
                    <a:pt x="4706231" y="1609439"/>
                  </a:cubicBezTo>
                  <a:cubicBezTo>
                    <a:pt x="4697289" y="1597521"/>
                    <a:pt x="4685664" y="1587685"/>
                    <a:pt x="4671357" y="1579933"/>
                  </a:cubicBezTo>
                  <a:cubicBezTo>
                    <a:pt x="4657050" y="1571591"/>
                    <a:pt x="4640659" y="1563240"/>
                    <a:pt x="4622175" y="1554897"/>
                  </a:cubicBezTo>
                  <a:cubicBezTo>
                    <a:pt x="4603692" y="1545956"/>
                    <a:pt x="4584914" y="1537310"/>
                    <a:pt x="4565840" y="1528967"/>
                  </a:cubicBezTo>
                  <a:cubicBezTo>
                    <a:pt x="4546767" y="1520625"/>
                    <a:pt x="4528283" y="1510486"/>
                    <a:pt x="4510399" y="1498567"/>
                  </a:cubicBezTo>
                  <a:cubicBezTo>
                    <a:pt x="4491916" y="1486648"/>
                    <a:pt x="4475525" y="1473531"/>
                    <a:pt x="4461217" y="1459225"/>
                  </a:cubicBezTo>
                  <a:cubicBezTo>
                    <a:pt x="4446910" y="1444919"/>
                    <a:pt x="4435285" y="1426741"/>
                    <a:pt x="4426343" y="1404683"/>
                  </a:cubicBezTo>
                  <a:cubicBezTo>
                    <a:pt x="4417401" y="1382625"/>
                    <a:pt x="4412930" y="1358483"/>
                    <a:pt x="4412930" y="1332258"/>
                  </a:cubicBezTo>
                  <a:cubicBezTo>
                    <a:pt x="4412930" y="1278011"/>
                    <a:pt x="4433202" y="1232115"/>
                    <a:pt x="4473736" y="1194562"/>
                  </a:cubicBezTo>
                  <a:cubicBezTo>
                    <a:pt x="4514271" y="1157008"/>
                    <a:pt x="4565545" y="1138231"/>
                    <a:pt x="4627541" y="1138231"/>
                  </a:cubicBezTo>
                  <a:cubicBezTo>
                    <a:pt x="4720539" y="1138231"/>
                    <a:pt x="4798335" y="1175785"/>
                    <a:pt x="4860930" y="1250892"/>
                  </a:cubicBezTo>
                  <a:lnTo>
                    <a:pt x="4761672" y="1340305"/>
                  </a:lnTo>
                  <a:cubicBezTo>
                    <a:pt x="4718750" y="1284270"/>
                    <a:pt x="4674335" y="1256257"/>
                    <a:pt x="4628435" y="1256257"/>
                  </a:cubicBezTo>
                  <a:cubicBezTo>
                    <a:pt x="4605784" y="1256257"/>
                    <a:pt x="4587006" y="1263115"/>
                    <a:pt x="4572100" y="1276822"/>
                  </a:cubicBezTo>
                  <a:cubicBezTo>
                    <a:pt x="4557193" y="1290529"/>
                    <a:pt x="4550039" y="1307222"/>
                    <a:pt x="4550639" y="1326893"/>
                  </a:cubicBezTo>
                  <a:cubicBezTo>
                    <a:pt x="4550639" y="1339411"/>
                    <a:pt x="4554215" y="1351035"/>
                    <a:pt x="4561369" y="1361765"/>
                  </a:cubicBezTo>
                  <a:cubicBezTo>
                    <a:pt x="4568523" y="1371895"/>
                    <a:pt x="4577760" y="1381140"/>
                    <a:pt x="4589090" y="1389483"/>
                  </a:cubicBezTo>
                  <a:cubicBezTo>
                    <a:pt x="4601009" y="1397235"/>
                    <a:pt x="4614727" y="1404978"/>
                    <a:pt x="4630223" y="1412730"/>
                  </a:cubicBezTo>
                  <a:lnTo>
                    <a:pt x="4677616" y="1435084"/>
                  </a:lnTo>
                  <a:cubicBezTo>
                    <a:pt x="4694902" y="1442836"/>
                    <a:pt x="4711892" y="1450579"/>
                    <a:pt x="4728586" y="1458331"/>
                  </a:cubicBezTo>
                  <a:cubicBezTo>
                    <a:pt x="4745872" y="1466673"/>
                    <a:pt x="4761967" y="1476813"/>
                    <a:pt x="4776874" y="1488731"/>
                  </a:cubicBezTo>
                  <a:cubicBezTo>
                    <a:pt x="4792371" y="1500060"/>
                    <a:pt x="4806088" y="1513168"/>
                    <a:pt x="4818008" y="1528073"/>
                  </a:cubicBezTo>
                  <a:cubicBezTo>
                    <a:pt x="4829927" y="1542379"/>
                    <a:pt x="4839173" y="1559368"/>
                    <a:pt x="4845728" y="1579039"/>
                  </a:cubicBezTo>
                  <a:cubicBezTo>
                    <a:pt x="4852882" y="1599309"/>
                    <a:pt x="4856459" y="1621662"/>
                    <a:pt x="4856459" y="1646099"/>
                  </a:cubicBezTo>
                  <a:cubicBezTo>
                    <a:pt x="4855269" y="1706900"/>
                    <a:pt x="4833504" y="1755478"/>
                    <a:pt x="4791181" y="1791843"/>
                  </a:cubicBezTo>
                  <a:cubicBezTo>
                    <a:pt x="4749448" y="1828207"/>
                    <a:pt x="4697289" y="1846385"/>
                    <a:pt x="4634694" y="1846385"/>
                  </a:cubicBezTo>
                  <a:cubicBezTo>
                    <a:pt x="4579852" y="1846385"/>
                    <a:pt x="4532459" y="1837148"/>
                    <a:pt x="4492515" y="1818667"/>
                  </a:cubicBezTo>
                  <a:cubicBezTo>
                    <a:pt x="4452571" y="1799595"/>
                    <a:pt x="4417401" y="1771573"/>
                    <a:pt x="4386998" y="1734618"/>
                  </a:cubicBezTo>
                  <a:close/>
                  <a:moveTo>
                    <a:pt x="5007580" y="1827608"/>
                  </a:moveTo>
                  <a:lnTo>
                    <a:pt x="5007580" y="1157008"/>
                  </a:lnTo>
                  <a:lnTo>
                    <a:pt x="5396562" y="1157008"/>
                  </a:lnTo>
                  <a:lnTo>
                    <a:pt x="5396562" y="1273245"/>
                  </a:lnTo>
                  <a:lnTo>
                    <a:pt x="5143500" y="1273245"/>
                  </a:lnTo>
                  <a:lnTo>
                    <a:pt x="5143500" y="1427930"/>
                  </a:lnTo>
                  <a:lnTo>
                    <a:pt x="5359005" y="1427930"/>
                  </a:lnTo>
                  <a:lnTo>
                    <a:pt x="5359005" y="1544168"/>
                  </a:lnTo>
                  <a:lnTo>
                    <a:pt x="5143500" y="1544168"/>
                  </a:lnTo>
                  <a:lnTo>
                    <a:pt x="5143500" y="1711371"/>
                  </a:lnTo>
                  <a:lnTo>
                    <a:pt x="5396562" y="1711371"/>
                  </a:lnTo>
                  <a:lnTo>
                    <a:pt x="5396562" y="1827608"/>
                  </a:lnTo>
                  <a:close/>
                </a:path>
              </a:pathLst>
            </a:custGeom>
            <a:solidFill>
              <a:srgbClr val="000000"/>
            </a:solidFill>
            <a:ln w="893" cap="flat">
              <a:noFill/>
              <a:prstDash val="solid"/>
              <a:miter/>
            </a:ln>
          </p:spPr>
          <p:txBody>
            <a:bodyPr rtlCol="0" anchor="ctr"/>
            <a:lstStyle/>
            <a:p>
              <a:endParaRPr lang="fr-FR"/>
            </a:p>
          </p:txBody>
        </p:sp>
        <p:sp>
          <p:nvSpPr>
            <p:cNvPr id="9" name="Forme libre 8">
              <a:extLst>
                <a:ext uri="{FF2B5EF4-FFF2-40B4-BE49-F238E27FC236}">
                  <a16:creationId xmlns:a16="http://schemas.microsoft.com/office/drawing/2014/main" id="{332100D1-A0F3-FF6D-0A6C-2352A7FDA4B5}"/>
                </a:ext>
              </a:extLst>
            </p:cNvPr>
            <p:cNvSpPr/>
            <p:nvPr/>
          </p:nvSpPr>
          <p:spPr>
            <a:xfrm>
              <a:off x="3189814" y="4323132"/>
              <a:ext cx="2331207" cy="1640734"/>
            </a:xfrm>
            <a:custGeom>
              <a:avLst/>
              <a:gdLst>
                <a:gd name="connsiteX0" fmla="*/ 2221220 w 2331207"/>
                <a:gd name="connsiteY0" fmla="*/ 1391271 h 1640734"/>
                <a:gd name="connsiteX1" fmla="*/ 2248940 w 2331207"/>
                <a:gd name="connsiteY1" fmla="*/ 1441342 h 1640734"/>
                <a:gd name="connsiteX2" fmla="*/ 2158625 w 2331207"/>
                <a:gd name="connsiteY2" fmla="*/ 1465484 h 1640734"/>
                <a:gd name="connsiteX3" fmla="*/ 2221220 w 2331207"/>
                <a:gd name="connsiteY3" fmla="*/ 1391271 h 1640734"/>
                <a:gd name="connsiteX4" fmla="*/ 2271295 w 2331207"/>
                <a:gd name="connsiteY4" fmla="*/ 1537909 h 1640734"/>
                <a:gd name="connsiteX5" fmla="*/ 2253411 w 2331207"/>
                <a:gd name="connsiteY5" fmla="*/ 1537909 h 1640734"/>
                <a:gd name="connsiteX6" fmla="*/ 2181874 w 2331207"/>
                <a:gd name="connsiteY6" fmla="*/ 1586192 h 1640734"/>
                <a:gd name="connsiteX7" fmla="*/ 2144317 w 2331207"/>
                <a:gd name="connsiteY7" fmla="*/ 1537909 h 1640734"/>
                <a:gd name="connsiteX8" fmla="*/ 2148788 w 2331207"/>
                <a:gd name="connsiteY8" fmla="*/ 1497673 h 1640734"/>
                <a:gd name="connsiteX9" fmla="*/ 2295439 w 2331207"/>
                <a:gd name="connsiteY9" fmla="*/ 1449390 h 1640734"/>
                <a:gd name="connsiteX10" fmla="*/ 2248940 w 2331207"/>
                <a:gd name="connsiteY10" fmla="*/ 1351929 h 1640734"/>
                <a:gd name="connsiteX11" fmla="*/ 2100501 w 2331207"/>
                <a:gd name="connsiteY11" fmla="*/ 1569203 h 1640734"/>
                <a:gd name="connsiteX12" fmla="*/ 2155942 w 2331207"/>
                <a:gd name="connsiteY12" fmla="*/ 1639840 h 1640734"/>
                <a:gd name="connsiteX13" fmla="*/ 2271295 w 2331207"/>
                <a:gd name="connsiteY13" fmla="*/ 1537909 h 1640734"/>
                <a:gd name="connsiteX14" fmla="*/ 2248046 w 2331207"/>
                <a:gd name="connsiteY14" fmla="*/ 1319740 h 1640734"/>
                <a:gd name="connsiteX15" fmla="*/ 2331207 w 2331207"/>
                <a:gd name="connsiteY15" fmla="*/ 1243739 h 1640734"/>
                <a:gd name="connsiteX16" fmla="*/ 2331207 w 2331207"/>
                <a:gd name="connsiteY16" fmla="*/ 1233009 h 1640734"/>
                <a:gd name="connsiteX17" fmla="*/ 2275766 w 2331207"/>
                <a:gd name="connsiteY17" fmla="*/ 1233009 h 1640734"/>
                <a:gd name="connsiteX18" fmla="*/ 2226585 w 2331207"/>
                <a:gd name="connsiteY18" fmla="*/ 1320634 h 1640734"/>
                <a:gd name="connsiteX19" fmla="*/ 2248046 w 2331207"/>
                <a:gd name="connsiteY19" fmla="*/ 1320634 h 1640734"/>
                <a:gd name="connsiteX20" fmla="*/ 1935966 w 2331207"/>
                <a:gd name="connsiteY20" fmla="*/ 1393059 h 1640734"/>
                <a:gd name="connsiteX21" fmla="*/ 1984254 w 2331207"/>
                <a:gd name="connsiteY21" fmla="*/ 1393059 h 1640734"/>
                <a:gd name="connsiteX22" fmla="*/ 1907351 w 2331207"/>
                <a:gd name="connsiteY22" fmla="*/ 1604075 h 1640734"/>
                <a:gd name="connsiteX23" fmla="*/ 1928813 w 2331207"/>
                <a:gd name="connsiteY23" fmla="*/ 1639840 h 1640734"/>
                <a:gd name="connsiteX24" fmla="*/ 2073675 w 2331207"/>
                <a:gd name="connsiteY24" fmla="*/ 1527179 h 1640734"/>
                <a:gd name="connsiteX25" fmla="*/ 2060262 w 2331207"/>
                <a:gd name="connsiteY25" fmla="*/ 1527179 h 1640734"/>
                <a:gd name="connsiteX26" fmla="*/ 1965475 w 2331207"/>
                <a:gd name="connsiteY26" fmla="*/ 1591557 h 1640734"/>
                <a:gd name="connsiteX27" fmla="*/ 2036118 w 2331207"/>
                <a:gd name="connsiteY27" fmla="*/ 1393059 h 1640734"/>
                <a:gd name="connsiteX28" fmla="*/ 2108549 w 2331207"/>
                <a:gd name="connsiteY28" fmla="*/ 1393059 h 1640734"/>
                <a:gd name="connsiteX29" fmla="*/ 2117491 w 2331207"/>
                <a:gd name="connsiteY29" fmla="*/ 1362659 h 1640734"/>
                <a:gd name="connsiteX30" fmla="*/ 2046848 w 2331207"/>
                <a:gd name="connsiteY30" fmla="*/ 1362659 h 1640734"/>
                <a:gd name="connsiteX31" fmla="*/ 2073675 w 2331207"/>
                <a:gd name="connsiteY31" fmla="*/ 1286657 h 1640734"/>
                <a:gd name="connsiteX32" fmla="*/ 2045954 w 2331207"/>
                <a:gd name="connsiteY32" fmla="*/ 1286657 h 1640734"/>
                <a:gd name="connsiteX33" fmla="*/ 1995878 w 2331207"/>
                <a:gd name="connsiteY33" fmla="*/ 1362659 h 1640734"/>
                <a:gd name="connsiteX34" fmla="*/ 1935966 w 2331207"/>
                <a:gd name="connsiteY34" fmla="*/ 1370706 h 1640734"/>
                <a:gd name="connsiteX35" fmla="*/ 1885890 w 2331207"/>
                <a:gd name="connsiteY35" fmla="*/ 1382330 h 1640734"/>
                <a:gd name="connsiteX36" fmla="*/ 1868900 w 2331207"/>
                <a:gd name="connsiteY36" fmla="*/ 1351929 h 1640734"/>
                <a:gd name="connsiteX37" fmla="*/ 1756230 w 2331207"/>
                <a:gd name="connsiteY37" fmla="*/ 1443131 h 1640734"/>
                <a:gd name="connsiteX38" fmla="*/ 1769643 w 2331207"/>
                <a:gd name="connsiteY38" fmla="*/ 1443131 h 1640734"/>
                <a:gd name="connsiteX39" fmla="*/ 1828661 w 2331207"/>
                <a:gd name="connsiteY39" fmla="*/ 1398424 h 1640734"/>
                <a:gd name="connsiteX40" fmla="*/ 1747288 w 2331207"/>
                <a:gd name="connsiteY40" fmla="*/ 1609439 h 1640734"/>
                <a:gd name="connsiteX41" fmla="*/ 1765172 w 2331207"/>
                <a:gd name="connsiteY41" fmla="*/ 1639840 h 1640734"/>
                <a:gd name="connsiteX42" fmla="*/ 1872477 w 2331207"/>
                <a:gd name="connsiteY42" fmla="*/ 1548638 h 1640734"/>
                <a:gd name="connsiteX43" fmla="*/ 1859064 w 2331207"/>
                <a:gd name="connsiteY43" fmla="*/ 1548638 h 1640734"/>
                <a:gd name="connsiteX44" fmla="*/ 1800046 w 2331207"/>
                <a:gd name="connsiteY44" fmla="*/ 1593345 h 1640734"/>
                <a:gd name="connsiteX45" fmla="*/ 1893938 w 2331207"/>
                <a:gd name="connsiteY45" fmla="*/ 1298281 h 1640734"/>
                <a:gd name="connsiteX46" fmla="*/ 1927024 w 2331207"/>
                <a:gd name="connsiteY46" fmla="*/ 1265198 h 1640734"/>
                <a:gd name="connsiteX47" fmla="*/ 1893938 w 2331207"/>
                <a:gd name="connsiteY47" fmla="*/ 1232115 h 1640734"/>
                <a:gd name="connsiteX48" fmla="*/ 1870689 w 2331207"/>
                <a:gd name="connsiteY48" fmla="*/ 1241951 h 1640734"/>
                <a:gd name="connsiteX49" fmla="*/ 1860853 w 2331207"/>
                <a:gd name="connsiteY49" fmla="*/ 1265198 h 1640734"/>
                <a:gd name="connsiteX50" fmla="*/ 1893938 w 2331207"/>
                <a:gd name="connsiteY50" fmla="*/ 1298281 h 1640734"/>
                <a:gd name="connsiteX51" fmla="*/ 1501380 w 2331207"/>
                <a:gd name="connsiteY51" fmla="*/ 1410942 h 1640734"/>
                <a:gd name="connsiteX52" fmla="*/ 1501380 w 2331207"/>
                <a:gd name="connsiteY52" fmla="*/ 1474425 h 1640734"/>
                <a:gd name="connsiteX53" fmla="*/ 1444150 w 2331207"/>
                <a:gd name="connsiteY53" fmla="*/ 1601392 h 1640734"/>
                <a:gd name="connsiteX54" fmla="*/ 1468294 w 2331207"/>
                <a:gd name="connsiteY54" fmla="*/ 1640734 h 1640734"/>
                <a:gd name="connsiteX55" fmla="*/ 1495120 w 2331207"/>
                <a:gd name="connsiteY55" fmla="*/ 1621957 h 1640734"/>
                <a:gd name="connsiteX56" fmla="*/ 1551456 w 2331207"/>
                <a:gd name="connsiteY56" fmla="*/ 1473531 h 1640734"/>
                <a:gd name="connsiteX57" fmla="*/ 1647136 w 2331207"/>
                <a:gd name="connsiteY57" fmla="*/ 1407365 h 1640734"/>
                <a:gd name="connsiteX58" fmla="*/ 1650713 w 2331207"/>
                <a:gd name="connsiteY58" fmla="*/ 1439554 h 1640734"/>
                <a:gd name="connsiteX59" fmla="*/ 1563975 w 2331207"/>
                <a:gd name="connsiteY59" fmla="*/ 1604969 h 1640734"/>
                <a:gd name="connsiteX60" fmla="*/ 1585436 w 2331207"/>
                <a:gd name="connsiteY60" fmla="*/ 1640734 h 1640734"/>
                <a:gd name="connsiteX61" fmla="*/ 1698106 w 2331207"/>
                <a:gd name="connsiteY61" fmla="*/ 1549533 h 1640734"/>
                <a:gd name="connsiteX62" fmla="*/ 1682905 w 2331207"/>
                <a:gd name="connsiteY62" fmla="*/ 1549533 h 1640734"/>
                <a:gd name="connsiteX63" fmla="*/ 1623887 w 2331207"/>
                <a:gd name="connsiteY63" fmla="*/ 1594239 h 1640734"/>
                <a:gd name="connsiteX64" fmla="*/ 1698106 w 2331207"/>
                <a:gd name="connsiteY64" fmla="*/ 1444025 h 1640734"/>
                <a:gd name="connsiteX65" fmla="*/ 1712414 w 2331207"/>
                <a:gd name="connsiteY65" fmla="*/ 1393059 h 1640734"/>
                <a:gd name="connsiteX66" fmla="*/ 1673068 w 2331207"/>
                <a:gd name="connsiteY66" fmla="*/ 1352823 h 1640734"/>
                <a:gd name="connsiteX67" fmla="*/ 1560398 w 2331207"/>
                <a:gd name="connsiteY67" fmla="*/ 1444919 h 1640734"/>
                <a:gd name="connsiteX68" fmla="*/ 1560398 w 2331207"/>
                <a:gd name="connsiteY68" fmla="*/ 1405577 h 1640734"/>
                <a:gd name="connsiteX69" fmla="*/ 1526418 w 2331207"/>
                <a:gd name="connsiteY69" fmla="*/ 1352823 h 1640734"/>
                <a:gd name="connsiteX70" fmla="*/ 1448621 w 2331207"/>
                <a:gd name="connsiteY70" fmla="*/ 1444025 h 1640734"/>
                <a:gd name="connsiteX71" fmla="*/ 1462035 w 2331207"/>
                <a:gd name="connsiteY71" fmla="*/ 1444025 h 1640734"/>
                <a:gd name="connsiteX72" fmla="*/ 1501380 w 2331207"/>
                <a:gd name="connsiteY72" fmla="*/ 1410942 h 1640734"/>
                <a:gd name="connsiteX73" fmla="*/ 1443256 w 2331207"/>
                <a:gd name="connsiteY73" fmla="*/ 1416307 h 1640734"/>
                <a:gd name="connsiteX74" fmla="*/ 1421795 w 2331207"/>
                <a:gd name="connsiteY74" fmla="*/ 1351929 h 1640734"/>
                <a:gd name="connsiteX75" fmla="*/ 1345787 w 2331207"/>
                <a:gd name="connsiteY75" fmla="*/ 1444025 h 1640734"/>
                <a:gd name="connsiteX76" fmla="*/ 1345787 w 2331207"/>
                <a:gd name="connsiteY76" fmla="*/ 1404683 h 1640734"/>
                <a:gd name="connsiteX77" fmla="*/ 1311807 w 2331207"/>
                <a:gd name="connsiteY77" fmla="*/ 1351929 h 1640734"/>
                <a:gd name="connsiteX78" fmla="*/ 1234011 w 2331207"/>
                <a:gd name="connsiteY78" fmla="*/ 1443131 h 1640734"/>
                <a:gd name="connsiteX79" fmla="*/ 1247424 w 2331207"/>
                <a:gd name="connsiteY79" fmla="*/ 1443131 h 1640734"/>
                <a:gd name="connsiteX80" fmla="*/ 1285875 w 2331207"/>
                <a:gd name="connsiteY80" fmla="*/ 1410048 h 1640734"/>
                <a:gd name="connsiteX81" fmla="*/ 1285875 w 2331207"/>
                <a:gd name="connsiteY81" fmla="*/ 1473531 h 1640734"/>
                <a:gd name="connsiteX82" fmla="*/ 1228646 w 2331207"/>
                <a:gd name="connsiteY82" fmla="*/ 1600498 h 1640734"/>
                <a:gd name="connsiteX83" fmla="*/ 1252789 w 2331207"/>
                <a:gd name="connsiteY83" fmla="*/ 1639840 h 1640734"/>
                <a:gd name="connsiteX84" fmla="*/ 1279616 w 2331207"/>
                <a:gd name="connsiteY84" fmla="*/ 1621063 h 1640734"/>
                <a:gd name="connsiteX85" fmla="*/ 1334162 w 2331207"/>
                <a:gd name="connsiteY85" fmla="*/ 1472637 h 1640734"/>
                <a:gd name="connsiteX86" fmla="*/ 1382450 w 2331207"/>
                <a:gd name="connsiteY86" fmla="*/ 1417201 h 1640734"/>
                <a:gd name="connsiteX87" fmla="*/ 1443256 w 2331207"/>
                <a:gd name="connsiteY87" fmla="*/ 1417201 h 1640734"/>
                <a:gd name="connsiteX88" fmla="*/ 1131177 w 2331207"/>
                <a:gd name="connsiteY88" fmla="*/ 1391271 h 1640734"/>
                <a:gd name="connsiteX89" fmla="*/ 1158897 w 2331207"/>
                <a:gd name="connsiteY89" fmla="*/ 1441342 h 1640734"/>
                <a:gd name="connsiteX90" fmla="*/ 1068582 w 2331207"/>
                <a:gd name="connsiteY90" fmla="*/ 1465484 h 1640734"/>
                <a:gd name="connsiteX91" fmla="*/ 1131177 w 2331207"/>
                <a:gd name="connsiteY91" fmla="*/ 1391271 h 1640734"/>
                <a:gd name="connsiteX92" fmla="*/ 1181252 w 2331207"/>
                <a:gd name="connsiteY92" fmla="*/ 1537909 h 1640734"/>
                <a:gd name="connsiteX93" fmla="*/ 1163368 w 2331207"/>
                <a:gd name="connsiteY93" fmla="*/ 1537909 h 1640734"/>
                <a:gd name="connsiteX94" fmla="*/ 1091831 w 2331207"/>
                <a:gd name="connsiteY94" fmla="*/ 1586192 h 1640734"/>
                <a:gd name="connsiteX95" fmla="*/ 1054274 w 2331207"/>
                <a:gd name="connsiteY95" fmla="*/ 1537909 h 1640734"/>
                <a:gd name="connsiteX96" fmla="*/ 1058746 w 2331207"/>
                <a:gd name="connsiteY96" fmla="*/ 1497673 h 1640734"/>
                <a:gd name="connsiteX97" fmla="*/ 1205396 w 2331207"/>
                <a:gd name="connsiteY97" fmla="*/ 1449390 h 1640734"/>
                <a:gd name="connsiteX98" fmla="*/ 1158897 w 2331207"/>
                <a:gd name="connsiteY98" fmla="*/ 1351929 h 1640734"/>
                <a:gd name="connsiteX99" fmla="*/ 1010458 w 2331207"/>
                <a:gd name="connsiteY99" fmla="*/ 1569203 h 1640734"/>
                <a:gd name="connsiteX100" fmla="*/ 1065899 w 2331207"/>
                <a:gd name="connsiteY100" fmla="*/ 1639840 h 1640734"/>
                <a:gd name="connsiteX101" fmla="*/ 1181252 w 2331207"/>
                <a:gd name="connsiteY101" fmla="*/ 1537909 h 1640734"/>
                <a:gd name="connsiteX102" fmla="*/ 845923 w 2331207"/>
                <a:gd name="connsiteY102" fmla="*/ 1393059 h 1640734"/>
                <a:gd name="connsiteX103" fmla="*/ 894211 w 2331207"/>
                <a:gd name="connsiteY103" fmla="*/ 1393059 h 1640734"/>
                <a:gd name="connsiteX104" fmla="*/ 817309 w 2331207"/>
                <a:gd name="connsiteY104" fmla="*/ 1604075 h 1640734"/>
                <a:gd name="connsiteX105" fmla="*/ 838770 w 2331207"/>
                <a:gd name="connsiteY105" fmla="*/ 1639840 h 1640734"/>
                <a:gd name="connsiteX106" fmla="*/ 983632 w 2331207"/>
                <a:gd name="connsiteY106" fmla="*/ 1527179 h 1640734"/>
                <a:gd name="connsiteX107" fmla="*/ 970219 w 2331207"/>
                <a:gd name="connsiteY107" fmla="*/ 1527179 h 1640734"/>
                <a:gd name="connsiteX108" fmla="*/ 875432 w 2331207"/>
                <a:gd name="connsiteY108" fmla="*/ 1591557 h 1640734"/>
                <a:gd name="connsiteX109" fmla="*/ 946075 w 2331207"/>
                <a:gd name="connsiteY109" fmla="*/ 1393059 h 1640734"/>
                <a:gd name="connsiteX110" fmla="*/ 1018506 w 2331207"/>
                <a:gd name="connsiteY110" fmla="*/ 1393059 h 1640734"/>
                <a:gd name="connsiteX111" fmla="*/ 1027448 w 2331207"/>
                <a:gd name="connsiteY111" fmla="*/ 1362659 h 1640734"/>
                <a:gd name="connsiteX112" fmla="*/ 956805 w 2331207"/>
                <a:gd name="connsiteY112" fmla="*/ 1362659 h 1640734"/>
                <a:gd name="connsiteX113" fmla="*/ 983632 w 2331207"/>
                <a:gd name="connsiteY113" fmla="*/ 1286657 h 1640734"/>
                <a:gd name="connsiteX114" fmla="*/ 955911 w 2331207"/>
                <a:gd name="connsiteY114" fmla="*/ 1286657 h 1640734"/>
                <a:gd name="connsiteX115" fmla="*/ 905835 w 2331207"/>
                <a:gd name="connsiteY115" fmla="*/ 1362659 h 1640734"/>
                <a:gd name="connsiteX116" fmla="*/ 845923 w 2331207"/>
                <a:gd name="connsiteY116" fmla="*/ 1370706 h 1640734"/>
                <a:gd name="connsiteX117" fmla="*/ 589285 w 2331207"/>
                <a:gd name="connsiteY117" fmla="*/ 1557580 h 1640734"/>
                <a:gd name="connsiteX118" fmla="*/ 702850 w 2331207"/>
                <a:gd name="connsiteY118" fmla="*/ 1403789 h 1640734"/>
                <a:gd name="connsiteX119" fmla="*/ 727888 w 2331207"/>
                <a:gd name="connsiteY119" fmla="*/ 1407365 h 1640734"/>
                <a:gd name="connsiteX120" fmla="*/ 685860 w 2331207"/>
                <a:gd name="connsiteY120" fmla="*/ 1520026 h 1640734"/>
                <a:gd name="connsiteX121" fmla="*/ 606275 w 2331207"/>
                <a:gd name="connsiteY121" fmla="*/ 1585298 h 1640734"/>
                <a:gd name="connsiteX122" fmla="*/ 589285 w 2331207"/>
                <a:gd name="connsiteY122" fmla="*/ 1557580 h 1640734"/>
                <a:gd name="connsiteX123" fmla="*/ 811943 w 2331207"/>
                <a:gd name="connsiteY123" fmla="*/ 1339411 h 1640734"/>
                <a:gd name="connsiteX124" fmla="*/ 789588 w 2331207"/>
                <a:gd name="connsiteY124" fmla="*/ 1337623 h 1640734"/>
                <a:gd name="connsiteX125" fmla="*/ 764550 w 2331207"/>
                <a:gd name="connsiteY125" fmla="*/ 1362659 h 1640734"/>
                <a:gd name="connsiteX126" fmla="*/ 760079 w 2331207"/>
                <a:gd name="connsiteY126" fmla="*/ 1362659 h 1640734"/>
                <a:gd name="connsiteX127" fmla="*/ 539209 w 2331207"/>
                <a:gd name="connsiteY127" fmla="*/ 1599604 h 1640734"/>
                <a:gd name="connsiteX128" fmla="*/ 578554 w 2331207"/>
                <a:gd name="connsiteY128" fmla="*/ 1639840 h 1640734"/>
                <a:gd name="connsiteX129" fmla="*/ 675129 w 2331207"/>
                <a:gd name="connsiteY129" fmla="*/ 1547744 h 1640734"/>
                <a:gd name="connsiteX130" fmla="*/ 673341 w 2331207"/>
                <a:gd name="connsiteY130" fmla="*/ 1564733 h 1640734"/>
                <a:gd name="connsiteX131" fmla="*/ 709109 w 2331207"/>
                <a:gd name="connsiteY131" fmla="*/ 1639840 h 1640734"/>
                <a:gd name="connsiteX132" fmla="*/ 786011 w 2331207"/>
                <a:gd name="connsiteY132" fmla="*/ 1548638 h 1640734"/>
                <a:gd name="connsiteX133" fmla="*/ 772598 w 2331207"/>
                <a:gd name="connsiteY133" fmla="*/ 1548638 h 1640734"/>
                <a:gd name="connsiteX134" fmla="*/ 734147 w 2331207"/>
                <a:gd name="connsiteY134" fmla="*/ 1581721 h 1640734"/>
                <a:gd name="connsiteX135" fmla="*/ 734147 w 2331207"/>
                <a:gd name="connsiteY135" fmla="*/ 1518238 h 1640734"/>
                <a:gd name="connsiteX136" fmla="*/ 583920 w 2331207"/>
                <a:gd name="connsiteY136" fmla="*/ 1416307 h 1640734"/>
                <a:gd name="connsiteX137" fmla="*/ 562459 w 2331207"/>
                <a:gd name="connsiteY137" fmla="*/ 1351929 h 1640734"/>
                <a:gd name="connsiteX138" fmla="*/ 486451 w 2331207"/>
                <a:gd name="connsiteY138" fmla="*/ 1444025 h 1640734"/>
                <a:gd name="connsiteX139" fmla="*/ 486451 w 2331207"/>
                <a:gd name="connsiteY139" fmla="*/ 1404683 h 1640734"/>
                <a:gd name="connsiteX140" fmla="*/ 451576 w 2331207"/>
                <a:gd name="connsiteY140" fmla="*/ 1351929 h 1640734"/>
                <a:gd name="connsiteX141" fmla="*/ 374674 w 2331207"/>
                <a:gd name="connsiteY141" fmla="*/ 1443131 h 1640734"/>
                <a:gd name="connsiteX142" fmla="*/ 388087 w 2331207"/>
                <a:gd name="connsiteY142" fmla="*/ 1443131 h 1640734"/>
                <a:gd name="connsiteX143" fmla="*/ 426539 w 2331207"/>
                <a:gd name="connsiteY143" fmla="*/ 1410048 h 1640734"/>
                <a:gd name="connsiteX144" fmla="*/ 426539 w 2331207"/>
                <a:gd name="connsiteY144" fmla="*/ 1473531 h 1640734"/>
                <a:gd name="connsiteX145" fmla="*/ 368415 w 2331207"/>
                <a:gd name="connsiteY145" fmla="*/ 1601392 h 1640734"/>
                <a:gd name="connsiteX146" fmla="*/ 392559 w 2331207"/>
                <a:gd name="connsiteY146" fmla="*/ 1640734 h 1640734"/>
                <a:gd name="connsiteX147" fmla="*/ 419385 w 2331207"/>
                <a:gd name="connsiteY147" fmla="*/ 1621957 h 1640734"/>
                <a:gd name="connsiteX148" fmla="*/ 475720 w 2331207"/>
                <a:gd name="connsiteY148" fmla="*/ 1472637 h 1640734"/>
                <a:gd name="connsiteX149" fmla="*/ 524007 w 2331207"/>
                <a:gd name="connsiteY149" fmla="*/ 1417201 h 1640734"/>
                <a:gd name="connsiteX150" fmla="*/ 583920 w 2331207"/>
                <a:gd name="connsiteY150" fmla="*/ 1417201 h 1640734"/>
                <a:gd name="connsiteX151" fmla="*/ 209245 w 2331207"/>
                <a:gd name="connsiteY151" fmla="*/ 1630004 h 1640734"/>
                <a:gd name="connsiteX152" fmla="*/ 214611 w 2331207"/>
                <a:gd name="connsiteY152" fmla="*/ 1613910 h 1640734"/>
                <a:gd name="connsiteX153" fmla="*/ 163641 w 2331207"/>
                <a:gd name="connsiteY153" fmla="*/ 1523603 h 1640734"/>
                <a:gd name="connsiteX154" fmla="*/ 190467 w 2331207"/>
                <a:gd name="connsiteY154" fmla="*/ 1451178 h 1640734"/>
                <a:gd name="connsiteX155" fmla="*/ 246802 w 2331207"/>
                <a:gd name="connsiteY155" fmla="*/ 1451178 h 1640734"/>
                <a:gd name="connsiteX156" fmla="*/ 277205 w 2331207"/>
                <a:gd name="connsiteY156" fmla="*/ 1504826 h 1640734"/>
                <a:gd name="connsiteX157" fmla="*/ 297772 w 2331207"/>
                <a:gd name="connsiteY157" fmla="*/ 1504826 h 1640734"/>
                <a:gd name="connsiteX158" fmla="*/ 344271 w 2331207"/>
                <a:gd name="connsiteY158" fmla="*/ 1376965 h 1640734"/>
                <a:gd name="connsiteX159" fmla="*/ 323704 w 2331207"/>
                <a:gd name="connsiteY159" fmla="*/ 1376965 h 1640734"/>
                <a:gd name="connsiteX160" fmla="*/ 253956 w 2331207"/>
                <a:gd name="connsiteY160" fmla="*/ 1430613 h 1640734"/>
                <a:gd name="connsiteX161" fmla="*/ 197621 w 2331207"/>
                <a:gd name="connsiteY161" fmla="*/ 1430613 h 1640734"/>
                <a:gd name="connsiteX162" fmla="*/ 236072 w 2331207"/>
                <a:gd name="connsiteY162" fmla="*/ 1325999 h 1640734"/>
                <a:gd name="connsiteX163" fmla="*/ 304032 w 2331207"/>
                <a:gd name="connsiteY163" fmla="*/ 1281293 h 1640734"/>
                <a:gd name="connsiteX164" fmla="*/ 316551 w 2331207"/>
                <a:gd name="connsiteY164" fmla="*/ 1281293 h 1640734"/>
                <a:gd name="connsiteX165" fmla="*/ 371992 w 2331207"/>
                <a:gd name="connsiteY165" fmla="*/ 1346564 h 1640734"/>
                <a:gd name="connsiteX166" fmla="*/ 391664 w 2331207"/>
                <a:gd name="connsiteY166" fmla="*/ 1346564 h 1640734"/>
                <a:gd name="connsiteX167" fmla="*/ 407760 w 2331207"/>
                <a:gd name="connsiteY167" fmla="*/ 1259833 h 1640734"/>
                <a:gd name="connsiteX168" fmla="*/ 135026 w 2331207"/>
                <a:gd name="connsiteY168" fmla="*/ 1259833 h 1640734"/>
                <a:gd name="connsiteX169" fmla="*/ 129661 w 2331207"/>
                <a:gd name="connsiteY169" fmla="*/ 1275928 h 1640734"/>
                <a:gd name="connsiteX170" fmla="*/ 165429 w 2331207"/>
                <a:gd name="connsiteY170" fmla="*/ 1366235 h 1640734"/>
                <a:gd name="connsiteX171" fmla="*/ 107305 w 2331207"/>
                <a:gd name="connsiteY171" fmla="*/ 1524497 h 1640734"/>
                <a:gd name="connsiteX172" fmla="*/ 4471 w 2331207"/>
                <a:gd name="connsiteY172" fmla="*/ 1614804 h 1640734"/>
                <a:gd name="connsiteX173" fmla="*/ 0 w 2331207"/>
                <a:gd name="connsiteY173" fmla="*/ 1630899 h 1640734"/>
                <a:gd name="connsiteX174" fmla="*/ 209245 w 2331207"/>
                <a:gd name="connsiteY174" fmla="*/ 1630899 h 1640734"/>
                <a:gd name="connsiteX175" fmla="*/ 1562186 w 2331207"/>
                <a:gd name="connsiteY175" fmla="*/ 775213 h 1640734"/>
                <a:gd name="connsiteX176" fmla="*/ 1589907 w 2331207"/>
                <a:gd name="connsiteY176" fmla="*/ 825285 h 1640734"/>
                <a:gd name="connsiteX177" fmla="*/ 1499591 w 2331207"/>
                <a:gd name="connsiteY177" fmla="*/ 849426 h 1640734"/>
                <a:gd name="connsiteX178" fmla="*/ 1562186 w 2331207"/>
                <a:gd name="connsiteY178" fmla="*/ 775213 h 1640734"/>
                <a:gd name="connsiteX179" fmla="*/ 1612262 w 2331207"/>
                <a:gd name="connsiteY179" fmla="*/ 921851 h 1640734"/>
                <a:gd name="connsiteX180" fmla="*/ 1594378 w 2331207"/>
                <a:gd name="connsiteY180" fmla="*/ 921851 h 1640734"/>
                <a:gd name="connsiteX181" fmla="*/ 1522841 w 2331207"/>
                <a:gd name="connsiteY181" fmla="*/ 970134 h 1640734"/>
                <a:gd name="connsiteX182" fmla="*/ 1485284 w 2331207"/>
                <a:gd name="connsiteY182" fmla="*/ 921851 h 1640734"/>
                <a:gd name="connsiteX183" fmla="*/ 1489755 w 2331207"/>
                <a:gd name="connsiteY183" fmla="*/ 881615 h 1640734"/>
                <a:gd name="connsiteX184" fmla="*/ 1636406 w 2331207"/>
                <a:gd name="connsiteY184" fmla="*/ 833332 h 1640734"/>
                <a:gd name="connsiteX185" fmla="*/ 1589907 w 2331207"/>
                <a:gd name="connsiteY185" fmla="*/ 735871 h 1640734"/>
                <a:gd name="connsiteX186" fmla="*/ 1441468 w 2331207"/>
                <a:gd name="connsiteY186" fmla="*/ 953146 h 1640734"/>
                <a:gd name="connsiteX187" fmla="*/ 1496909 w 2331207"/>
                <a:gd name="connsiteY187" fmla="*/ 1023782 h 1640734"/>
                <a:gd name="connsiteX188" fmla="*/ 1612262 w 2331207"/>
                <a:gd name="connsiteY188" fmla="*/ 921851 h 1640734"/>
                <a:gd name="connsiteX189" fmla="*/ 1589012 w 2331207"/>
                <a:gd name="connsiteY189" fmla="*/ 703683 h 1640734"/>
                <a:gd name="connsiteX190" fmla="*/ 1672174 w 2331207"/>
                <a:gd name="connsiteY190" fmla="*/ 627681 h 1640734"/>
                <a:gd name="connsiteX191" fmla="*/ 1672174 w 2331207"/>
                <a:gd name="connsiteY191" fmla="*/ 616952 h 1640734"/>
                <a:gd name="connsiteX192" fmla="*/ 1616733 w 2331207"/>
                <a:gd name="connsiteY192" fmla="*/ 616952 h 1640734"/>
                <a:gd name="connsiteX193" fmla="*/ 1567551 w 2331207"/>
                <a:gd name="connsiteY193" fmla="*/ 704577 h 1640734"/>
                <a:gd name="connsiteX194" fmla="*/ 1589012 w 2331207"/>
                <a:gd name="connsiteY194" fmla="*/ 704577 h 1640734"/>
                <a:gd name="connsiteX195" fmla="*/ 1276933 w 2331207"/>
                <a:gd name="connsiteY195" fmla="*/ 777002 h 1640734"/>
                <a:gd name="connsiteX196" fmla="*/ 1325220 w 2331207"/>
                <a:gd name="connsiteY196" fmla="*/ 777002 h 1640734"/>
                <a:gd name="connsiteX197" fmla="*/ 1248318 w 2331207"/>
                <a:gd name="connsiteY197" fmla="*/ 988017 h 1640734"/>
                <a:gd name="connsiteX198" fmla="*/ 1269779 w 2331207"/>
                <a:gd name="connsiteY198" fmla="*/ 1023782 h 1640734"/>
                <a:gd name="connsiteX199" fmla="*/ 1414641 w 2331207"/>
                <a:gd name="connsiteY199" fmla="*/ 911122 h 1640734"/>
                <a:gd name="connsiteX200" fmla="*/ 1401228 w 2331207"/>
                <a:gd name="connsiteY200" fmla="*/ 911122 h 1640734"/>
                <a:gd name="connsiteX201" fmla="*/ 1306442 w 2331207"/>
                <a:gd name="connsiteY201" fmla="*/ 975499 h 1640734"/>
                <a:gd name="connsiteX202" fmla="*/ 1377085 w 2331207"/>
                <a:gd name="connsiteY202" fmla="*/ 777002 h 1640734"/>
                <a:gd name="connsiteX203" fmla="*/ 1449516 w 2331207"/>
                <a:gd name="connsiteY203" fmla="*/ 777002 h 1640734"/>
                <a:gd name="connsiteX204" fmla="*/ 1458458 w 2331207"/>
                <a:gd name="connsiteY204" fmla="*/ 746601 h 1640734"/>
                <a:gd name="connsiteX205" fmla="*/ 1387815 w 2331207"/>
                <a:gd name="connsiteY205" fmla="*/ 746601 h 1640734"/>
                <a:gd name="connsiteX206" fmla="*/ 1414641 w 2331207"/>
                <a:gd name="connsiteY206" fmla="*/ 670600 h 1640734"/>
                <a:gd name="connsiteX207" fmla="*/ 1386921 w 2331207"/>
                <a:gd name="connsiteY207" fmla="*/ 670600 h 1640734"/>
                <a:gd name="connsiteX208" fmla="*/ 1336845 w 2331207"/>
                <a:gd name="connsiteY208" fmla="*/ 746601 h 1640734"/>
                <a:gd name="connsiteX209" fmla="*/ 1276933 w 2331207"/>
                <a:gd name="connsiteY209" fmla="*/ 755542 h 1640734"/>
                <a:gd name="connsiteX210" fmla="*/ 1226857 w 2331207"/>
                <a:gd name="connsiteY210" fmla="*/ 767166 h 1640734"/>
                <a:gd name="connsiteX211" fmla="*/ 1208973 w 2331207"/>
                <a:gd name="connsiteY211" fmla="*/ 736766 h 1640734"/>
                <a:gd name="connsiteX212" fmla="*/ 1096302 w 2331207"/>
                <a:gd name="connsiteY212" fmla="*/ 827967 h 1640734"/>
                <a:gd name="connsiteX213" fmla="*/ 1109716 w 2331207"/>
                <a:gd name="connsiteY213" fmla="*/ 827967 h 1640734"/>
                <a:gd name="connsiteX214" fmla="*/ 1168733 w 2331207"/>
                <a:gd name="connsiteY214" fmla="*/ 783261 h 1640734"/>
                <a:gd name="connsiteX215" fmla="*/ 1087360 w 2331207"/>
                <a:gd name="connsiteY215" fmla="*/ 994276 h 1640734"/>
                <a:gd name="connsiteX216" fmla="*/ 1105244 w 2331207"/>
                <a:gd name="connsiteY216" fmla="*/ 1024676 h 1640734"/>
                <a:gd name="connsiteX217" fmla="*/ 1212550 w 2331207"/>
                <a:gd name="connsiteY217" fmla="*/ 933475 h 1640734"/>
                <a:gd name="connsiteX218" fmla="*/ 1199137 w 2331207"/>
                <a:gd name="connsiteY218" fmla="*/ 933475 h 1640734"/>
                <a:gd name="connsiteX219" fmla="*/ 1140119 w 2331207"/>
                <a:gd name="connsiteY219" fmla="*/ 978182 h 1640734"/>
                <a:gd name="connsiteX220" fmla="*/ 1234905 w 2331207"/>
                <a:gd name="connsiteY220" fmla="*/ 683118 h 1640734"/>
                <a:gd name="connsiteX221" fmla="*/ 1267991 w 2331207"/>
                <a:gd name="connsiteY221" fmla="*/ 650035 h 1640734"/>
                <a:gd name="connsiteX222" fmla="*/ 1234905 w 2331207"/>
                <a:gd name="connsiteY222" fmla="*/ 616952 h 1640734"/>
                <a:gd name="connsiteX223" fmla="*/ 1206290 w 2331207"/>
                <a:gd name="connsiteY223" fmla="*/ 633046 h 1640734"/>
                <a:gd name="connsiteX224" fmla="*/ 1206290 w 2331207"/>
                <a:gd name="connsiteY224" fmla="*/ 667023 h 1640734"/>
                <a:gd name="connsiteX225" fmla="*/ 1234905 w 2331207"/>
                <a:gd name="connsiteY225" fmla="*/ 683118 h 1640734"/>
                <a:gd name="connsiteX226" fmla="*/ 975584 w 2331207"/>
                <a:gd name="connsiteY226" fmla="*/ 978182 h 1640734"/>
                <a:gd name="connsiteX227" fmla="*/ 1109716 w 2331207"/>
                <a:gd name="connsiteY227" fmla="*/ 622317 h 1640734"/>
                <a:gd name="connsiteX228" fmla="*/ 1105244 w 2331207"/>
                <a:gd name="connsiteY228" fmla="*/ 616058 h 1640734"/>
                <a:gd name="connsiteX229" fmla="*/ 1012247 w 2331207"/>
                <a:gd name="connsiteY229" fmla="*/ 626787 h 1640734"/>
                <a:gd name="connsiteX230" fmla="*/ 1012247 w 2331207"/>
                <a:gd name="connsiteY230" fmla="*/ 637517 h 1640734"/>
                <a:gd name="connsiteX231" fmla="*/ 1030131 w 2331207"/>
                <a:gd name="connsiteY231" fmla="*/ 650929 h 1640734"/>
                <a:gd name="connsiteX232" fmla="*/ 1026554 w 2331207"/>
                <a:gd name="connsiteY232" fmla="*/ 715306 h 1640734"/>
                <a:gd name="connsiteX233" fmla="*/ 924614 w 2331207"/>
                <a:gd name="connsiteY233" fmla="*/ 987123 h 1640734"/>
                <a:gd name="connsiteX234" fmla="*/ 946075 w 2331207"/>
                <a:gd name="connsiteY234" fmla="*/ 1022888 h 1640734"/>
                <a:gd name="connsiteX235" fmla="*/ 1053380 w 2331207"/>
                <a:gd name="connsiteY235" fmla="*/ 931687 h 1640734"/>
                <a:gd name="connsiteX236" fmla="*/ 1039967 w 2331207"/>
                <a:gd name="connsiteY236" fmla="*/ 931687 h 1640734"/>
                <a:gd name="connsiteX237" fmla="*/ 975584 w 2331207"/>
                <a:gd name="connsiteY237" fmla="*/ 978182 h 1640734"/>
                <a:gd name="connsiteX238" fmla="*/ 701955 w 2331207"/>
                <a:gd name="connsiteY238" fmla="*/ 941522 h 1640734"/>
                <a:gd name="connsiteX239" fmla="*/ 815520 w 2331207"/>
                <a:gd name="connsiteY239" fmla="*/ 787731 h 1640734"/>
                <a:gd name="connsiteX240" fmla="*/ 840558 w 2331207"/>
                <a:gd name="connsiteY240" fmla="*/ 791308 h 1640734"/>
                <a:gd name="connsiteX241" fmla="*/ 797636 w 2331207"/>
                <a:gd name="connsiteY241" fmla="*/ 903968 h 1640734"/>
                <a:gd name="connsiteX242" fmla="*/ 718051 w 2331207"/>
                <a:gd name="connsiteY242" fmla="*/ 969240 h 1640734"/>
                <a:gd name="connsiteX243" fmla="*/ 701955 w 2331207"/>
                <a:gd name="connsiteY243" fmla="*/ 941522 h 1640734"/>
                <a:gd name="connsiteX244" fmla="*/ 924614 w 2331207"/>
                <a:gd name="connsiteY244" fmla="*/ 724248 h 1640734"/>
                <a:gd name="connsiteX245" fmla="*/ 902259 w 2331207"/>
                <a:gd name="connsiteY245" fmla="*/ 722459 h 1640734"/>
                <a:gd name="connsiteX246" fmla="*/ 877221 w 2331207"/>
                <a:gd name="connsiteY246" fmla="*/ 747495 h 1640734"/>
                <a:gd name="connsiteX247" fmla="*/ 872750 w 2331207"/>
                <a:gd name="connsiteY247" fmla="*/ 747495 h 1640734"/>
                <a:gd name="connsiteX248" fmla="*/ 651880 w 2331207"/>
                <a:gd name="connsiteY248" fmla="*/ 984440 h 1640734"/>
                <a:gd name="connsiteX249" fmla="*/ 691225 w 2331207"/>
                <a:gd name="connsiteY249" fmla="*/ 1024676 h 1640734"/>
                <a:gd name="connsiteX250" fmla="*/ 787800 w 2331207"/>
                <a:gd name="connsiteY250" fmla="*/ 932581 h 1640734"/>
                <a:gd name="connsiteX251" fmla="*/ 786011 w 2331207"/>
                <a:gd name="connsiteY251" fmla="*/ 949569 h 1640734"/>
                <a:gd name="connsiteX252" fmla="*/ 821780 w 2331207"/>
                <a:gd name="connsiteY252" fmla="*/ 1024676 h 1640734"/>
                <a:gd name="connsiteX253" fmla="*/ 898682 w 2331207"/>
                <a:gd name="connsiteY253" fmla="*/ 933475 h 1640734"/>
                <a:gd name="connsiteX254" fmla="*/ 885269 w 2331207"/>
                <a:gd name="connsiteY254" fmla="*/ 933475 h 1640734"/>
                <a:gd name="connsiteX255" fmla="*/ 846818 w 2331207"/>
                <a:gd name="connsiteY255" fmla="*/ 966558 h 1640734"/>
                <a:gd name="connsiteX256" fmla="*/ 846818 w 2331207"/>
                <a:gd name="connsiteY256" fmla="*/ 903968 h 1640734"/>
                <a:gd name="connsiteX257" fmla="*/ 406866 w 2331207"/>
                <a:gd name="connsiteY257" fmla="*/ 1075642 h 1640734"/>
                <a:gd name="connsiteX258" fmla="*/ 472143 w 2331207"/>
                <a:gd name="connsiteY258" fmla="*/ 1014841 h 1640734"/>
                <a:gd name="connsiteX259" fmla="*/ 529373 w 2331207"/>
                <a:gd name="connsiteY259" fmla="*/ 1036300 h 1640734"/>
                <a:gd name="connsiteX260" fmla="*/ 584814 w 2331207"/>
                <a:gd name="connsiteY260" fmla="*/ 1066701 h 1640734"/>
                <a:gd name="connsiteX261" fmla="*/ 481085 w 2331207"/>
                <a:gd name="connsiteY261" fmla="*/ 1112301 h 1640734"/>
                <a:gd name="connsiteX262" fmla="*/ 406866 w 2331207"/>
                <a:gd name="connsiteY262" fmla="*/ 1075642 h 1640734"/>
                <a:gd name="connsiteX263" fmla="*/ 516854 w 2331207"/>
                <a:gd name="connsiteY263" fmla="*/ 904863 h 1640734"/>
                <a:gd name="connsiteX264" fmla="*/ 492710 w 2331207"/>
                <a:gd name="connsiteY264" fmla="*/ 872674 h 1640734"/>
                <a:gd name="connsiteX265" fmla="*/ 557988 w 2331207"/>
                <a:gd name="connsiteY265" fmla="*/ 756437 h 1640734"/>
                <a:gd name="connsiteX266" fmla="*/ 582131 w 2331207"/>
                <a:gd name="connsiteY266" fmla="*/ 788625 h 1640734"/>
                <a:gd name="connsiteX267" fmla="*/ 516854 w 2331207"/>
                <a:gd name="connsiteY267" fmla="*/ 904863 h 1640734"/>
                <a:gd name="connsiteX268" fmla="*/ 631313 w 2331207"/>
                <a:gd name="connsiteY268" fmla="*/ 1049712 h 1640734"/>
                <a:gd name="connsiteX269" fmla="*/ 551728 w 2331207"/>
                <a:gd name="connsiteY269" fmla="*/ 988911 h 1640734"/>
                <a:gd name="connsiteX270" fmla="*/ 490027 w 2331207"/>
                <a:gd name="connsiteY270" fmla="*/ 958511 h 1640734"/>
                <a:gd name="connsiteX271" fmla="*/ 516854 w 2331207"/>
                <a:gd name="connsiteY271" fmla="*/ 924534 h 1640734"/>
                <a:gd name="connsiteX272" fmla="*/ 630419 w 2331207"/>
                <a:gd name="connsiteY272" fmla="*/ 802931 h 1640734"/>
                <a:gd name="connsiteX273" fmla="*/ 625948 w 2331207"/>
                <a:gd name="connsiteY273" fmla="*/ 776107 h 1640734"/>
                <a:gd name="connsiteX274" fmla="*/ 673341 w 2331207"/>
                <a:gd name="connsiteY274" fmla="*/ 776107 h 1640734"/>
                <a:gd name="connsiteX275" fmla="*/ 682283 w 2331207"/>
                <a:gd name="connsiteY275" fmla="*/ 745707 h 1640734"/>
                <a:gd name="connsiteX276" fmla="*/ 601804 w 2331207"/>
                <a:gd name="connsiteY276" fmla="*/ 745707 h 1640734"/>
                <a:gd name="connsiteX277" fmla="*/ 562459 w 2331207"/>
                <a:gd name="connsiteY277" fmla="*/ 734977 h 1640734"/>
                <a:gd name="connsiteX278" fmla="*/ 441740 w 2331207"/>
                <a:gd name="connsiteY278" fmla="*/ 856579 h 1640734"/>
                <a:gd name="connsiteX279" fmla="*/ 497181 w 2331207"/>
                <a:gd name="connsiteY279" fmla="*/ 922745 h 1640734"/>
                <a:gd name="connsiteX280" fmla="*/ 443529 w 2331207"/>
                <a:gd name="connsiteY280" fmla="*/ 977287 h 1640734"/>
                <a:gd name="connsiteX281" fmla="*/ 458730 w 2331207"/>
                <a:gd name="connsiteY281" fmla="*/ 1006794 h 1640734"/>
                <a:gd name="connsiteX282" fmla="*/ 347848 w 2331207"/>
                <a:gd name="connsiteY282" fmla="*/ 1093525 h 1640734"/>
                <a:gd name="connsiteX283" fmla="*/ 453365 w 2331207"/>
                <a:gd name="connsiteY283" fmla="*/ 1145384 h 1640734"/>
                <a:gd name="connsiteX284" fmla="*/ 631313 w 2331207"/>
                <a:gd name="connsiteY284" fmla="*/ 1049712 h 1640734"/>
                <a:gd name="connsiteX285" fmla="*/ 266475 w 2331207"/>
                <a:gd name="connsiteY285" fmla="*/ 835120 h 1640734"/>
                <a:gd name="connsiteX286" fmla="*/ 296878 w 2331207"/>
                <a:gd name="connsiteY286" fmla="*/ 888768 h 1640734"/>
                <a:gd name="connsiteX287" fmla="*/ 317445 w 2331207"/>
                <a:gd name="connsiteY287" fmla="*/ 888768 h 1640734"/>
                <a:gd name="connsiteX288" fmla="*/ 363944 w 2331207"/>
                <a:gd name="connsiteY288" fmla="*/ 760907 h 1640734"/>
                <a:gd name="connsiteX289" fmla="*/ 343377 w 2331207"/>
                <a:gd name="connsiteY289" fmla="*/ 760907 h 1640734"/>
                <a:gd name="connsiteX290" fmla="*/ 273628 w 2331207"/>
                <a:gd name="connsiteY290" fmla="*/ 814555 h 1640734"/>
                <a:gd name="connsiteX291" fmla="*/ 195832 w 2331207"/>
                <a:gd name="connsiteY291" fmla="*/ 814555 h 1640734"/>
                <a:gd name="connsiteX292" fmla="*/ 234283 w 2331207"/>
                <a:gd name="connsiteY292" fmla="*/ 709942 h 1640734"/>
                <a:gd name="connsiteX293" fmla="*/ 302243 w 2331207"/>
                <a:gd name="connsiteY293" fmla="*/ 665235 h 1640734"/>
                <a:gd name="connsiteX294" fmla="*/ 336223 w 2331207"/>
                <a:gd name="connsiteY294" fmla="*/ 665235 h 1640734"/>
                <a:gd name="connsiteX295" fmla="*/ 391664 w 2331207"/>
                <a:gd name="connsiteY295" fmla="*/ 730507 h 1640734"/>
                <a:gd name="connsiteX296" fmla="*/ 411337 w 2331207"/>
                <a:gd name="connsiteY296" fmla="*/ 730507 h 1640734"/>
                <a:gd name="connsiteX297" fmla="*/ 427433 w 2331207"/>
                <a:gd name="connsiteY297" fmla="*/ 643776 h 1640734"/>
                <a:gd name="connsiteX298" fmla="*/ 135026 w 2331207"/>
                <a:gd name="connsiteY298" fmla="*/ 643776 h 1640734"/>
                <a:gd name="connsiteX299" fmla="*/ 129661 w 2331207"/>
                <a:gd name="connsiteY299" fmla="*/ 659870 h 1640734"/>
                <a:gd name="connsiteX300" fmla="*/ 165429 w 2331207"/>
                <a:gd name="connsiteY300" fmla="*/ 750178 h 1640734"/>
                <a:gd name="connsiteX301" fmla="*/ 107305 w 2331207"/>
                <a:gd name="connsiteY301" fmla="*/ 908439 h 1640734"/>
                <a:gd name="connsiteX302" fmla="*/ 4471 w 2331207"/>
                <a:gd name="connsiteY302" fmla="*/ 998747 h 1640734"/>
                <a:gd name="connsiteX303" fmla="*/ 0 w 2331207"/>
                <a:gd name="connsiteY303" fmla="*/ 1014841 h 1640734"/>
                <a:gd name="connsiteX304" fmla="*/ 325493 w 2331207"/>
                <a:gd name="connsiteY304" fmla="*/ 1014841 h 1640734"/>
                <a:gd name="connsiteX305" fmla="*/ 383616 w 2331207"/>
                <a:gd name="connsiteY305" fmla="*/ 922745 h 1640734"/>
                <a:gd name="connsiteX306" fmla="*/ 361261 w 2331207"/>
                <a:gd name="connsiteY306" fmla="*/ 922745 h 1640734"/>
                <a:gd name="connsiteX307" fmla="*/ 212822 w 2331207"/>
                <a:gd name="connsiteY307" fmla="*/ 993382 h 1640734"/>
                <a:gd name="connsiteX308" fmla="*/ 162746 w 2331207"/>
                <a:gd name="connsiteY308" fmla="*/ 908439 h 1640734"/>
                <a:gd name="connsiteX309" fmla="*/ 189573 w 2331207"/>
                <a:gd name="connsiteY309" fmla="*/ 836014 h 1640734"/>
                <a:gd name="connsiteX310" fmla="*/ 266475 w 2331207"/>
                <a:gd name="connsiteY310" fmla="*/ 836014 h 1640734"/>
                <a:gd name="connsiteX311" fmla="*/ 308503 w 2331207"/>
                <a:gd name="connsiteY311" fmla="*/ 616952 h 1640734"/>
                <a:gd name="connsiteX312" fmla="*/ 391664 w 2331207"/>
                <a:gd name="connsiteY312" fmla="*/ 556151 h 1640734"/>
                <a:gd name="connsiteX313" fmla="*/ 391664 w 2331207"/>
                <a:gd name="connsiteY313" fmla="*/ 545421 h 1640734"/>
                <a:gd name="connsiteX314" fmla="*/ 336223 w 2331207"/>
                <a:gd name="connsiteY314" fmla="*/ 545421 h 1640734"/>
                <a:gd name="connsiteX315" fmla="*/ 287042 w 2331207"/>
                <a:gd name="connsiteY315" fmla="*/ 616952 h 1640734"/>
                <a:gd name="connsiteX316" fmla="*/ 1551456 w 2331207"/>
                <a:gd name="connsiteY316" fmla="*/ 160050 h 1640734"/>
                <a:gd name="connsiteX317" fmla="*/ 1579176 w 2331207"/>
                <a:gd name="connsiteY317" fmla="*/ 210121 h 1640734"/>
                <a:gd name="connsiteX318" fmla="*/ 1488861 w 2331207"/>
                <a:gd name="connsiteY318" fmla="*/ 234263 h 1640734"/>
                <a:gd name="connsiteX319" fmla="*/ 1551456 w 2331207"/>
                <a:gd name="connsiteY319" fmla="*/ 160050 h 1640734"/>
                <a:gd name="connsiteX320" fmla="*/ 1601531 w 2331207"/>
                <a:gd name="connsiteY320" fmla="*/ 306688 h 1640734"/>
                <a:gd name="connsiteX321" fmla="*/ 1583647 w 2331207"/>
                <a:gd name="connsiteY321" fmla="*/ 306688 h 1640734"/>
                <a:gd name="connsiteX322" fmla="*/ 1512110 w 2331207"/>
                <a:gd name="connsiteY322" fmla="*/ 354971 h 1640734"/>
                <a:gd name="connsiteX323" fmla="*/ 1474554 w 2331207"/>
                <a:gd name="connsiteY323" fmla="*/ 306688 h 1640734"/>
                <a:gd name="connsiteX324" fmla="*/ 1479025 w 2331207"/>
                <a:gd name="connsiteY324" fmla="*/ 266452 h 1640734"/>
                <a:gd name="connsiteX325" fmla="*/ 1625675 w 2331207"/>
                <a:gd name="connsiteY325" fmla="*/ 218168 h 1640734"/>
                <a:gd name="connsiteX326" fmla="*/ 1579176 w 2331207"/>
                <a:gd name="connsiteY326" fmla="*/ 120708 h 1640734"/>
                <a:gd name="connsiteX327" fmla="*/ 1430737 w 2331207"/>
                <a:gd name="connsiteY327" fmla="*/ 337982 h 1640734"/>
                <a:gd name="connsiteX328" fmla="*/ 1486178 w 2331207"/>
                <a:gd name="connsiteY328" fmla="*/ 408619 h 1640734"/>
                <a:gd name="connsiteX329" fmla="*/ 1601531 w 2331207"/>
                <a:gd name="connsiteY329" fmla="*/ 306688 h 1640734"/>
                <a:gd name="connsiteX330" fmla="*/ 1578282 w 2331207"/>
                <a:gd name="connsiteY330" fmla="*/ 88519 h 1640734"/>
                <a:gd name="connsiteX331" fmla="*/ 1661444 w 2331207"/>
                <a:gd name="connsiteY331" fmla="*/ 12518 h 1640734"/>
                <a:gd name="connsiteX332" fmla="*/ 1661444 w 2331207"/>
                <a:gd name="connsiteY332" fmla="*/ 1788 h 1640734"/>
                <a:gd name="connsiteX333" fmla="*/ 1606002 w 2331207"/>
                <a:gd name="connsiteY333" fmla="*/ 1788 h 1640734"/>
                <a:gd name="connsiteX334" fmla="*/ 1556821 w 2331207"/>
                <a:gd name="connsiteY334" fmla="*/ 89413 h 1640734"/>
                <a:gd name="connsiteX335" fmla="*/ 1578282 w 2331207"/>
                <a:gd name="connsiteY335" fmla="*/ 89413 h 1640734"/>
                <a:gd name="connsiteX336" fmla="*/ 1266202 w 2331207"/>
                <a:gd name="connsiteY336" fmla="*/ 160944 h 1640734"/>
                <a:gd name="connsiteX337" fmla="*/ 1315384 w 2331207"/>
                <a:gd name="connsiteY337" fmla="*/ 160944 h 1640734"/>
                <a:gd name="connsiteX338" fmla="*/ 1238482 w 2331207"/>
                <a:gd name="connsiteY338" fmla="*/ 371959 h 1640734"/>
                <a:gd name="connsiteX339" fmla="*/ 1259943 w 2331207"/>
                <a:gd name="connsiteY339" fmla="*/ 407725 h 1640734"/>
                <a:gd name="connsiteX340" fmla="*/ 1404805 w 2331207"/>
                <a:gd name="connsiteY340" fmla="*/ 295064 h 1640734"/>
                <a:gd name="connsiteX341" fmla="*/ 1391392 w 2331207"/>
                <a:gd name="connsiteY341" fmla="*/ 295064 h 1640734"/>
                <a:gd name="connsiteX342" fmla="*/ 1296606 w 2331207"/>
                <a:gd name="connsiteY342" fmla="*/ 359441 h 1640734"/>
                <a:gd name="connsiteX343" fmla="*/ 1367248 w 2331207"/>
                <a:gd name="connsiteY343" fmla="*/ 160944 h 1640734"/>
                <a:gd name="connsiteX344" fmla="*/ 1439679 w 2331207"/>
                <a:gd name="connsiteY344" fmla="*/ 160944 h 1640734"/>
                <a:gd name="connsiteX345" fmla="*/ 1448621 w 2331207"/>
                <a:gd name="connsiteY345" fmla="*/ 130543 h 1640734"/>
                <a:gd name="connsiteX346" fmla="*/ 1377979 w 2331207"/>
                <a:gd name="connsiteY346" fmla="*/ 130543 h 1640734"/>
                <a:gd name="connsiteX347" fmla="*/ 1404805 w 2331207"/>
                <a:gd name="connsiteY347" fmla="*/ 54542 h 1640734"/>
                <a:gd name="connsiteX348" fmla="*/ 1377085 w 2331207"/>
                <a:gd name="connsiteY348" fmla="*/ 54542 h 1640734"/>
                <a:gd name="connsiteX349" fmla="*/ 1327009 w 2331207"/>
                <a:gd name="connsiteY349" fmla="*/ 130543 h 1640734"/>
                <a:gd name="connsiteX350" fmla="*/ 1267097 w 2331207"/>
                <a:gd name="connsiteY350" fmla="*/ 138591 h 1640734"/>
                <a:gd name="connsiteX351" fmla="*/ 1267097 w 2331207"/>
                <a:gd name="connsiteY351" fmla="*/ 160944 h 1640734"/>
                <a:gd name="connsiteX352" fmla="*/ 1241165 w 2331207"/>
                <a:gd name="connsiteY352" fmla="*/ 185086 h 1640734"/>
                <a:gd name="connsiteX353" fmla="*/ 1219703 w 2331207"/>
                <a:gd name="connsiteY353" fmla="*/ 120708 h 1640734"/>
                <a:gd name="connsiteX354" fmla="*/ 1143696 w 2331207"/>
                <a:gd name="connsiteY354" fmla="*/ 212804 h 1640734"/>
                <a:gd name="connsiteX355" fmla="*/ 1143696 w 2331207"/>
                <a:gd name="connsiteY355" fmla="*/ 173462 h 1640734"/>
                <a:gd name="connsiteX356" fmla="*/ 1109716 w 2331207"/>
                <a:gd name="connsiteY356" fmla="*/ 120708 h 1640734"/>
                <a:gd name="connsiteX357" fmla="*/ 1031919 w 2331207"/>
                <a:gd name="connsiteY357" fmla="*/ 211910 h 1640734"/>
                <a:gd name="connsiteX358" fmla="*/ 1045332 w 2331207"/>
                <a:gd name="connsiteY358" fmla="*/ 211910 h 1640734"/>
                <a:gd name="connsiteX359" fmla="*/ 1083783 w 2331207"/>
                <a:gd name="connsiteY359" fmla="*/ 178827 h 1640734"/>
                <a:gd name="connsiteX360" fmla="*/ 1083783 w 2331207"/>
                <a:gd name="connsiteY360" fmla="*/ 242310 h 1640734"/>
                <a:gd name="connsiteX361" fmla="*/ 1026554 w 2331207"/>
                <a:gd name="connsiteY361" fmla="*/ 369277 h 1640734"/>
                <a:gd name="connsiteX362" fmla="*/ 1050698 w 2331207"/>
                <a:gd name="connsiteY362" fmla="*/ 408619 h 1640734"/>
                <a:gd name="connsiteX363" fmla="*/ 1077524 w 2331207"/>
                <a:gd name="connsiteY363" fmla="*/ 389842 h 1640734"/>
                <a:gd name="connsiteX364" fmla="*/ 1133859 w 2331207"/>
                <a:gd name="connsiteY364" fmla="*/ 241416 h 1640734"/>
                <a:gd name="connsiteX365" fmla="*/ 1182147 w 2331207"/>
                <a:gd name="connsiteY365" fmla="*/ 185980 h 1640734"/>
                <a:gd name="connsiteX366" fmla="*/ 1241165 w 2331207"/>
                <a:gd name="connsiteY366" fmla="*/ 185980 h 1640734"/>
                <a:gd name="connsiteX367" fmla="*/ 929085 w 2331207"/>
                <a:gd name="connsiteY367" fmla="*/ 160050 h 1640734"/>
                <a:gd name="connsiteX368" fmla="*/ 956805 w 2331207"/>
                <a:gd name="connsiteY368" fmla="*/ 210121 h 1640734"/>
                <a:gd name="connsiteX369" fmla="*/ 866490 w 2331207"/>
                <a:gd name="connsiteY369" fmla="*/ 234263 h 1640734"/>
                <a:gd name="connsiteX370" fmla="*/ 929085 w 2331207"/>
                <a:gd name="connsiteY370" fmla="*/ 160050 h 1640734"/>
                <a:gd name="connsiteX371" fmla="*/ 979161 w 2331207"/>
                <a:gd name="connsiteY371" fmla="*/ 306688 h 1640734"/>
                <a:gd name="connsiteX372" fmla="*/ 961277 w 2331207"/>
                <a:gd name="connsiteY372" fmla="*/ 306688 h 1640734"/>
                <a:gd name="connsiteX373" fmla="*/ 889740 w 2331207"/>
                <a:gd name="connsiteY373" fmla="*/ 354971 h 1640734"/>
                <a:gd name="connsiteX374" fmla="*/ 852183 w 2331207"/>
                <a:gd name="connsiteY374" fmla="*/ 306688 h 1640734"/>
                <a:gd name="connsiteX375" fmla="*/ 856654 w 2331207"/>
                <a:gd name="connsiteY375" fmla="*/ 266452 h 1640734"/>
                <a:gd name="connsiteX376" fmla="*/ 1003304 w 2331207"/>
                <a:gd name="connsiteY376" fmla="*/ 218168 h 1640734"/>
                <a:gd name="connsiteX377" fmla="*/ 956805 w 2331207"/>
                <a:gd name="connsiteY377" fmla="*/ 120708 h 1640734"/>
                <a:gd name="connsiteX378" fmla="*/ 808367 w 2331207"/>
                <a:gd name="connsiteY378" fmla="*/ 337982 h 1640734"/>
                <a:gd name="connsiteX379" fmla="*/ 863808 w 2331207"/>
                <a:gd name="connsiteY379" fmla="*/ 408619 h 1640734"/>
                <a:gd name="connsiteX380" fmla="*/ 979161 w 2331207"/>
                <a:gd name="connsiteY380" fmla="*/ 306688 h 1640734"/>
                <a:gd name="connsiteX381" fmla="*/ 637572 w 2331207"/>
                <a:gd name="connsiteY381" fmla="*/ 365700 h 1640734"/>
                <a:gd name="connsiteX382" fmla="*/ 602698 w 2331207"/>
                <a:gd name="connsiteY382" fmla="*/ 340665 h 1640734"/>
                <a:gd name="connsiteX383" fmla="*/ 617005 w 2331207"/>
                <a:gd name="connsiteY383" fmla="*/ 299535 h 1640734"/>
                <a:gd name="connsiteX384" fmla="*/ 640255 w 2331207"/>
                <a:gd name="connsiteY384" fmla="*/ 236945 h 1640734"/>
                <a:gd name="connsiteX385" fmla="*/ 726993 w 2331207"/>
                <a:gd name="connsiteY385" fmla="*/ 173462 h 1640734"/>
                <a:gd name="connsiteX386" fmla="*/ 750243 w 2331207"/>
                <a:gd name="connsiteY386" fmla="*/ 201180 h 1640734"/>
                <a:gd name="connsiteX387" fmla="*/ 637572 w 2331207"/>
                <a:gd name="connsiteY387" fmla="*/ 365700 h 1640734"/>
                <a:gd name="connsiteX388" fmla="*/ 800319 w 2331207"/>
                <a:gd name="connsiteY388" fmla="*/ 178827 h 1640734"/>
                <a:gd name="connsiteX389" fmla="*/ 759185 w 2331207"/>
                <a:gd name="connsiteY389" fmla="*/ 119814 h 1640734"/>
                <a:gd name="connsiteX390" fmla="*/ 650985 w 2331207"/>
                <a:gd name="connsiteY390" fmla="*/ 208333 h 1640734"/>
                <a:gd name="connsiteX391" fmla="*/ 726099 w 2331207"/>
                <a:gd name="connsiteY391" fmla="*/ 6259 h 1640734"/>
                <a:gd name="connsiteX392" fmla="*/ 721628 w 2331207"/>
                <a:gd name="connsiteY392" fmla="*/ 0 h 1640734"/>
                <a:gd name="connsiteX393" fmla="*/ 628630 w 2331207"/>
                <a:gd name="connsiteY393" fmla="*/ 10730 h 1640734"/>
                <a:gd name="connsiteX394" fmla="*/ 628630 w 2331207"/>
                <a:gd name="connsiteY394" fmla="*/ 21459 h 1640734"/>
                <a:gd name="connsiteX395" fmla="*/ 646514 w 2331207"/>
                <a:gd name="connsiteY395" fmla="*/ 34871 h 1640734"/>
                <a:gd name="connsiteX396" fmla="*/ 642938 w 2331207"/>
                <a:gd name="connsiteY396" fmla="*/ 99249 h 1640734"/>
                <a:gd name="connsiteX397" fmla="*/ 561564 w 2331207"/>
                <a:gd name="connsiteY397" fmla="*/ 312947 h 1640734"/>
                <a:gd name="connsiteX398" fmla="*/ 546363 w 2331207"/>
                <a:gd name="connsiteY398" fmla="*/ 357653 h 1640734"/>
                <a:gd name="connsiteX399" fmla="*/ 611640 w 2331207"/>
                <a:gd name="connsiteY399" fmla="*/ 406831 h 1640734"/>
                <a:gd name="connsiteX400" fmla="*/ 800319 w 2331207"/>
                <a:gd name="connsiteY400" fmla="*/ 178827 h 1640734"/>
                <a:gd name="connsiteX401" fmla="*/ 525796 w 2331207"/>
                <a:gd name="connsiteY401" fmla="*/ 151108 h 1640734"/>
                <a:gd name="connsiteX402" fmla="*/ 507912 w 2331207"/>
                <a:gd name="connsiteY402" fmla="*/ 120708 h 1640734"/>
                <a:gd name="connsiteX403" fmla="*/ 395241 w 2331207"/>
                <a:gd name="connsiteY403" fmla="*/ 211910 h 1640734"/>
                <a:gd name="connsiteX404" fmla="*/ 408654 w 2331207"/>
                <a:gd name="connsiteY404" fmla="*/ 211910 h 1640734"/>
                <a:gd name="connsiteX405" fmla="*/ 467672 w 2331207"/>
                <a:gd name="connsiteY405" fmla="*/ 167203 h 1640734"/>
                <a:gd name="connsiteX406" fmla="*/ 386299 w 2331207"/>
                <a:gd name="connsiteY406" fmla="*/ 378218 h 1640734"/>
                <a:gd name="connsiteX407" fmla="*/ 404183 w 2331207"/>
                <a:gd name="connsiteY407" fmla="*/ 408619 h 1640734"/>
                <a:gd name="connsiteX408" fmla="*/ 511489 w 2331207"/>
                <a:gd name="connsiteY408" fmla="*/ 317417 h 1640734"/>
                <a:gd name="connsiteX409" fmla="*/ 498075 w 2331207"/>
                <a:gd name="connsiteY409" fmla="*/ 317417 h 1640734"/>
                <a:gd name="connsiteX410" fmla="*/ 439057 w 2331207"/>
                <a:gd name="connsiteY410" fmla="*/ 362124 h 1640734"/>
                <a:gd name="connsiteX411" fmla="*/ 534738 w 2331207"/>
                <a:gd name="connsiteY411" fmla="*/ 67060 h 1640734"/>
                <a:gd name="connsiteX412" fmla="*/ 567824 w 2331207"/>
                <a:gd name="connsiteY412" fmla="*/ 33977 h 1640734"/>
                <a:gd name="connsiteX413" fmla="*/ 534738 w 2331207"/>
                <a:gd name="connsiteY413" fmla="*/ 894 h 1640734"/>
                <a:gd name="connsiteX414" fmla="*/ 506123 w 2331207"/>
                <a:gd name="connsiteY414" fmla="*/ 16989 h 1640734"/>
                <a:gd name="connsiteX415" fmla="*/ 506123 w 2331207"/>
                <a:gd name="connsiteY415" fmla="*/ 50966 h 1640734"/>
                <a:gd name="connsiteX416" fmla="*/ 534738 w 2331207"/>
                <a:gd name="connsiteY416" fmla="*/ 67060 h 1640734"/>
                <a:gd name="connsiteX417" fmla="*/ 328175 w 2331207"/>
                <a:gd name="connsiteY417" fmla="*/ 26824 h 1640734"/>
                <a:gd name="connsiteX418" fmla="*/ 135026 w 2331207"/>
                <a:gd name="connsiteY418" fmla="*/ 26824 h 1640734"/>
                <a:gd name="connsiteX419" fmla="*/ 129661 w 2331207"/>
                <a:gd name="connsiteY419" fmla="*/ 42918 h 1640734"/>
                <a:gd name="connsiteX420" fmla="*/ 165429 w 2331207"/>
                <a:gd name="connsiteY420" fmla="*/ 133226 h 1640734"/>
                <a:gd name="connsiteX421" fmla="*/ 107305 w 2331207"/>
                <a:gd name="connsiteY421" fmla="*/ 291487 h 1640734"/>
                <a:gd name="connsiteX422" fmla="*/ 4471 w 2331207"/>
                <a:gd name="connsiteY422" fmla="*/ 381795 h 1640734"/>
                <a:gd name="connsiteX423" fmla="*/ 0 w 2331207"/>
                <a:gd name="connsiteY423" fmla="*/ 397889 h 1640734"/>
                <a:gd name="connsiteX424" fmla="*/ 293301 w 2331207"/>
                <a:gd name="connsiteY424" fmla="*/ 397889 h 1640734"/>
                <a:gd name="connsiteX425" fmla="*/ 356790 w 2331207"/>
                <a:gd name="connsiteY425" fmla="*/ 284334 h 1640734"/>
                <a:gd name="connsiteX426" fmla="*/ 334435 w 2331207"/>
                <a:gd name="connsiteY426" fmla="*/ 284334 h 1640734"/>
                <a:gd name="connsiteX427" fmla="*/ 190467 w 2331207"/>
                <a:gd name="connsiteY427" fmla="*/ 375536 h 1640734"/>
                <a:gd name="connsiteX428" fmla="*/ 161852 w 2331207"/>
                <a:gd name="connsiteY428" fmla="*/ 290593 h 1640734"/>
                <a:gd name="connsiteX429" fmla="*/ 219976 w 2331207"/>
                <a:gd name="connsiteY429" fmla="*/ 132332 h 1640734"/>
                <a:gd name="connsiteX430" fmla="*/ 322810 w 2331207"/>
                <a:gd name="connsiteY430" fmla="*/ 42024 h 164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2331207" h="1640734">
                  <a:moveTo>
                    <a:pt x="2221220" y="1391271"/>
                  </a:moveTo>
                  <a:cubicBezTo>
                    <a:pt x="2240892" y="1391271"/>
                    <a:pt x="2257882" y="1406471"/>
                    <a:pt x="2248940" y="1441342"/>
                  </a:cubicBezTo>
                  <a:lnTo>
                    <a:pt x="2158625" y="1465484"/>
                  </a:lnTo>
                  <a:cubicBezTo>
                    <a:pt x="2172932" y="1422566"/>
                    <a:pt x="2199758" y="1391271"/>
                    <a:pt x="2221220" y="1391271"/>
                  </a:cubicBezTo>
                  <a:moveTo>
                    <a:pt x="2271295" y="1537909"/>
                  </a:moveTo>
                  <a:lnTo>
                    <a:pt x="2253411" y="1537909"/>
                  </a:lnTo>
                  <a:cubicBezTo>
                    <a:pt x="2231056" y="1564733"/>
                    <a:pt x="2206018" y="1586192"/>
                    <a:pt x="2181874" y="1586192"/>
                  </a:cubicBezTo>
                  <a:cubicBezTo>
                    <a:pt x="2156836" y="1586192"/>
                    <a:pt x="2144317" y="1570992"/>
                    <a:pt x="2144317" y="1537909"/>
                  </a:cubicBezTo>
                  <a:cubicBezTo>
                    <a:pt x="2144317" y="1524497"/>
                    <a:pt x="2146106" y="1510191"/>
                    <a:pt x="2148788" y="1497673"/>
                  </a:cubicBezTo>
                  <a:lnTo>
                    <a:pt x="2295439" y="1449390"/>
                  </a:lnTo>
                  <a:cubicBezTo>
                    <a:pt x="2324054" y="1381436"/>
                    <a:pt x="2289180" y="1351929"/>
                    <a:pt x="2248940" y="1351929"/>
                  </a:cubicBezTo>
                  <a:cubicBezTo>
                    <a:pt x="2179192" y="1351929"/>
                    <a:pt x="2100501" y="1473531"/>
                    <a:pt x="2100501" y="1569203"/>
                  </a:cubicBezTo>
                  <a:cubicBezTo>
                    <a:pt x="2100501" y="1614804"/>
                    <a:pt x="2121962" y="1639840"/>
                    <a:pt x="2155942" y="1639840"/>
                  </a:cubicBezTo>
                  <a:cubicBezTo>
                    <a:pt x="2196182" y="1639840"/>
                    <a:pt x="2237315" y="1601392"/>
                    <a:pt x="2271295" y="1537909"/>
                  </a:cubicBezTo>
                  <a:moveTo>
                    <a:pt x="2248046" y="1319740"/>
                  </a:moveTo>
                  <a:lnTo>
                    <a:pt x="2331207" y="1243739"/>
                  </a:lnTo>
                  <a:lnTo>
                    <a:pt x="2331207" y="1233009"/>
                  </a:lnTo>
                  <a:lnTo>
                    <a:pt x="2275766" y="1233009"/>
                  </a:lnTo>
                  <a:lnTo>
                    <a:pt x="2226585" y="1320634"/>
                  </a:lnTo>
                  <a:lnTo>
                    <a:pt x="2248046" y="1320634"/>
                  </a:lnTo>
                  <a:close/>
                  <a:moveTo>
                    <a:pt x="1935966" y="1393059"/>
                  </a:moveTo>
                  <a:lnTo>
                    <a:pt x="1984254" y="1393059"/>
                  </a:lnTo>
                  <a:lnTo>
                    <a:pt x="1907351" y="1604075"/>
                  </a:lnTo>
                  <a:cubicBezTo>
                    <a:pt x="1900198" y="1621957"/>
                    <a:pt x="1910034" y="1639840"/>
                    <a:pt x="1928813" y="1639840"/>
                  </a:cubicBezTo>
                  <a:cubicBezTo>
                    <a:pt x="1983359" y="1639840"/>
                    <a:pt x="2048637" y="1593345"/>
                    <a:pt x="2073675" y="1527179"/>
                  </a:cubicBezTo>
                  <a:lnTo>
                    <a:pt x="2060262" y="1527179"/>
                  </a:lnTo>
                  <a:cubicBezTo>
                    <a:pt x="2040589" y="1554897"/>
                    <a:pt x="1997667" y="1585298"/>
                    <a:pt x="1965475" y="1591557"/>
                  </a:cubicBezTo>
                  <a:lnTo>
                    <a:pt x="2036118" y="1393059"/>
                  </a:lnTo>
                  <a:lnTo>
                    <a:pt x="2108549" y="1393059"/>
                  </a:lnTo>
                  <a:lnTo>
                    <a:pt x="2117491" y="1362659"/>
                  </a:lnTo>
                  <a:lnTo>
                    <a:pt x="2046848" y="1362659"/>
                  </a:lnTo>
                  <a:lnTo>
                    <a:pt x="2073675" y="1286657"/>
                  </a:lnTo>
                  <a:lnTo>
                    <a:pt x="2045954" y="1286657"/>
                  </a:lnTo>
                  <a:lnTo>
                    <a:pt x="1995878" y="1362659"/>
                  </a:lnTo>
                  <a:lnTo>
                    <a:pt x="1935966" y="1370706"/>
                  </a:lnTo>
                  <a:close/>
                  <a:moveTo>
                    <a:pt x="1885890" y="1382330"/>
                  </a:moveTo>
                  <a:cubicBezTo>
                    <a:pt x="1892150" y="1362659"/>
                    <a:pt x="1878737" y="1351929"/>
                    <a:pt x="1868900" y="1351929"/>
                  </a:cubicBezTo>
                  <a:cubicBezTo>
                    <a:pt x="1826873" y="1351929"/>
                    <a:pt x="1775903" y="1390377"/>
                    <a:pt x="1756230" y="1443131"/>
                  </a:cubicBezTo>
                  <a:lnTo>
                    <a:pt x="1769643" y="1443131"/>
                  </a:lnTo>
                  <a:cubicBezTo>
                    <a:pt x="1783056" y="1423460"/>
                    <a:pt x="1806306" y="1402001"/>
                    <a:pt x="1828661" y="1398424"/>
                  </a:cubicBezTo>
                  <a:lnTo>
                    <a:pt x="1747288" y="1609439"/>
                  </a:lnTo>
                  <a:cubicBezTo>
                    <a:pt x="1740134" y="1629110"/>
                    <a:pt x="1754441" y="1639840"/>
                    <a:pt x="1765172" y="1639840"/>
                  </a:cubicBezTo>
                  <a:cubicBezTo>
                    <a:pt x="1805411" y="1639840"/>
                    <a:pt x="1852805" y="1601392"/>
                    <a:pt x="1872477" y="1548638"/>
                  </a:cubicBezTo>
                  <a:lnTo>
                    <a:pt x="1859064" y="1548638"/>
                  </a:lnTo>
                  <a:cubicBezTo>
                    <a:pt x="1845651" y="1568309"/>
                    <a:pt x="1822401" y="1589769"/>
                    <a:pt x="1800046" y="1593345"/>
                  </a:cubicBezTo>
                  <a:close/>
                  <a:moveTo>
                    <a:pt x="1893938" y="1298281"/>
                  </a:moveTo>
                  <a:cubicBezTo>
                    <a:pt x="1911823" y="1298281"/>
                    <a:pt x="1927024" y="1283081"/>
                    <a:pt x="1927024" y="1265198"/>
                  </a:cubicBezTo>
                  <a:cubicBezTo>
                    <a:pt x="1927024" y="1247316"/>
                    <a:pt x="1911823" y="1232115"/>
                    <a:pt x="1893938" y="1232115"/>
                  </a:cubicBezTo>
                  <a:cubicBezTo>
                    <a:pt x="1884996" y="1232115"/>
                    <a:pt x="1876948" y="1235692"/>
                    <a:pt x="1870689" y="1241951"/>
                  </a:cubicBezTo>
                  <a:cubicBezTo>
                    <a:pt x="1864429" y="1248210"/>
                    <a:pt x="1860853" y="1256257"/>
                    <a:pt x="1860853" y="1265198"/>
                  </a:cubicBezTo>
                  <a:cubicBezTo>
                    <a:pt x="1860853" y="1283975"/>
                    <a:pt x="1875160" y="1298281"/>
                    <a:pt x="1893938" y="1298281"/>
                  </a:cubicBezTo>
                  <a:moveTo>
                    <a:pt x="1501380" y="1410942"/>
                  </a:moveTo>
                  <a:cubicBezTo>
                    <a:pt x="1513899" y="1410942"/>
                    <a:pt x="1521052" y="1430613"/>
                    <a:pt x="1501380" y="1474425"/>
                  </a:cubicBezTo>
                  <a:lnTo>
                    <a:pt x="1444150" y="1601392"/>
                  </a:lnTo>
                  <a:cubicBezTo>
                    <a:pt x="1433420" y="1625534"/>
                    <a:pt x="1445045" y="1640734"/>
                    <a:pt x="1468294" y="1640734"/>
                  </a:cubicBezTo>
                  <a:cubicBezTo>
                    <a:pt x="1482601" y="1640734"/>
                    <a:pt x="1488861" y="1637158"/>
                    <a:pt x="1495120" y="1621957"/>
                  </a:cubicBezTo>
                  <a:lnTo>
                    <a:pt x="1551456" y="1473531"/>
                  </a:lnTo>
                  <a:cubicBezTo>
                    <a:pt x="1577388" y="1441342"/>
                    <a:pt x="1625675" y="1407365"/>
                    <a:pt x="1647136" y="1407365"/>
                  </a:cubicBezTo>
                  <a:cubicBezTo>
                    <a:pt x="1662338" y="1407365"/>
                    <a:pt x="1660549" y="1419883"/>
                    <a:pt x="1650713" y="1439554"/>
                  </a:cubicBezTo>
                  <a:lnTo>
                    <a:pt x="1563975" y="1604969"/>
                  </a:lnTo>
                  <a:cubicBezTo>
                    <a:pt x="1555927" y="1621063"/>
                    <a:pt x="1566657" y="1640734"/>
                    <a:pt x="1585436" y="1640734"/>
                  </a:cubicBezTo>
                  <a:cubicBezTo>
                    <a:pt x="1627464" y="1640734"/>
                    <a:pt x="1678434" y="1602286"/>
                    <a:pt x="1698106" y="1549533"/>
                  </a:cubicBezTo>
                  <a:lnTo>
                    <a:pt x="1682905" y="1549533"/>
                  </a:lnTo>
                  <a:cubicBezTo>
                    <a:pt x="1669491" y="1569203"/>
                    <a:pt x="1646242" y="1590663"/>
                    <a:pt x="1623887" y="1594239"/>
                  </a:cubicBezTo>
                  <a:lnTo>
                    <a:pt x="1698106" y="1444025"/>
                  </a:lnTo>
                  <a:cubicBezTo>
                    <a:pt x="1707943" y="1425248"/>
                    <a:pt x="1712414" y="1407365"/>
                    <a:pt x="1712414" y="1393059"/>
                  </a:cubicBezTo>
                  <a:cubicBezTo>
                    <a:pt x="1712414" y="1368918"/>
                    <a:pt x="1699000" y="1352823"/>
                    <a:pt x="1673068" y="1352823"/>
                  </a:cubicBezTo>
                  <a:cubicBezTo>
                    <a:pt x="1636406" y="1352823"/>
                    <a:pt x="1605108" y="1393953"/>
                    <a:pt x="1560398" y="1444919"/>
                  </a:cubicBezTo>
                  <a:lnTo>
                    <a:pt x="1560398" y="1405577"/>
                  </a:lnTo>
                  <a:cubicBezTo>
                    <a:pt x="1560398" y="1377859"/>
                    <a:pt x="1551456" y="1352823"/>
                    <a:pt x="1526418" y="1352823"/>
                  </a:cubicBezTo>
                  <a:cubicBezTo>
                    <a:pt x="1496909" y="1352823"/>
                    <a:pt x="1470082" y="1399318"/>
                    <a:pt x="1448621" y="1444025"/>
                  </a:cubicBezTo>
                  <a:lnTo>
                    <a:pt x="1462035" y="1444025"/>
                  </a:lnTo>
                  <a:cubicBezTo>
                    <a:pt x="1477236" y="1422566"/>
                    <a:pt x="1490649" y="1410942"/>
                    <a:pt x="1501380" y="1410942"/>
                  </a:cubicBezTo>
                  <a:moveTo>
                    <a:pt x="1443256" y="1416307"/>
                  </a:moveTo>
                  <a:cubicBezTo>
                    <a:pt x="1453092" y="1381436"/>
                    <a:pt x="1447727" y="1351929"/>
                    <a:pt x="1421795" y="1351929"/>
                  </a:cubicBezTo>
                  <a:cubicBezTo>
                    <a:pt x="1388709" y="1351929"/>
                    <a:pt x="1377979" y="1374282"/>
                    <a:pt x="1345787" y="1444025"/>
                  </a:cubicBezTo>
                  <a:lnTo>
                    <a:pt x="1345787" y="1404683"/>
                  </a:lnTo>
                  <a:cubicBezTo>
                    <a:pt x="1345787" y="1376965"/>
                    <a:pt x="1336845" y="1351929"/>
                    <a:pt x="1311807" y="1351929"/>
                  </a:cubicBezTo>
                  <a:cubicBezTo>
                    <a:pt x="1282298" y="1351929"/>
                    <a:pt x="1255472" y="1398424"/>
                    <a:pt x="1234011" y="1443131"/>
                  </a:cubicBezTo>
                  <a:lnTo>
                    <a:pt x="1247424" y="1443131"/>
                  </a:lnTo>
                  <a:cubicBezTo>
                    <a:pt x="1261731" y="1422566"/>
                    <a:pt x="1275145" y="1410048"/>
                    <a:pt x="1285875" y="1410048"/>
                  </a:cubicBezTo>
                  <a:cubicBezTo>
                    <a:pt x="1298394" y="1410048"/>
                    <a:pt x="1305548" y="1429719"/>
                    <a:pt x="1285875" y="1473531"/>
                  </a:cubicBezTo>
                  <a:lnTo>
                    <a:pt x="1228646" y="1600498"/>
                  </a:lnTo>
                  <a:cubicBezTo>
                    <a:pt x="1217915" y="1624640"/>
                    <a:pt x="1229540" y="1639840"/>
                    <a:pt x="1252789" y="1639840"/>
                  </a:cubicBezTo>
                  <a:cubicBezTo>
                    <a:pt x="1267097" y="1639840"/>
                    <a:pt x="1273356" y="1636263"/>
                    <a:pt x="1279616" y="1621063"/>
                  </a:cubicBezTo>
                  <a:lnTo>
                    <a:pt x="1334162" y="1472637"/>
                  </a:lnTo>
                  <a:cubicBezTo>
                    <a:pt x="1350258" y="1452966"/>
                    <a:pt x="1364566" y="1435978"/>
                    <a:pt x="1382450" y="1417201"/>
                  </a:cubicBezTo>
                  <a:lnTo>
                    <a:pt x="1443256" y="1417201"/>
                  </a:lnTo>
                  <a:close/>
                  <a:moveTo>
                    <a:pt x="1131177" y="1391271"/>
                  </a:moveTo>
                  <a:cubicBezTo>
                    <a:pt x="1150849" y="1391271"/>
                    <a:pt x="1167839" y="1406471"/>
                    <a:pt x="1158897" y="1441342"/>
                  </a:cubicBezTo>
                  <a:lnTo>
                    <a:pt x="1068582" y="1465484"/>
                  </a:lnTo>
                  <a:cubicBezTo>
                    <a:pt x="1083783" y="1422566"/>
                    <a:pt x="1109716" y="1391271"/>
                    <a:pt x="1131177" y="1391271"/>
                  </a:cubicBezTo>
                  <a:moveTo>
                    <a:pt x="1181252" y="1537909"/>
                  </a:moveTo>
                  <a:lnTo>
                    <a:pt x="1163368" y="1537909"/>
                  </a:lnTo>
                  <a:cubicBezTo>
                    <a:pt x="1141013" y="1564733"/>
                    <a:pt x="1115975" y="1586192"/>
                    <a:pt x="1091831" y="1586192"/>
                  </a:cubicBezTo>
                  <a:cubicBezTo>
                    <a:pt x="1066793" y="1586192"/>
                    <a:pt x="1054274" y="1570992"/>
                    <a:pt x="1054274" y="1537909"/>
                  </a:cubicBezTo>
                  <a:cubicBezTo>
                    <a:pt x="1054274" y="1524497"/>
                    <a:pt x="1056063" y="1510191"/>
                    <a:pt x="1058746" y="1497673"/>
                  </a:cubicBezTo>
                  <a:lnTo>
                    <a:pt x="1205396" y="1449390"/>
                  </a:lnTo>
                  <a:cubicBezTo>
                    <a:pt x="1234011" y="1381436"/>
                    <a:pt x="1200031" y="1351929"/>
                    <a:pt x="1158897" y="1351929"/>
                  </a:cubicBezTo>
                  <a:cubicBezTo>
                    <a:pt x="1089149" y="1351929"/>
                    <a:pt x="1010458" y="1473531"/>
                    <a:pt x="1010458" y="1569203"/>
                  </a:cubicBezTo>
                  <a:cubicBezTo>
                    <a:pt x="1010458" y="1614804"/>
                    <a:pt x="1031919" y="1639840"/>
                    <a:pt x="1065899" y="1639840"/>
                  </a:cubicBezTo>
                  <a:cubicBezTo>
                    <a:pt x="1106139" y="1639840"/>
                    <a:pt x="1147272" y="1601392"/>
                    <a:pt x="1181252" y="1537909"/>
                  </a:cubicBezTo>
                  <a:moveTo>
                    <a:pt x="845923" y="1393059"/>
                  </a:moveTo>
                  <a:lnTo>
                    <a:pt x="894211" y="1393059"/>
                  </a:lnTo>
                  <a:lnTo>
                    <a:pt x="817309" y="1604075"/>
                  </a:lnTo>
                  <a:cubicBezTo>
                    <a:pt x="810155" y="1621957"/>
                    <a:pt x="819991" y="1639840"/>
                    <a:pt x="838770" y="1639840"/>
                  </a:cubicBezTo>
                  <a:cubicBezTo>
                    <a:pt x="893317" y="1639840"/>
                    <a:pt x="959488" y="1593345"/>
                    <a:pt x="983632" y="1527179"/>
                  </a:cubicBezTo>
                  <a:lnTo>
                    <a:pt x="970219" y="1527179"/>
                  </a:lnTo>
                  <a:cubicBezTo>
                    <a:pt x="950546" y="1554897"/>
                    <a:pt x="907624" y="1585298"/>
                    <a:pt x="875432" y="1591557"/>
                  </a:cubicBezTo>
                  <a:lnTo>
                    <a:pt x="946075" y="1393059"/>
                  </a:lnTo>
                  <a:lnTo>
                    <a:pt x="1018506" y="1393059"/>
                  </a:lnTo>
                  <a:lnTo>
                    <a:pt x="1027448" y="1362659"/>
                  </a:lnTo>
                  <a:lnTo>
                    <a:pt x="956805" y="1362659"/>
                  </a:lnTo>
                  <a:lnTo>
                    <a:pt x="983632" y="1286657"/>
                  </a:lnTo>
                  <a:lnTo>
                    <a:pt x="955911" y="1286657"/>
                  </a:lnTo>
                  <a:lnTo>
                    <a:pt x="905835" y="1362659"/>
                  </a:lnTo>
                  <a:lnTo>
                    <a:pt x="845923" y="1370706"/>
                  </a:lnTo>
                  <a:close/>
                  <a:moveTo>
                    <a:pt x="589285" y="1557580"/>
                  </a:moveTo>
                  <a:cubicBezTo>
                    <a:pt x="589285" y="1492308"/>
                    <a:pt x="661716" y="1403789"/>
                    <a:pt x="702850" y="1403789"/>
                  </a:cubicBezTo>
                  <a:cubicBezTo>
                    <a:pt x="711792" y="1403789"/>
                    <a:pt x="720734" y="1404683"/>
                    <a:pt x="727888" y="1407365"/>
                  </a:cubicBezTo>
                  <a:lnTo>
                    <a:pt x="685860" y="1520026"/>
                  </a:lnTo>
                  <a:cubicBezTo>
                    <a:pt x="661716" y="1549533"/>
                    <a:pt x="624159" y="1585298"/>
                    <a:pt x="606275" y="1585298"/>
                  </a:cubicBezTo>
                  <a:cubicBezTo>
                    <a:pt x="595544" y="1585298"/>
                    <a:pt x="589285" y="1577251"/>
                    <a:pt x="589285" y="1557580"/>
                  </a:cubicBezTo>
                  <a:moveTo>
                    <a:pt x="811943" y="1339411"/>
                  </a:moveTo>
                  <a:lnTo>
                    <a:pt x="789588" y="1337623"/>
                  </a:lnTo>
                  <a:lnTo>
                    <a:pt x="764550" y="1362659"/>
                  </a:lnTo>
                  <a:lnTo>
                    <a:pt x="760079" y="1362659"/>
                  </a:lnTo>
                  <a:cubicBezTo>
                    <a:pt x="653668" y="1362659"/>
                    <a:pt x="539209" y="1494990"/>
                    <a:pt x="539209" y="1599604"/>
                  </a:cubicBezTo>
                  <a:cubicBezTo>
                    <a:pt x="539209" y="1623746"/>
                    <a:pt x="552622" y="1639840"/>
                    <a:pt x="578554" y="1639840"/>
                  </a:cubicBezTo>
                  <a:cubicBezTo>
                    <a:pt x="609852" y="1639840"/>
                    <a:pt x="640255" y="1595133"/>
                    <a:pt x="675129" y="1547744"/>
                  </a:cubicBezTo>
                  <a:lnTo>
                    <a:pt x="673341" y="1564733"/>
                  </a:lnTo>
                  <a:cubicBezTo>
                    <a:pt x="668870" y="1613016"/>
                    <a:pt x="684071" y="1639840"/>
                    <a:pt x="709109" y="1639840"/>
                  </a:cubicBezTo>
                  <a:cubicBezTo>
                    <a:pt x="738618" y="1639840"/>
                    <a:pt x="765444" y="1593345"/>
                    <a:pt x="786011" y="1548638"/>
                  </a:cubicBezTo>
                  <a:lnTo>
                    <a:pt x="772598" y="1548638"/>
                  </a:lnTo>
                  <a:cubicBezTo>
                    <a:pt x="758291" y="1569203"/>
                    <a:pt x="744878" y="1581721"/>
                    <a:pt x="734147" y="1581721"/>
                  </a:cubicBezTo>
                  <a:cubicBezTo>
                    <a:pt x="723416" y="1581721"/>
                    <a:pt x="715369" y="1561156"/>
                    <a:pt x="734147" y="1518238"/>
                  </a:cubicBezTo>
                  <a:close/>
                  <a:moveTo>
                    <a:pt x="583920" y="1416307"/>
                  </a:moveTo>
                  <a:cubicBezTo>
                    <a:pt x="593756" y="1381436"/>
                    <a:pt x="588391" y="1351929"/>
                    <a:pt x="562459" y="1351929"/>
                  </a:cubicBezTo>
                  <a:cubicBezTo>
                    <a:pt x="529373" y="1351929"/>
                    <a:pt x="518642" y="1374282"/>
                    <a:pt x="486451" y="1444025"/>
                  </a:cubicBezTo>
                  <a:lnTo>
                    <a:pt x="486451" y="1404683"/>
                  </a:lnTo>
                  <a:cubicBezTo>
                    <a:pt x="486451" y="1376965"/>
                    <a:pt x="477509" y="1351929"/>
                    <a:pt x="451576" y="1351929"/>
                  </a:cubicBezTo>
                  <a:cubicBezTo>
                    <a:pt x="422067" y="1351929"/>
                    <a:pt x="395241" y="1398424"/>
                    <a:pt x="374674" y="1443131"/>
                  </a:cubicBezTo>
                  <a:lnTo>
                    <a:pt x="388087" y="1443131"/>
                  </a:lnTo>
                  <a:cubicBezTo>
                    <a:pt x="402395" y="1422566"/>
                    <a:pt x="415808" y="1410048"/>
                    <a:pt x="426539" y="1410048"/>
                  </a:cubicBezTo>
                  <a:cubicBezTo>
                    <a:pt x="439057" y="1410048"/>
                    <a:pt x="446211" y="1429719"/>
                    <a:pt x="426539" y="1473531"/>
                  </a:cubicBezTo>
                  <a:lnTo>
                    <a:pt x="368415" y="1601392"/>
                  </a:lnTo>
                  <a:cubicBezTo>
                    <a:pt x="357684" y="1625534"/>
                    <a:pt x="369309" y="1640734"/>
                    <a:pt x="392559" y="1640734"/>
                  </a:cubicBezTo>
                  <a:cubicBezTo>
                    <a:pt x="406866" y="1640734"/>
                    <a:pt x="413125" y="1637158"/>
                    <a:pt x="419385" y="1621957"/>
                  </a:cubicBezTo>
                  <a:lnTo>
                    <a:pt x="475720" y="1472637"/>
                  </a:lnTo>
                  <a:cubicBezTo>
                    <a:pt x="491816" y="1452966"/>
                    <a:pt x="506123" y="1435978"/>
                    <a:pt x="524007" y="1417201"/>
                  </a:cubicBezTo>
                  <a:lnTo>
                    <a:pt x="583920" y="1417201"/>
                  </a:lnTo>
                  <a:close/>
                  <a:moveTo>
                    <a:pt x="209245" y="1630004"/>
                  </a:moveTo>
                  <a:lnTo>
                    <a:pt x="214611" y="1613910"/>
                  </a:lnTo>
                  <a:cubicBezTo>
                    <a:pt x="143968" y="1600498"/>
                    <a:pt x="135026" y="1600498"/>
                    <a:pt x="163641" y="1523603"/>
                  </a:cubicBezTo>
                  <a:lnTo>
                    <a:pt x="190467" y="1451178"/>
                  </a:lnTo>
                  <a:lnTo>
                    <a:pt x="246802" y="1451178"/>
                  </a:lnTo>
                  <a:cubicBezTo>
                    <a:pt x="281676" y="1451178"/>
                    <a:pt x="282571" y="1466378"/>
                    <a:pt x="277205" y="1504826"/>
                  </a:cubicBezTo>
                  <a:lnTo>
                    <a:pt x="297772" y="1504826"/>
                  </a:lnTo>
                  <a:lnTo>
                    <a:pt x="344271" y="1376965"/>
                  </a:lnTo>
                  <a:lnTo>
                    <a:pt x="323704" y="1376965"/>
                  </a:lnTo>
                  <a:cubicBezTo>
                    <a:pt x="305820" y="1407365"/>
                    <a:pt x="292407" y="1430613"/>
                    <a:pt x="253956" y="1430613"/>
                  </a:cubicBezTo>
                  <a:lnTo>
                    <a:pt x="197621" y="1430613"/>
                  </a:lnTo>
                  <a:lnTo>
                    <a:pt x="236072" y="1325999"/>
                  </a:lnTo>
                  <a:cubicBezTo>
                    <a:pt x="249485" y="1288446"/>
                    <a:pt x="255744" y="1281293"/>
                    <a:pt x="304032" y="1281293"/>
                  </a:cubicBezTo>
                  <a:lnTo>
                    <a:pt x="316551" y="1281293"/>
                  </a:lnTo>
                  <a:cubicBezTo>
                    <a:pt x="365732" y="1281293"/>
                    <a:pt x="371992" y="1294705"/>
                    <a:pt x="371992" y="1346564"/>
                  </a:cubicBezTo>
                  <a:lnTo>
                    <a:pt x="391664" y="1346564"/>
                  </a:lnTo>
                  <a:lnTo>
                    <a:pt x="407760" y="1259833"/>
                  </a:lnTo>
                  <a:lnTo>
                    <a:pt x="135026" y="1259833"/>
                  </a:lnTo>
                  <a:lnTo>
                    <a:pt x="129661" y="1275928"/>
                  </a:lnTo>
                  <a:cubicBezTo>
                    <a:pt x="185996" y="1287552"/>
                    <a:pt x="191361" y="1292916"/>
                    <a:pt x="165429" y="1366235"/>
                  </a:cubicBezTo>
                  <a:lnTo>
                    <a:pt x="107305" y="1524497"/>
                  </a:lnTo>
                  <a:cubicBezTo>
                    <a:pt x="80479" y="1596922"/>
                    <a:pt x="69748" y="1603181"/>
                    <a:pt x="4471" y="1614804"/>
                  </a:cubicBezTo>
                  <a:lnTo>
                    <a:pt x="0" y="1630899"/>
                  </a:lnTo>
                  <a:lnTo>
                    <a:pt x="209245" y="1630899"/>
                  </a:lnTo>
                  <a:close/>
                  <a:moveTo>
                    <a:pt x="1562186" y="775213"/>
                  </a:moveTo>
                  <a:cubicBezTo>
                    <a:pt x="1581859" y="775213"/>
                    <a:pt x="1598849" y="790414"/>
                    <a:pt x="1589907" y="825285"/>
                  </a:cubicBezTo>
                  <a:lnTo>
                    <a:pt x="1499591" y="849426"/>
                  </a:lnTo>
                  <a:cubicBezTo>
                    <a:pt x="1513899" y="806508"/>
                    <a:pt x="1540725" y="775213"/>
                    <a:pt x="1562186" y="775213"/>
                  </a:cubicBezTo>
                  <a:moveTo>
                    <a:pt x="1612262" y="921851"/>
                  </a:moveTo>
                  <a:lnTo>
                    <a:pt x="1594378" y="921851"/>
                  </a:lnTo>
                  <a:cubicBezTo>
                    <a:pt x="1572022" y="948675"/>
                    <a:pt x="1546985" y="970134"/>
                    <a:pt x="1522841" y="970134"/>
                  </a:cubicBezTo>
                  <a:cubicBezTo>
                    <a:pt x="1497803" y="970134"/>
                    <a:pt x="1485284" y="954934"/>
                    <a:pt x="1485284" y="921851"/>
                  </a:cubicBezTo>
                  <a:cubicBezTo>
                    <a:pt x="1485284" y="908439"/>
                    <a:pt x="1487072" y="894133"/>
                    <a:pt x="1489755" y="881615"/>
                  </a:cubicBezTo>
                  <a:lnTo>
                    <a:pt x="1636406" y="833332"/>
                  </a:lnTo>
                  <a:cubicBezTo>
                    <a:pt x="1665020" y="765378"/>
                    <a:pt x="1630146" y="735871"/>
                    <a:pt x="1589907" y="735871"/>
                  </a:cubicBezTo>
                  <a:cubicBezTo>
                    <a:pt x="1520158" y="735871"/>
                    <a:pt x="1441468" y="857474"/>
                    <a:pt x="1441468" y="953146"/>
                  </a:cubicBezTo>
                  <a:cubicBezTo>
                    <a:pt x="1441468" y="998747"/>
                    <a:pt x="1462929" y="1023782"/>
                    <a:pt x="1496909" y="1023782"/>
                  </a:cubicBezTo>
                  <a:cubicBezTo>
                    <a:pt x="1537148" y="1024676"/>
                    <a:pt x="1578282" y="985335"/>
                    <a:pt x="1612262" y="921851"/>
                  </a:cubicBezTo>
                  <a:moveTo>
                    <a:pt x="1589012" y="703683"/>
                  </a:moveTo>
                  <a:lnTo>
                    <a:pt x="1672174" y="627681"/>
                  </a:lnTo>
                  <a:lnTo>
                    <a:pt x="1672174" y="616952"/>
                  </a:lnTo>
                  <a:lnTo>
                    <a:pt x="1616733" y="616952"/>
                  </a:lnTo>
                  <a:lnTo>
                    <a:pt x="1567551" y="704577"/>
                  </a:lnTo>
                  <a:lnTo>
                    <a:pt x="1589012" y="704577"/>
                  </a:lnTo>
                  <a:close/>
                  <a:moveTo>
                    <a:pt x="1276933" y="777002"/>
                  </a:moveTo>
                  <a:lnTo>
                    <a:pt x="1325220" y="777002"/>
                  </a:lnTo>
                  <a:lnTo>
                    <a:pt x="1248318" y="988017"/>
                  </a:lnTo>
                  <a:cubicBezTo>
                    <a:pt x="1241165" y="1005900"/>
                    <a:pt x="1251001" y="1023782"/>
                    <a:pt x="1269779" y="1023782"/>
                  </a:cubicBezTo>
                  <a:cubicBezTo>
                    <a:pt x="1324326" y="1023782"/>
                    <a:pt x="1389603" y="977287"/>
                    <a:pt x="1414641" y="911122"/>
                  </a:cubicBezTo>
                  <a:lnTo>
                    <a:pt x="1401228" y="911122"/>
                  </a:lnTo>
                  <a:cubicBezTo>
                    <a:pt x="1381556" y="938840"/>
                    <a:pt x="1338633" y="969240"/>
                    <a:pt x="1306442" y="975499"/>
                  </a:cubicBezTo>
                  <a:lnTo>
                    <a:pt x="1377085" y="777002"/>
                  </a:lnTo>
                  <a:lnTo>
                    <a:pt x="1449516" y="777002"/>
                  </a:lnTo>
                  <a:lnTo>
                    <a:pt x="1458458" y="746601"/>
                  </a:lnTo>
                  <a:lnTo>
                    <a:pt x="1387815" y="746601"/>
                  </a:lnTo>
                  <a:lnTo>
                    <a:pt x="1414641" y="670600"/>
                  </a:lnTo>
                  <a:lnTo>
                    <a:pt x="1386921" y="670600"/>
                  </a:lnTo>
                  <a:lnTo>
                    <a:pt x="1336845" y="746601"/>
                  </a:lnTo>
                  <a:lnTo>
                    <a:pt x="1276933" y="755542"/>
                  </a:lnTo>
                  <a:close/>
                  <a:moveTo>
                    <a:pt x="1226857" y="767166"/>
                  </a:moveTo>
                  <a:cubicBezTo>
                    <a:pt x="1233117" y="747495"/>
                    <a:pt x="1219703" y="736766"/>
                    <a:pt x="1208973" y="736766"/>
                  </a:cubicBezTo>
                  <a:cubicBezTo>
                    <a:pt x="1166945" y="736766"/>
                    <a:pt x="1115975" y="775213"/>
                    <a:pt x="1096302" y="827967"/>
                  </a:cubicBezTo>
                  <a:lnTo>
                    <a:pt x="1109716" y="827967"/>
                  </a:lnTo>
                  <a:cubicBezTo>
                    <a:pt x="1123129" y="808296"/>
                    <a:pt x="1146378" y="786837"/>
                    <a:pt x="1168733" y="783261"/>
                  </a:cubicBezTo>
                  <a:lnTo>
                    <a:pt x="1087360" y="994276"/>
                  </a:lnTo>
                  <a:cubicBezTo>
                    <a:pt x="1080207" y="1013947"/>
                    <a:pt x="1094514" y="1024676"/>
                    <a:pt x="1105244" y="1024676"/>
                  </a:cubicBezTo>
                  <a:cubicBezTo>
                    <a:pt x="1145484" y="1024676"/>
                    <a:pt x="1192877" y="986229"/>
                    <a:pt x="1212550" y="933475"/>
                  </a:cubicBezTo>
                  <a:lnTo>
                    <a:pt x="1199137" y="933475"/>
                  </a:lnTo>
                  <a:cubicBezTo>
                    <a:pt x="1185723" y="953146"/>
                    <a:pt x="1162474" y="974605"/>
                    <a:pt x="1140119" y="978182"/>
                  </a:cubicBezTo>
                  <a:close/>
                  <a:moveTo>
                    <a:pt x="1234905" y="683118"/>
                  </a:moveTo>
                  <a:cubicBezTo>
                    <a:pt x="1252789" y="683118"/>
                    <a:pt x="1267991" y="667917"/>
                    <a:pt x="1267991" y="650035"/>
                  </a:cubicBezTo>
                  <a:cubicBezTo>
                    <a:pt x="1267991" y="632152"/>
                    <a:pt x="1252789" y="616952"/>
                    <a:pt x="1234905" y="616952"/>
                  </a:cubicBezTo>
                  <a:cubicBezTo>
                    <a:pt x="1223280" y="616952"/>
                    <a:pt x="1212550" y="623211"/>
                    <a:pt x="1206290" y="633046"/>
                  </a:cubicBezTo>
                  <a:cubicBezTo>
                    <a:pt x="1200031" y="642882"/>
                    <a:pt x="1200031" y="656294"/>
                    <a:pt x="1206290" y="667023"/>
                  </a:cubicBezTo>
                  <a:cubicBezTo>
                    <a:pt x="1212550" y="676859"/>
                    <a:pt x="1223280" y="684012"/>
                    <a:pt x="1234905" y="683118"/>
                  </a:cubicBezTo>
                  <a:moveTo>
                    <a:pt x="975584" y="978182"/>
                  </a:moveTo>
                  <a:lnTo>
                    <a:pt x="1109716" y="622317"/>
                  </a:lnTo>
                  <a:lnTo>
                    <a:pt x="1105244" y="616058"/>
                  </a:lnTo>
                  <a:lnTo>
                    <a:pt x="1012247" y="626787"/>
                  </a:lnTo>
                  <a:lnTo>
                    <a:pt x="1012247" y="637517"/>
                  </a:lnTo>
                  <a:lnTo>
                    <a:pt x="1030131" y="650929"/>
                  </a:lnTo>
                  <a:cubicBezTo>
                    <a:pt x="1046227" y="663447"/>
                    <a:pt x="1040861" y="675070"/>
                    <a:pt x="1026554" y="715306"/>
                  </a:cubicBezTo>
                  <a:lnTo>
                    <a:pt x="924614" y="987123"/>
                  </a:lnTo>
                  <a:cubicBezTo>
                    <a:pt x="915672" y="1003217"/>
                    <a:pt x="927297" y="1022888"/>
                    <a:pt x="946075" y="1022888"/>
                  </a:cubicBezTo>
                  <a:cubicBezTo>
                    <a:pt x="988103" y="1022888"/>
                    <a:pt x="1033708" y="984440"/>
                    <a:pt x="1053380" y="931687"/>
                  </a:cubicBezTo>
                  <a:lnTo>
                    <a:pt x="1039967" y="931687"/>
                  </a:lnTo>
                  <a:cubicBezTo>
                    <a:pt x="1025660" y="952252"/>
                    <a:pt x="997045" y="973711"/>
                    <a:pt x="975584" y="978182"/>
                  </a:cubicBezTo>
                  <a:moveTo>
                    <a:pt x="701955" y="941522"/>
                  </a:moveTo>
                  <a:cubicBezTo>
                    <a:pt x="701955" y="876250"/>
                    <a:pt x="774387" y="787731"/>
                    <a:pt x="815520" y="787731"/>
                  </a:cubicBezTo>
                  <a:cubicBezTo>
                    <a:pt x="824462" y="787731"/>
                    <a:pt x="832510" y="788625"/>
                    <a:pt x="840558" y="791308"/>
                  </a:cubicBezTo>
                  <a:lnTo>
                    <a:pt x="797636" y="903968"/>
                  </a:lnTo>
                  <a:cubicBezTo>
                    <a:pt x="773492" y="933475"/>
                    <a:pt x="735935" y="969240"/>
                    <a:pt x="718051" y="969240"/>
                  </a:cubicBezTo>
                  <a:cubicBezTo>
                    <a:pt x="708215" y="970134"/>
                    <a:pt x="701955" y="961193"/>
                    <a:pt x="701955" y="941522"/>
                  </a:cubicBezTo>
                  <a:moveTo>
                    <a:pt x="924614" y="724248"/>
                  </a:moveTo>
                  <a:lnTo>
                    <a:pt x="902259" y="722459"/>
                  </a:lnTo>
                  <a:lnTo>
                    <a:pt x="877221" y="747495"/>
                  </a:lnTo>
                  <a:lnTo>
                    <a:pt x="872750" y="747495"/>
                  </a:lnTo>
                  <a:cubicBezTo>
                    <a:pt x="766339" y="747495"/>
                    <a:pt x="651880" y="879827"/>
                    <a:pt x="651880" y="984440"/>
                  </a:cubicBezTo>
                  <a:cubicBezTo>
                    <a:pt x="651880" y="1008582"/>
                    <a:pt x="665293" y="1024676"/>
                    <a:pt x="691225" y="1024676"/>
                  </a:cubicBezTo>
                  <a:cubicBezTo>
                    <a:pt x="722522" y="1024676"/>
                    <a:pt x="752925" y="979970"/>
                    <a:pt x="787800" y="932581"/>
                  </a:cubicBezTo>
                  <a:lnTo>
                    <a:pt x="786011" y="949569"/>
                  </a:lnTo>
                  <a:cubicBezTo>
                    <a:pt x="781540" y="997852"/>
                    <a:pt x="796742" y="1024676"/>
                    <a:pt x="821780" y="1024676"/>
                  </a:cubicBezTo>
                  <a:cubicBezTo>
                    <a:pt x="851289" y="1024676"/>
                    <a:pt x="878115" y="978182"/>
                    <a:pt x="898682" y="933475"/>
                  </a:cubicBezTo>
                  <a:lnTo>
                    <a:pt x="885269" y="933475"/>
                  </a:lnTo>
                  <a:cubicBezTo>
                    <a:pt x="870961" y="954040"/>
                    <a:pt x="857548" y="966558"/>
                    <a:pt x="846818" y="966558"/>
                  </a:cubicBezTo>
                  <a:cubicBezTo>
                    <a:pt x="836087" y="966558"/>
                    <a:pt x="828039" y="945993"/>
                    <a:pt x="846818" y="903968"/>
                  </a:cubicBezTo>
                  <a:close/>
                  <a:moveTo>
                    <a:pt x="406866" y="1075642"/>
                  </a:moveTo>
                  <a:cubicBezTo>
                    <a:pt x="406866" y="1047924"/>
                    <a:pt x="433692" y="1030041"/>
                    <a:pt x="472143" y="1014841"/>
                  </a:cubicBezTo>
                  <a:cubicBezTo>
                    <a:pt x="484662" y="1021100"/>
                    <a:pt x="504335" y="1028253"/>
                    <a:pt x="529373" y="1036300"/>
                  </a:cubicBezTo>
                  <a:cubicBezTo>
                    <a:pt x="569612" y="1049712"/>
                    <a:pt x="584814" y="1055077"/>
                    <a:pt x="584814" y="1066701"/>
                  </a:cubicBezTo>
                  <a:cubicBezTo>
                    <a:pt x="584814" y="1092631"/>
                    <a:pt x="548151" y="1112301"/>
                    <a:pt x="481085" y="1112301"/>
                  </a:cubicBezTo>
                  <a:cubicBezTo>
                    <a:pt x="431010" y="1113196"/>
                    <a:pt x="406866" y="1102466"/>
                    <a:pt x="406866" y="1075642"/>
                  </a:cubicBezTo>
                  <a:moveTo>
                    <a:pt x="516854" y="904863"/>
                  </a:moveTo>
                  <a:cubicBezTo>
                    <a:pt x="498970" y="904863"/>
                    <a:pt x="492710" y="889662"/>
                    <a:pt x="492710" y="872674"/>
                  </a:cubicBezTo>
                  <a:cubicBezTo>
                    <a:pt x="492710" y="819920"/>
                    <a:pt x="517748" y="756437"/>
                    <a:pt x="557988" y="756437"/>
                  </a:cubicBezTo>
                  <a:cubicBezTo>
                    <a:pt x="575872" y="756437"/>
                    <a:pt x="582131" y="771637"/>
                    <a:pt x="582131" y="788625"/>
                  </a:cubicBezTo>
                  <a:cubicBezTo>
                    <a:pt x="582131" y="840485"/>
                    <a:pt x="556199" y="904863"/>
                    <a:pt x="516854" y="904863"/>
                  </a:cubicBezTo>
                  <a:moveTo>
                    <a:pt x="631313" y="1049712"/>
                  </a:moveTo>
                  <a:cubicBezTo>
                    <a:pt x="631313" y="1015735"/>
                    <a:pt x="600910" y="1003217"/>
                    <a:pt x="551728" y="988911"/>
                  </a:cubicBezTo>
                  <a:cubicBezTo>
                    <a:pt x="509700" y="976393"/>
                    <a:pt x="490027" y="972817"/>
                    <a:pt x="490027" y="958511"/>
                  </a:cubicBezTo>
                  <a:cubicBezTo>
                    <a:pt x="490027" y="947781"/>
                    <a:pt x="498970" y="934369"/>
                    <a:pt x="516854" y="924534"/>
                  </a:cubicBezTo>
                  <a:cubicBezTo>
                    <a:pt x="586602" y="920957"/>
                    <a:pt x="630419" y="858368"/>
                    <a:pt x="630419" y="802931"/>
                  </a:cubicBezTo>
                  <a:cubicBezTo>
                    <a:pt x="630419" y="793096"/>
                    <a:pt x="628630" y="784155"/>
                    <a:pt x="625948" y="776107"/>
                  </a:cubicBezTo>
                  <a:lnTo>
                    <a:pt x="673341" y="776107"/>
                  </a:lnTo>
                  <a:lnTo>
                    <a:pt x="682283" y="745707"/>
                  </a:lnTo>
                  <a:lnTo>
                    <a:pt x="601804" y="745707"/>
                  </a:lnTo>
                  <a:cubicBezTo>
                    <a:pt x="591073" y="738554"/>
                    <a:pt x="577660" y="734977"/>
                    <a:pt x="562459" y="734977"/>
                  </a:cubicBezTo>
                  <a:cubicBezTo>
                    <a:pt x="489133" y="734977"/>
                    <a:pt x="441740" y="799355"/>
                    <a:pt x="441740" y="856579"/>
                  </a:cubicBezTo>
                  <a:cubicBezTo>
                    <a:pt x="441740" y="893239"/>
                    <a:pt x="463201" y="918275"/>
                    <a:pt x="497181" y="922745"/>
                  </a:cubicBezTo>
                  <a:cubicBezTo>
                    <a:pt x="463201" y="938840"/>
                    <a:pt x="443529" y="955828"/>
                    <a:pt x="443529" y="977287"/>
                  </a:cubicBezTo>
                  <a:cubicBezTo>
                    <a:pt x="443529" y="989805"/>
                    <a:pt x="448000" y="998747"/>
                    <a:pt x="458730" y="1006794"/>
                  </a:cubicBezTo>
                  <a:cubicBezTo>
                    <a:pt x="380040" y="1030041"/>
                    <a:pt x="347848" y="1059548"/>
                    <a:pt x="347848" y="1093525"/>
                  </a:cubicBezTo>
                  <a:cubicBezTo>
                    <a:pt x="347848" y="1130184"/>
                    <a:pt x="396135" y="1145384"/>
                    <a:pt x="453365" y="1145384"/>
                  </a:cubicBezTo>
                  <a:cubicBezTo>
                    <a:pt x="549940" y="1146279"/>
                    <a:pt x="631313" y="1093525"/>
                    <a:pt x="631313" y="1049712"/>
                  </a:cubicBezTo>
                  <a:moveTo>
                    <a:pt x="266475" y="835120"/>
                  </a:moveTo>
                  <a:cubicBezTo>
                    <a:pt x="301349" y="835120"/>
                    <a:pt x="302243" y="850321"/>
                    <a:pt x="296878" y="888768"/>
                  </a:cubicBezTo>
                  <a:lnTo>
                    <a:pt x="317445" y="888768"/>
                  </a:lnTo>
                  <a:lnTo>
                    <a:pt x="363944" y="760907"/>
                  </a:lnTo>
                  <a:lnTo>
                    <a:pt x="343377" y="760907"/>
                  </a:lnTo>
                  <a:cubicBezTo>
                    <a:pt x="325493" y="791308"/>
                    <a:pt x="312080" y="814555"/>
                    <a:pt x="273628" y="814555"/>
                  </a:cubicBezTo>
                  <a:lnTo>
                    <a:pt x="195832" y="814555"/>
                  </a:lnTo>
                  <a:lnTo>
                    <a:pt x="234283" y="709942"/>
                  </a:lnTo>
                  <a:cubicBezTo>
                    <a:pt x="247696" y="672388"/>
                    <a:pt x="254850" y="665235"/>
                    <a:pt x="302243" y="665235"/>
                  </a:cubicBezTo>
                  <a:lnTo>
                    <a:pt x="336223" y="665235"/>
                  </a:lnTo>
                  <a:cubicBezTo>
                    <a:pt x="385405" y="665235"/>
                    <a:pt x="391664" y="678647"/>
                    <a:pt x="391664" y="730507"/>
                  </a:cubicBezTo>
                  <a:lnTo>
                    <a:pt x="411337" y="730507"/>
                  </a:lnTo>
                  <a:lnTo>
                    <a:pt x="427433" y="643776"/>
                  </a:lnTo>
                  <a:lnTo>
                    <a:pt x="135026" y="643776"/>
                  </a:lnTo>
                  <a:lnTo>
                    <a:pt x="129661" y="659870"/>
                  </a:lnTo>
                  <a:cubicBezTo>
                    <a:pt x="185996" y="671494"/>
                    <a:pt x="191361" y="676859"/>
                    <a:pt x="165429" y="750178"/>
                  </a:cubicBezTo>
                  <a:lnTo>
                    <a:pt x="107305" y="908439"/>
                  </a:lnTo>
                  <a:cubicBezTo>
                    <a:pt x="80479" y="980864"/>
                    <a:pt x="69748" y="987123"/>
                    <a:pt x="4471" y="998747"/>
                  </a:cubicBezTo>
                  <a:lnTo>
                    <a:pt x="0" y="1014841"/>
                  </a:lnTo>
                  <a:lnTo>
                    <a:pt x="325493" y="1014841"/>
                  </a:lnTo>
                  <a:lnTo>
                    <a:pt x="383616" y="922745"/>
                  </a:lnTo>
                  <a:lnTo>
                    <a:pt x="361261" y="922745"/>
                  </a:lnTo>
                  <a:cubicBezTo>
                    <a:pt x="323704" y="960299"/>
                    <a:pt x="285253" y="993382"/>
                    <a:pt x="212822" y="993382"/>
                  </a:cubicBezTo>
                  <a:cubicBezTo>
                    <a:pt x="126084" y="993382"/>
                    <a:pt x="134132" y="988911"/>
                    <a:pt x="162746" y="908439"/>
                  </a:cubicBezTo>
                  <a:lnTo>
                    <a:pt x="189573" y="836014"/>
                  </a:lnTo>
                  <a:lnTo>
                    <a:pt x="266475" y="836014"/>
                  </a:lnTo>
                  <a:close/>
                  <a:moveTo>
                    <a:pt x="308503" y="616952"/>
                  </a:moveTo>
                  <a:lnTo>
                    <a:pt x="391664" y="556151"/>
                  </a:lnTo>
                  <a:lnTo>
                    <a:pt x="391664" y="545421"/>
                  </a:lnTo>
                  <a:lnTo>
                    <a:pt x="336223" y="545421"/>
                  </a:lnTo>
                  <a:lnTo>
                    <a:pt x="287042" y="616952"/>
                  </a:lnTo>
                  <a:close/>
                  <a:moveTo>
                    <a:pt x="1551456" y="160050"/>
                  </a:moveTo>
                  <a:cubicBezTo>
                    <a:pt x="1571128" y="160050"/>
                    <a:pt x="1588118" y="175250"/>
                    <a:pt x="1579176" y="210121"/>
                  </a:cubicBezTo>
                  <a:lnTo>
                    <a:pt x="1488861" y="234263"/>
                  </a:lnTo>
                  <a:cubicBezTo>
                    <a:pt x="1503168" y="190450"/>
                    <a:pt x="1529995" y="160050"/>
                    <a:pt x="1551456" y="160050"/>
                  </a:cubicBezTo>
                  <a:moveTo>
                    <a:pt x="1601531" y="306688"/>
                  </a:moveTo>
                  <a:lnTo>
                    <a:pt x="1583647" y="306688"/>
                  </a:lnTo>
                  <a:cubicBezTo>
                    <a:pt x="1561292" y="333512"/>
                    <a:pt x="1536254" y="354971"/>
                    <a:pt x="1512110" y="354971"/>
                  </a:cubicBezTo>
                  <a:cubicBezTo>
                    <a:pt x="1487072" y="354971"/>
                    <a:pt x="1474554" y="339771"/>
                    <a:pt x="1474554" y="306688"/>
                  </a:cubicBezTo>
                  <a:cubicBezTo>
                    <a:pt x="1474554" y="293276"/>
                    <a:pt x="1476342" y="278970"/>
                    <a:pt x="1479025" y="266452"/>
                  </a:cubicBezTo>
                  <a:lnTo>
                    <a:pt x="1625675" y="218168"/>
                  </a:lnTo>
                  <a:cubicBezTo>
                    <a:pt x="1654290" y="150214"/>
                    <a:pt x="1619416" y="120708"/>
                    <a:pt x="1579176" y="120708"/>
                  </a:cubicBezTo>
                  <a:cubicBezTo>
                    <a:pt x="1509428" y="120708"/>
                    <a:pt x="1430737" y="242310"/>
                    <a:pt x="1430737" y="337982"/>
                  </a:cubicBezTo>
                  <a:cubicBezTo>
                    <a:pt x="1430737" y="383583"/>
                    <a:pt x="1452198" y="408619"/>
                    <a:pt x="1486178" y="408619"/>
                  </a:cubicBezTo>
                  <a:cubicBezTo>
                    <a:pt x="1526418" y="408619"/>
                    <a:pt x="1567551" y="370171"/>
                    <a:pt x="1601531" y="306688"/>
                  </a:cubicBezTo>
                  <a:moveTo>
                    <a:pt x="1578282" y="88519"/>
                  </a:moveTo>
                  <a:lnTo>
                    <a:pt x="1661444" y="12518"/>
                  </a:lnTo>
                  <a:lnTo>
                    <a:pt x="1661444" y="1788"/>
                  </a:lnTo>
                  <a:lnTo>
                    <a:pt x="1606002" y="1788"/>
                  </a:lnTo>
                  <a:lnTo>
                    <a:pt x="1556821" y="89413"/>
                  </a:lnTo>
                  <a:lnTo>
                    <a:pt x="1578282" y="89413"/>
                  </a:lnTo>
                  <a:close/>
                  <a:moveTo>
                    <a:pt x="1266202" y="160944"/>
                  </a:moveTo>
                  <a:lnTo>
                    <a:pt x="1315384" y="160944"/>
                  </a:lnTo>
                  <a:lnTo>
                    <a:pt x="1238482" y="371959"/>
                  </a:lnTo>
                  <a:cubicBezTo>
                    <a:pt x="1231328" y="389842"/>
                    <a:pt x="1241165" y="407725"/>
                    <a:pt x="1259943" y="407725"/>
                  </a:cubicBezTo>
                  <a:cubicBezTo>
                    <a:pt x="1314490" y="407725"/>
                    <a:pt x="1380661" y="361230"/>
                    <a:pt x="1404805" y="295064"/>
                  </a:cubicBezTo>
                  <a:lnTo>
                    <a:pt x="1391392" y="295064"/>
                  </a:lnTo>
                  <a:cubicBezTo>
                    <a:pt x="1371719" y="322782"/>
                    <a:pt x="1328797" y="353183"/>
                    <a:pt x="1296606" y="359441"/>
                  </a:cubicBezTo>
                  <a:lnTo>
                    <a:pt x="1367248" y="160944"/>
                  </a:lnTo>
                  <a:lnTo>
                    <a:pt x="1439679" y="160944"/>
                  </a:lnTo>
                  <a:lnTo>
                    <a:pt x="1448621" y="130543"/>
                  </a:lnTo>
                  <a:lnTo>
                    <a:pt x="1377979" y="130543"/>
                  </a:lnTo>
                  <a:lnTo>
                    <a:pt x="1404805" y="54542"/>
                  </a:lnTo>
                  <a:lnTo>
                    <a:pt x="1377085" y="54542"/>
                  </a:lnTo>
                  <a:lnTo>
                    <a:pt x="1327009" y="130543"/>
                  </a:lnTo>
                  <a:lnTo>
                    <a:pt x="1267097" y="138591"/>
                  </a:lnTo>
                  <a:lnTo>
                    <a:pt x="1267097" y="160944"/>
                  </a:lnTo>
                  <a:close/>
                  <a:moveTo>
                    <a:pt x="1241165" y="185086"/>
                  </a:moveTo>
                  <a:cubicBezTo>
                    <a:pt x="1251001" y="150214"/>
                    <a:pt x="1245636" y="120708"/>
                    <a:pt x="1219703" y="120708"/>
                  </a:cubicBezTo>
                  <a:cubicBezTo>
                    <a:pt x="1186618" y="120708"/>
                    <a:pt x="1175887" y="143061"/>
                    <a:pt x="1143696" y="212804"/>
                  </a:cubicBezTo>
                  <a:lnTo>
                    <a:pt x="1143696" y="173462"/>
                  </a:lnTo>
                  <a:cubicBezTo>
                    <a:pt x="1143696" y="145744"/>
                    <a:pt x="1134753" y="120708"/>
                    <a:pt x="1109716" y="120708"/>
                  </a:cubicBezTo>
                  <a:cubicBezTo>
                    <a:pt x="1080207" y="120708"/>
                    <a:pt x="1053380" y="167203"/>
                    <a:pt x="1031919" y="211910"/>
                  </a:cubicBezTo>
                  <a:lnTo>
                    <a:pt x="1045332" y="211910"/>
                  </a:lnTo>
                  <a:cubicBezTo>
                    <a:pt x="1059640" y="191344"/>
                    <a:pt x="1073053" y="178827"/>
                    <a:pt x="1083783" y="178827"/>
                  </a:cubicBezTo>
                  <a:cubicBezTo>
                    <a:pt x="1096302" y="178827"/>
                    <a:pt x="1103456" y="198498"/>
                    <a:pt x="1083783" y="242310"/>
                  </a:cubicBezTo>
                  <a:lnTo>
                    <a:pt x="1026554" y="369277"/>
                  </a:lnTo>
                  <a:cubicBezTo>
                    <a:pt x="1015823" y="393419"/>
                    <a:pt x="1027448" y="408619"/>
                    <a:pt x="1050698" y="408619"/>
                  </a:cubicBezTo>
                  <a:cubicBezTo>
                    <a:pt x="1065005" y="408619"/>
                    <a:pt x="1071264" y="405042"/>
                    <a:pt x="1077524" y="389842"/>
                  </a:cubicBezTo>
                  <a:lnTo>
                    <a:pt x="1133859" y="241416"/>
                  </a:lnTo>
                  <a:cubicBezTo>
                    <a:pt x="1149955" y="221745"/>
                    <a:pt x="1164262" y="204756"/>
                    <a:pt x="1182147" y="185980"/>
                  </a:cubicBezTo>
                  <a:lnTo>
                    <a:pt x="1241165" y="185980"/>
                  </a:lnTo>
                  <a:close/>
                  <a:moveTo>
                    <a:pt x="929085" y="160050"/>
                  </a:moveTo>
                  <a:cubicBezTo>
                    <a:pt x="948758" y="160050"/>
                    <a:pt x="965748" y="175250"/>
                    <a:pt x="956805" y="210121"/>
                  </a:cubicBezTo>
                  <a:lnTo>
                    <a:pt x="866490" y="234263"/>
                  </a:lnTo>
                  <a:cubicBezTo>
                    <a:pt x="880798" y="190450"/>
                    <a:pt x="907624" y="160050"/>
                    <a:pt x="929085" y="160050"/>
                  </a:cubicBezTo>
                  <a:moveTo>
                    <a:pt x="979161" y="306688"/>
                  </a:moveTo>
                  <a:lnTo>
                    <a:pt x="961277" y="306688"/>
                  </a:lnTo>
                  <a:cubicBezTo>
                    <a:pt x="938921" y="333512"/>
                    <a:pt x="913883" y="354971"/>
                    <a:pt x="889740" y="354971"/>
                  </a:cubicBezTo>
                  <a:cubicBezTo>
                    <a:pt x="864702" y="354971"/>
                    <a:pt x="852183" y="339771"/>
                    <a:pt x="852183" y="306688"/>
                  </a:cubicBezTo>
                  <a:cubicBezTo>
                    <a:pt x="852183" y="293276"/>
                    <a:pt x="853971" y="278970"/>
                    <a:pt x="856654" y="266452"/>
                  </a:cubicBezTo>
                  <a:lnTo>
                    <a:pt x="1003304" y="218168"/>
                  </a:lnTo>
                  <a:cubicBezTo>
                    <a:pt x="1031919" y="150214"/>
                    <a:pt x="997939" y="120708"/>
                    <a:pt x="956805" y="120708"/>
                  </a:cubicBezTo>
                  <a:cubicBezTo>
                    <a:pt x="887057" y="120708"/>
                    <a:pt x="808367" y="242310"/>
                    <a:pt x="808367" y="337982"/>
                  </a:cubicBezTo>
                  <a:cubicBezTo>
                    <a:pt x="808367" y="383583"/>
                    <a:pt x="829828" y="408619"/>
                    <a:pt x="863808" y="408619"/>
                  </a:cubicBezTo>
                  <a:cubicBezTo>
                    <a:pt x="904047" y="408619"/>
                    <a:pt x="945181" y="370171"/>
                    <a:pt x="979161" y="306688"/>
                  </a:cubicBezTo>
                  <a:moveTo>
                    <a:pt x="637572" y="365700"/>
                  </a:moveTo>
                  <a:cubicBezTo>
                    <a:pt x="623265" y="365700"/>
                    <a:pt x="602698" y="352288"/>
                    <a:pt x="602698" y="340665"/>
                  </a:cubicBezTo>
                  <a:cubicBezTo>
                    <a:pt x="602698" y="337088"/>
                    <a:pt x="608958" y="320100"/>
                    <a:pt x="617005" y="299535"/>
                  </a:cubicBezTo>
                  <a:lnTo>
                    <a:pt x="640255" y="236945"/>
                  </a:lnTo>
                  <a:cubicBezTo>
                    <a:pt x="665293" y="206545"/>
                    <a:pt x="704638" y="173462"/>
                    <a:pt x="726993" y="173462"/>
                  </a:cubicBezTo>
                  <a:cubicBezTo>
                    <a:pt x="740406" y="173462"/>
                    <a:pt x="750243" y="182403"/>
                    <a:pt x="750243" y="201180"/>
                  </a:cubicBezTo>
                  <a:cubicBezTo>
                    <a:pt x="749349" y="260193"/>
                    <a:pt x="695696" y="365700"/>
                    <a:pt x="637572" y="365700"/>
                  </a:cubicBezTo>
                  <a:moveTo>
                    <a:pt x="800319" y="178827"/>
                  </a:moveTo>
                  <a:cubicBezTo>
                    <a:pt x="800319" y="135908"/>
                    <a:pt x="789588" y="119814"/>
                    <a:pt x="759185" y="119814"/>
                  </a:cubicBezTo>
                  <a:cubicBezTo>
                    <a:pt x="721628" y="119814"/>
                    <a:pt x="686754" y="160050"/>
                    <a:pt x="650985" y="208333"/>
                  </a:cubicBezTo>
                  <a:lnTo>
                    <a:pt x="726099" y="6259"/>
                  </a:lnTo>
                  <a:lnTo>
                    <a:pt x="721628" y="0"/>
                  </a:lnTo>
                  <a:lnTo>
                    <a:pt x="628630" y="10730"/>
                  </a:lnTo>
                  <a:lnTo>
                    <a:pt x="628630" y="21459"/>
                  </a:lnTo>
                  <a:lnTo>
                    <a:pt x="646514" y="34871"/>
                  </a:lnTo>
                  <a:cubicBezTo>
                    <a:pt x="662610" y="47389"/>
                    <a:pt x="657245" y="59907"/>
                    <a:pt x="642938" y="99249"/>
                  </a:cubicBezTo>
                  <a:lnTo>
                    <a:pt x="561564" y="312947"/>
                  </a:lnTo>
                  <a:cubicBezTo>
                    <a:pt x="554411" y="330829"/>
                    <a:pt x="546363" y="352288"/>
                    <a:pt x="546363" y="357653"/>
                  </a:cubicBezTo>
                  <a:cubicBezTo>
                    <a:pt x="546363" y="382689"/>
                    <a:pt x="580343" y="406831"/>
                    <a:pt x="611640" y="406831"/>
                  </a:cubicBezTo>
                  <a:cubicBezTo>
                    <a:pt x="682283" y="408619"/>
                    <a:pt x="800319" y="278970"/>
                    <a:pt x="800319" y="178827"/>
                  </a:cubicBezTo>
                  <a:moveTo>
                    <a:pt x="525796" y="151108"/>
                  </a:moveTo>
                  <a:cubicBezTo>
                    <a:pt x="531161" y="131438"/>
                    <a:pt x="518642" y="120708"/>
                    <a:pt x="507912" y="120708"/>
                  </a:cubicBezTo>
                  <a:cubicBezTo>
                    <a:pt x="465884" y="120708"/>
                    <a:pt x="414914" y="159156"/>
                    <a:pt x="395241" y="211910"/>
                  </a:cubicBezTo>
                  <a:lnTo>
                    <a:pt x="408654" y="211910"/>
                  </a:lnTo>
                  <a:cubicBezTo>
                    <a:pt x="422067" y="192239"/>
                    <a:pt x="445317" y="170779"/>
                    <a:pt x="467672" y="167203"/>
                  </a:cubicBezTo>
                  <a:lnTo>
                    <a:pt x="386299" y="378218"/>
                  </a:lnTo>
                  <a:cubicBezTo>
                    <a:pt x="379145" y="397889"/>
                    <a:pt x="393453" y="408619"/>
                    <a:pt x="404183" y="408619"/>
                  </a:cubicBezTo>
                  <a:cubicBezTo>
                    <a:pt x="444423" y="408619"/>
                    <a:pt x="491816" y="370171"/>
                    <a:pt x="511489" y="317417"/>
                  </a:cubicBezTo>
                  <a:lnTo>
                    <a:pt x="498075" y="317417"/>
                  </a:lnTo>
                  <a:cubicBezTo>
                    <a:pt x="484662" y="337088"/>
                    <a:pt x="461413" y="358547"/>
                    <a:pt x="439057" y="362124"/>
                  </a:cubicBezTo>
                  <a:close/>
                  <a:moveTo>
                    <a:pt x="534738" y="67060"/>
                  </a:moveTo>
                  <a:cubicBezTo>
                    <a:pt x="552622" y="67060"/>
                    <a:pt x="567824" y="51860"/>
                    <a:pt x="567824" y="33977"/>
                  </a:cubicBezTo>
                  <a:cubicBezTo>
                    <a:pt x="567824" y="16094"/>
                    <a:pt x="552622" y="894"/>
                    <a:pt x="534738" y="894"/>
                  </a:cubicBezTo>
                  <a:cubicBezTo>
                    <a:pt x="523113" y="894"/>
                    <a:pt x="512383" y="7153"/>
                    <a:pt x="506123" y="16989"/>
                  </a:cubicBezTo>
                  <a:cubicBezTo>
                    <a:pt x="499864" y="26824"/>
                    <a:pt x="499864" y="40236"/>
                    <a:pt x="506123" y="50966"/>
                  </a:cubicBezTo>
                  <a:cubicBezTo>
                    <a:pt x="512383" y="60801"/>
                    <a:pt x="523113" y="67954"/>
                    <a:pt x="534738" y="67060"/>
                  </a:cubicBezTo>
                  <a:moveTo>
                    <a:pt x="328175" y="26824"/>
                  </a:moveTo>
                  <a:lnTo>
                    <a:pt x="135026" y="26824"/>
                  </a:lnTo>
                  <a:lnTo>
                    <a:pt x="129661" y="42918"/>
                  </a:lnTo>
                  <a:cubicBezTo>
                    <a:pt x="185996" y="54542"/>
                    <a:pt x="191361" y="59907"/>
                    <a:pt x="165429" y="133226"/>
                  </a:cubicBezTo>
                  <a:lnTo>
                    <a:pt x="107305" y="291487"/>
                  </a:lnTo>
                  <a:cubicBezTo>
                    <a:pt x="80479" y="363912"/>
                    <a:pt x="69748" y="370171"/>
                    <a:pt x="4471" y="381795"/>
                  </a:cubicBezTo>
                  <a:lnTo>
                    <a:pt x="0" y="397889"/>
                  </a:lnTo>
                  <a:lnTo>
                    <a:pt x="293301" y="397889"/>
                  </a:lnTo>
                  <a:lnTo>
                    <a:pt x="356790" y="284334"/>
                  </a:lnTo>
                  <a:lnTo>
                    <a:pt x="334435" y="284334"/>
                  </a:lnTo>
                  <a:cubicBezTo>
                    <a:pt x="297772" y="324570"/>
                    <a:pt x="255744" y="375536"/>
                    <a:pt x="190467" y="375536"/>
                  </a:cubicBezTo>
                  <a:cubicBezTo>
                    <a:pt x="141285" y="375536"/>
                    <a:pt x="134132" y="366595"/>
                    <a:pt x="161852" y="290593"/>
                  </a:cubicBezTo>
                  <a:lnTo>
                    <a:pt x="219976" y="132332"/>
                  </a:lnTo>
                  <a:cubicBezTo>
                    <a:pt x="246802" y="59907"/>
                    <a:pt x="257533" y="53648"/>
                    <a:pt x="322810" y="42024"/>
                  </a:cubicBezTo>
                  <a:close/>
                </a:path>
              </a:pathLst>
            </a:custGeom>
            <a:solidFill>
              <a:srgbClr val="000000"/>
            </a:solidFill>
            <a:ln w="893" cap="flat">
              <a:noFill/>
              <a:prstDash val="solid"/>
              <a:miter/>
            </a:ln>
          </p:spPr>
          <p:txBody>
            <a:bodyPr rtlCol="0" anchor="ctr"/>
            <a:lstStyle/>
            <a:p>
              <a:endParaRPr lang="fr-FR"/>
            </a:p>
          </p:txBody>
        </p:sp>
      </p:grpSp>
      <p:cxnSp>
        <p:nvCxnSpPr>
          <p:cNvPr id="51" name="Connecteur droit 50">
            <a:extLst>
              <a:ext uri="{FF2B5EF4-FFF2-40B4-BE49-F238E27FC236}">
                <a16:creationId xmlns:a16="http://schemas.microsoft.com/office/drawing/2014/main" id="{D8C1B46B-66CD-51AD-2511-C628C3ECA242}"/>
              </a:ext>
            </a:extLst>
          </p:cNvPr>
          <p:cNvCxnSpPr>
            <a:cxnSpLocks/>
          </p:cNvCxnSpPr>
          <p:nvPr userDrawn="1"/>
        </p:nvCxnSpPr>
        <p:spPr>
          <a:xfrm>
            <a:off x="1960396" y="6153150"/>
            <a:ext cx="0" cy="70493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F568F134-F47D-3AD0-FDA4-E2326194FC10}"/>
              </a:ext>
            </a:extLst>
          </p:cNvPr>
          <p:cNvCxnSpPr>
            <a:cxnSpLocks/>
          </p:cNvCxnSpPr>
          <p:nvPr userDrawn="1"/>
        </p:nvCxnSpPr>
        <p:spPr>
          <a:xfrm flipH="1">
            <a:off x="357115" y="6149975"/>
            <a:ext cx="3047" cy="70802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5">
            <a:extLst>
              <a:ext uri="{FF2B5EF4-FFF2-40B4-BE49-F238E27FC236}">
                <a16:creationId xmlns:a16="http://schemas.microsoft.com/office/drawing/2014/main" id="{5ADACF6E-17C9-B664-F42B-F82D4F7794E2}"/>
              </a:ext>
            </a:extLst>
          </p:cNvPr>
          <p:cNvSpPr>
            <a:spLocks noGrp="1"/>
          </p:cNvSpPr>
          <p:nvPr>
            <p:ph type="sldNum" sz="quarter" idx="12"/>
          </p:nvPr>
        </p:nvSpPr>
        <p:spPr>
          <a:xfrm>
            <a:off x="11835420" y="6319201"/>
            <a:ext cx="365127" cy="365125"/>
          </a:xfrm>
          <a:ln>
            <a:noFill/>
          </a:ln>
        </p:spPr>
        <p:txBody>
          <a:bodyPr/>
          <a:lstStyle>
            <a:lvl1pPr>
              <a:defRPr>
                <a:solidFill>
                  <a:schemeClr val="bg1"/>
                </a:solidFill>
              </a:defRPr>
            </a:lvl1pPr>
          </a:lstStyle>
          <a:p>
            <a:fld id="{6E739F3C-2768-A14F-A11C-037BCBCB7D23}" type="slidenum">
              <a:rPr lang="fr-FR" smtClean="0"/>
              <a:pPr/>
              <a:t>‹N°›</a:t>
            </a:fld>
            <a:endParaRPr lang="fr-FR" dirty="0"/>
          </a:p>
        </p:txBody>
      </p:sp>
      <p:sp>
        <p:nvSpPr>
          <p:cNvPr id="58" name="Forme libre 57">
            <a:extLst>
              <a:ext uri="{FF2B5EF4-FFF2-40B4-BE49-F238E27FC236}">
                <a16:creationId xmlns:a16="http://schemas.microsoft.com/office/drawing/2014/main" id="{2ADE32E6-18D0-DA1F-C51A-061FA5F6655F}"/>
              </a:ext>
            </a:extLst>
          </p:cNvPr>
          <p:cNvSpPr/>
          <p:nvPr userDrawn="1"/>
        </p:nvSpPr>
        <p:spPr>
          <a:xfrm>
            <a:off x="11826875" y="6303211"/>
            <a:ext cx="415636" cy="403761"/>
          </a:xfrm>
          <a:custGeom>
            <a:avLst/>
            <a:gdLst>
              <a:gd name="connsiteX0" fmla="*/ 201881 w 415636"/>
              <a:gd name="connsiteY0" fmla="*/ 0 h 403761"/>
              <a:gd name="connsiteX1" fmla="*/ 415636 w 415636"/>
              <a:gd name="connsiteY1" fmla="*/ 0 h 403761"/>
              <a:gd name="connsiteX2" fmla="*/ 415636 w 415636"/>
              <a:gd name="connsiteY2" fmla="*/ 403761 h 403761"/>
              <a:gd name="connsiteX3" fmla="*/ 201881 w 415636"/>
              <a:gd name="connsiteY3" fmla="*/ 403761 h 403761"/>
              <a:gd name="connsiteX4" fmla="*/ 4101 w 415636"/>
              <a:gd name="connsiteY4" fmla="*/ 242566 h 403761"/>
              <a:gd name="connsiteX5" fmla="*/ 0 w 415636"/>
              <a:gd name="connsiteY5" fmla="*/ 201881 h 403761"/>
              <a:gd name="connsiteX6" fmla="*/ 4101 w 415636"/>
              <a:gd name="connsiteY6" fmla="*/ 161195 h 403761"/>
              <a:gd name="connsiteX7" fmla="*/ 201881 w 415636"/>
              <a:gd name="connsiteY7"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36" h="403761">
                <a:moveTo>
                  <a:pt x="201881" y="0"/>
                </a:moveTo>
                <a:lnTo>
                  <a:pt x="415636" y="0"/>
                </a:lnTo>
                <a:lnTo>
                  <a:pt x="415636" y="403761"/>
                </a:lnTo>
                <a:lnTo>
                  <a:pt x="201881" y="403761"/>
                </a:lnTo>
                <a:cubicBezTo>
                  <a:pt x="104322" y="403761"/>
                  <a:pt x="22926" y="334560"/>
                  <a:pt x="4101" y="242566"/>
                </a:cubicBezTo>
                <a:lnTo>
                  <a:pt x="0" y="201881"/>
                </a:lnTo>
                <a:lnTo>
                  <a:pt x="4101" y="161195"/>
                </a:lnTo>
                <a:cubicBezTo>
                  <a:pt x="22926" y="69201"/>
                  <a:pt x="104322" y="0"/>
                  <a:pt x="201881" y="0"/>
                </a:cubicBez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nvGrpSpPr>
          <p:cNvPr id="59" name="Groupe 58">
            <a:extLst>
              <a:ext uri="{FF2B5EF4-FFF2-40B4-BE49-F238E27FC236}">
                <a16:creationId xmlns:a16="http://schemas.microsoft.com/office/drawing/2014/main" id="{AE87392E-3219-8310-A8DF-E8737B1E9EF2}"/>
              </a:ext>
            </a:extLst>
          </p:cNvPr>
          <p:cNvGrpSpPr/>
          <p:nvPr userDrawn="1"/>
        </p:nvGrpSpPr>
        <p:grpSpPr>
          <a:xfrm>
            <a:off x="1274524" y="6279025"/>
            <a:ext cx="517010" cy="449924"/>
            <a:chOff x="1301606" y="6252162"/>
            <a:chExt cx="462845" cy="402788"/>
          </a:xfrm>
        </p:grpSpPr>
        <p:sp>
          <p:nvSpPr>
            <p:cNvPr id="60" name="Forme libre 59">
              <a:extLst>
                <a:ext uri="{FF2B5EF4-FFF2-40B4-BE49-F238E27FC236}">
                  <a16:creationId xmlns:a16="http://schemas.microsoft.com/office/drawing/2014/main" id="{28B72D3F-472D-09BF-CF59-310A22B4193B}"/>
                </a:ext>
              </a:extLst>
            </p:cNvPr>
            <p:cNvSpPr/>
            <p:nvPr/>
          </p:nvSpPr>
          <p:spPr>
            <a:xfrm>
              <a:off x="1434300" y="6252162"/>
              <a:ext cx="199811" cy="269202"/>
            </a:xfrm>
            <a:custGeom>
              <a:avLst/>
              <a:gdLst>
                <a:gd name="connsiteX0" fmla="*/ 1235075 w 1563369"/>
                <a:gd name="connsiteY0" fmla="*/ 1745615 h 2106294"/>
                <a:gd name="connsiteX1" fmla="*/ 708660 w 1563369"/>
                <a:gd name="connsiteY1" fmla="*/ 1172845 h 2106294"/>
                <a:gd name="connsiteX2" fmla="*/ 708660 w 1563369"/>
                <a:gd name="connsiteY2" fmla="*/ 0 h 2106294"/>
                <a:gd name="connsiteX3" fmla="*/ 626110 w 1563369"/>
                <a:gd name="connsiteY3" fmla="*/ 0 h 2106294"/>
                <a:gd name="connsiteX4" fmla="*/ 626110 w 1563369"/>
                <a:gd name="connsiteY4" fmla="*/ 624840 h 2106294"/>
                <a:gd name="connsiteX5" fmla="*/ 0 w 1563369"/>
                <a:gd name="connsiteY5" fmla="*/ 1355725 h 2106294"/>
                <a:gd name="connsiteX6" fmla="*/ 811530 w 1563369"/>
                <a:gd name="connsiteY6" fmla="*/ 2106295 h 2106294"/>
                <a:gd name="connsiteX7" fmla="*/ 1563370 w 1563369"/>
                <a:gd name="connsiteY7" fmla="*/ 1634490 h 2106294"/>
                <a:gd name="connsiteX8" fmla="*/ 1235075 w 1563369"/>
                <a:gd name="connsiteY8" fmla="*/ 1745615 h 2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69" h="2106294">
                  <a:moveTo>
                    <a:pt x="1235075" y="1745615"/>
                  </a:moveTo>
                  <a:cubicBezTo>
                    <a:pt x="986155" y="1741805"/>
                    <a:pt x="708660" y="1526540"/>
                    <a:pt x="708660" y="1172845"/>
                  </a:cubicBezTo>
                  <a:lnTo>
                    <a:pt x="708660" y="0"/>
                  </a:lnTo>
                  <a:lnTo>
                    <a:pt x="626110" y="0"/>
                  </a:lnTo>
                  <a:lnTo>
                    <a:pt x="626110" y="624840"/>
                  </a:lnTo>
                  <a:cubicBezTo>
                    <a:pt x="267335" y="702945"/>
                    <a:pt x="0" y="1000125"/>
                    <a:pt x="0" y="1355725"/>
                  </a:cubicBezTo>
                  <a:cubicBezTo>
                    <a:pt x="0" y="1770380"/>
                    <a:pt x="362585" y="2106295"/>
                    <a:pt x="811530" y="2106295"/>
                  </a:cubicBezTo>
                  <a:cubicBezTo>
                    <a:pt x="1152525" y="2106295"/>
                    <a:pt x="1443355" y="1910715"/>
                    <a:pt x="1563370" y="1634490"/>
                  </a:cubicBezTo>
                  <a:cubicBezTo>
                    <a:pt x="1486535" y="1701165"/>
                    <a:pt x="1355090" y="1747520"/>
                    <a:pt x="1235075" y="1745615"/>
                  </a:cubicBezTo>
                </a:path>
              </a:pathLst>
            </a:custGeom>
            <a:solidFill>
              <a:schemeClr val="bg1"/>
            </a:solidFill>
            <a:ln w="6350" cap="flat">
              <a:noFill/>
              <a:prstDash val="solid"/>
              <a:miter/>
            </a:ln>
          </p:spPr>
          <p:txBody>
            <a:bodyPr rtlCol="0" anchor="ctr"/>
            <a:lstStyle/>
            <a:p>
              <a:endParaRPr lang="fr-FR" dirty="0"/>
            </a:p>
          </p:txBody>
        </p:sp>
        <p:sp>
          <p:nvSpPr>
            <p:cNvPr id="61" name="Forme libre 60">
              <a:extLst>
                <a:ext uri="{FF2B5EF4-FFF2-40B4-BE49-F238E27FC236}">
                  <a16:creationId xmlns:a16="http://schemas.microsoft.com/office/drawing/2014/main" id="{0311C47A-F4B8-7510-9E29-2F6A8C9F4E46}"/>
                </a:ext>
              </a:extLst>
            </p:cNvPr>
            <p:cNvSpPr/>
            <p:nvPr/>
          </p:nvSpPr>
          <p:spPr>
            <a:xfrm>
              <a:off x="1538669" y="6329417"/>
              <a:ext cx="92507" cy="83933"/>
            </a:xfrm>
            <a:custGeom>
              <a:avLst/>
              <a:gdLst>
                <a:gd name="connsiteX0" fmla="*/ 0 w 723792"/>
                <a:gd name="connsiteY0" fmla="*/ 698 h 656710"/>
                <a:gd name="connsiteX1" fmla="*/ 692785 w 723792"/>
                <a:gd name="connsiteY1" fmla="*/ 369633 h 656710"/>
                <a:gd name="connsiteX2" fmla="*/ 448310 w 723792"/>
                <a:gd name="connsiteY2" fmla="*/ 656653 h 656710"/>
                <a:gd name="connsiteX3" fmla="*/ 0 w 723792"/>
                <a:gd name="connsiteY3" fmla="*/ 698 h 656710"/>
              </a:gdLst>
              <a:ahLst/>
              <a:cxnLst>
                <a:cxn ang="0">
                  <a:pos x="connsiteX0" y="connsiteY0"/>
                </a:cxn>
                <a:cxn ang="0">
                  <a:pos x="connsiteX1" y="connsiteY1"/>
                </a:cxn>
                <a:cxn ang="0">
                  <a:pos x="connsiteX2" y="connsiteY2"/>
                </a:cxn>
                <a:cxn ang="0">
                  <a:pos x="connsiteX3" y="connsiteY3"/>
                </a:cxn>
              </a:cxnLst>
              <a:rect l="l" t="t" r="r" b="b"/>
              <a:pathLst>
                <a:path w="723792" h="656710">
                  <a:moveTo>
                    <a:pt x="0" y="698"/>
                  </a:moveTo>
                  <a:cubicBezTo>
                    <a:pt x="34290" y="-3747"/>
                    <a:pt x="450215" y="1968"/>
                    <a:pt x="692785" y="369633"/>
                  </a:cubicBezTo>
                  <a:cubicBezTo>
                    <a:pt x="774700" y="493458"/>
                    <a:pt x="694690" y="648398"/>
                    <a:pt x="448310" y="656653"/>
                  </a:cubicBezTo>
                  <a:cubicBezTo>
                    <a:pt x="360680" y="659193"/>
                    <a:pt x="46355" y="579818"/>
                    <a:pt x="0" y="698"/>
                  </a:cubicBezTo>
                </a:path>
              </a:pathLst>
            </a:custGeom>
            <a:solidFill>
              <a:schemeClr val="bg1"/>
            </a:solidFill>
            <a:ln w="6350" cap="flat">
              <a:noFill/>
              <a:prstDash val="solid"/>
              <a:miter/>
            </a:ln>
          </p:spPr>
          <p:txBody>
            <a:bodyPr rtlCol="0" anchor="ctr"/>
            <a:lstStyle/>
            <a:p>
              <a:endParaRPr lang="fr-FR"/>
            </a:p>
          </p:txBody>
        </p:sp>
        <p:sp>
          <p:nvSpPr>
            <p:cNvPr id="62" name="Forme libre 61">
              <a:extLst>
                <a:ext uri="{FF2B5EF4-FFF2-40B4-BE49-F238E27FC236}">
                  <a16:creationId xmlns:a16="http://schemas.microsoft.com/office/drawing/2014/main" id="{587E5DBC-2E9F-BC48-B119-87181E41EB31}"/>
                </a:ext>
              </a:extLst>
            </p:cNvPr>
            <p:cNvSpPr/>
            <p:nvPr/>
          </p:nvSpPr>
          <p:spPr>
            <a:xfrm>
              <a:off x="1416851" y="6550012"/>
              <a:ext cx="107778" cy="104856"/>
            </a:xfrm>
            <a:custGeom>
              <a:avLst/>
              <a:gdLst>
                <a:gd name="connsiteX0" fmla="*/ 421640 w 843281"/>
                <a:gd name="connsiteY0" fmla="*/ 0 h 820420"/>
                <a:gd name="connsiteX1" fmla="*/ 0 w 843281"/>
                <a:gd name="connsiteY1" fmla="*/ 398145 h 820420"/>
                <a:gd name="connsiteX2" fmla="*/ 0 w 843281"/>
                <a:gd name="connsiteY2" fmla="*/ 820420 h 820420"/>
                <a:gd name="connsiteX3" fmla="*/ 187325 w 843281"/>
                <a:gd name="connsiteY3" fmla="*/ 820420 h 820420"/>
                <a:gd name="connsiteX4" fmla="*/ 187325 w 843281"/>
                <a:gd name="connsiteY4" fmla="*/ 401320 h 820420"/>
                <a:gd name="connsiteX5" fmla="*/ 421640 w 843281"/>
                <a:gd name="connsiteY5" fmla="*/ 142875 h 820420"/>
                <a:gd name="connsiteX6" fmla="*/ 655955 w 843281"/>
                <a:gd name="connsiteY6" fmla="*/ 401320 h 820420"/>
                <a:gd name="connsiteX7" fmla="*/ 655955 w 843281"/>
                <a:gd name="connsiteY7" fmla="*/ 820420 h 820420"/>
                <a:gd name="connsiteX8" fmla="*/ 843280 w 843281"/>
                <a:gd name="connsiteY8" fmla="*/ 820420 h 820420"/>
                <a:gd name="connsiteX9" fmla="*/ 843280 w 843281"/>
                <a:gd name="connsiteY9" fmla="*/ 398780 h 820420"/>
                <a:gd name="connsiteX10" fmla="*/ 421640 w 843281"/>
                <a:gd name="connsiteY10" fmla="*/ 0 h 8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1" h="820420">
                  <a:moveTo>
                    <a:pt x="421640" y="0"/>
                  </a:moveTo>
                  <a:cubicBezTo>
                    <a:pt x="212090" y="0"/>
                    <a:pt x="0" y="86360"/>
                    <a:pt x="0" y="398145"/>
                  </a:cubicBezTo>
                  <a:lnTo>
                    <a:pt x="0" y="820420"/>
                  </a:lnTo>
                  <a:lnTo>
                    <a:pt x="187325" y="820420"/>
                  </a:lnTo>
                  <a:lnTo>
                    <a:pt x="187325" y="401320"/>
                  </a:lnTo>
                  <a:cubicBezTo>
                    <a:pt x="187325" y="191135"/>
                    <a:pt x="322580" y="142875"/>
                    <a:pt x="421640" y="142875"/>
                  </a:cubicBezTo>
                  <a:cubicBezTo>
                    <a:pt x="520700" y="142875"/>
                    <a:pt x="655955" y="191770"/>
                    <a:pt x="655955" y="401320"/>
                  </a:cubicBezTo>
                  <a:lnTo>
                    <a:pt x="655955" y="820420"/>
                  </a:lnTo>
                  <a:lnTo>
                    <a:pt x="843280" y="820420"/>
                  </a:lnTo>
                  <a:lnTo>
                    <a:pt x="843280" y="398780"/>
                  </a:lnTo>
                  <a:cubicBezTo>
                    <a:pt x="843915" y="86995"/>
                    <a:pt x="631825" y="0"/>
                    <a:pt x="421640" y="0"/>
                  </a:cubicBezTo>
                </a:path>
              </a:pathLst>
            </a:custGeom>
            <a:solidFill>
              <a:schemeClr val="bg1"/>
            </a:solidFill>
            <a:ln w="6350" cap="flat">
              <a:noFill/>
              <a:prstDash val="solid"/>
              <a:miter/>
            </a:ln>
          </p:spPr>
          <p:txBody>
            <a:bodyPr rtlCol="0" anchor="ctr"/>
            <a:lstStyle/>
            <a:p>
              <a:endParaRPr lang="fr-FR"/>
            </a:p>
          </p:txBody>
        </p:sp>
        <p:sp>
          <p:nvSpPr>
            <p:cNvPr id="63" name="Forme libre 62">
              <a:extLst>
                <a:ext uri="{FF2B5EF4-FFF2-40B4-BE49-F238E27FC236}">
                  <a16:creationId xmlns:a16="http://schemas.microsoft.com/office/drawing/2014/main" id="{6652B425-FDDF-F07E-E0AD-6C45966852D6}"/>
                </a:ext>
              </a:extLst>
            </p:cNvPr>
            <p:cNvSpPr/>
            <p:nvPr/>
          </p:nvSpPr>
          <p:spPr>
            <a:xfrm>
              <a:off x="1301606" y="6552934"/>
              <a:ext cx="99581" cy="101935"/>
            </a:xfrm>
            <a:custGeom>
              <a:avLst/>
              <a:gdLst>
                <a:gd name="connsiteX0" fmla="*/ 0 w 779145"/>
                <a:gd name="connsiteY0" fmla="*/ 398780 h 797559"/>
                <a:gd name="connsiteX1" fmla="*/ 398145 w 779145"/>
                <a:gd name="connsiteY1" fmla="*/ 797560 h 797559"/>
                <a:gd name="connsiteX2" fmla="*/ 779145 w 779145"/>
                <a:gd name="connsiteY2" fmla="*/ 797560 h 797559"/>
                <a:gd name="connsiteX3" fmla="*/ 779145 w 779145"/>
                <a:gd name="connsiteY3" fmla="*/ 657860 h 797559"/>
                <a:gd name="connsiteX4" fmla="*/ 446405 w 779145"/>
                <a:gd name="connsiteY4" fmla="*/ 657860 h 797559"/>
                <a:gd name="connsiteX5" fmla="*/ 194945 w 779145"/>
                <a:gd name="connsiteY5" fmla="*/ 398780 h 797559"/>
                <a:gd name="connsiteX6" fmla="*/ 446405 w 779145"/>
                <a:gd name="connsiteY6" fmla="*/ 137795 h 797559"/>
                <a:gd name="connsiteX7" fmla="*/ 779145 w 779145"/>
                <a:gd name="connsiteY7" fmla="*/ 137795 h 797559"/>
                <a:gd name="connsiteX8" fmla="*/ 779145 w 779145"/>
                <a:gd name="connsiteY8" fmla="*/ 0 h 797559"/>
                <a:gd name="connsiteX9" fmla="*/ 398145 w 779145"/>
                <a:gd name="connsiteY9" fmla="*/ 0 h 797559"/>
                <a:gd name="connsiteX10" fmla="*/ 0 w 779145"/>
                <a:gd name="connsiteY10" fmla="*/ 398780 h 7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145" h="797559">
                  <a:moveTo>
                    <a:pt x="0" y="398780"/>
                  </a:moveTo>
                  <a:cubicBezTo>
                    <a:pt x="0" y="596900"/>
                    <a:pt x="86360" y="797560"/>
                    <a:pt x="398145" y="797560"/>
                  </a:cubicBezTo>
                  <a:lnTo>
                    <a:pt x="779145" y="797560"/>
                  </a:lnTo>
                  <a:lnTo>
                    <a:pt x="779145" y="657860"/>
                  </a:lnTo>
                  <a:lnTo>
                    <a:pt x="446405" y="657860"/>
                  </a:lnTo>
                  <a:cubicBezTo>
                    <a:pt x="236220" y="657860"/>
                    <a:pt x="194945" y="495935"/>
                    <a:pt x="194945" y="398780"/>
                  </a:cubicBezTo>
                  <a:cubicBezTo>
                    <a:pt x="194945" y="302260"/>
                    <a:pt x="236220" y="137795"/>
                    <a:pt x="446405" y="137795"/>
                  </a:cubicBezTo>
                  <a:lnTo>
                    <a:pt x="779145" y="137795"/>
                  </a:lnTo>
                  <a:lnTo>
                    <a:pt x="779145" y="0"/>
                  </a:lnTo>
                  <a:lnTo>
                    <a:pt x="398145" y="0"/>
                  </a:lnTo>
                  <a:cubicBezTo>
                    <a:pt x="86360" y="0"/>
                    <a:pt x="0" y="200660"/>
                    <a:pt x="0" y="398780"/>
                  </a:cubicBezTo>
                </a:path>
              </a:pathLst>
            </a:custGeom>
            <a:solidFill>
              <a:schemeClr val="bg1"/>
            </a:solidFill>
            <a:ln w="6350" cap="flat">
              <a:noFill/>
              <a:prstDash val="solid"/>
              <a:miter/>
            </a:ln>
          </p:spPr>
          <p:txBody>
            <a:bodyPr rtlCol="0" anchor="ctr"/>
            <a:lstStyle/>
            <a:p>
              <a:endParaRPr lang="fr-FR"/>
            </a:p>
          </p:txBody>
        </p:sp>
        <p:sp>
          <p:nvSpPr>
            <p:cNvPr id="64" name="Forme libre 63">
              <a:extLst>
                <a:ext uri="{FF2B5EF4-FFF2-40B4-BE49-F238E27FC236}">
                  <a16:creationId xmlns:a16="http://schemas.microsoft.com/office/drawing/2014/main" id="{894E6C3F-D88B-1250-6447-E0A55898DBFD}"/>
                </a:ext>
              </a:extLst>
            </p:cNvPr>
            <p:cNvSpPr/>
            <p:nvPr/>
          </p:nvSpPr>
          <p:spPr>
            <a:xfrm>
              <a:off x="1538994" y="6550094"/>
              <a:ext cx="108914" cy="104856"/>
            </a:xfrm>
            <a:custGeom>
              <a:avLst/>
              <a:gdLst>
                <a:gd name="connsiteX0" fmla="*/ 652145 w 852169"/>
                <a:gd name="connsiteY0" fmla="*/ 365125 h 820419"/>
                <a:gd name="connsiteX1" fmla="*/ 200025 w 852169"/>
                <a:gd name="connsiteY1" fmla="*/ 365125 h 820419"/>
                <a:gd name="connsiteX2" fmla="*/ 424180 w 852169"/>
                <a:gd name="connsiteY2" fmla="*/ 121920 h 820419"/>
                <a:gd name="connsiteX3" fmla="*/ 652145 w 852169"/>
                <a:gd name="connsiteY3" fmla="*/ 365125 h 820419"/>
                <a:gd name="connsiteX4" fmla="*/ 199390 w 852169"/>
                <a:gd name="connsiteY4" fmla="*/ 485775 h 820419"/>
                <a:gd name="connsiteX5" fmla="*/ 852170 w 852169"/>
                <a:gd name="connsiteY5" fmla="*/ 485775 h 820419"/>
                <a:gd name="connsiteX6" fmla="*/ 852170 w 852169"/>
                <a:gd name="connsiteY6" fmla="*/ 426720 h 820419"/>
                <a:gd name="connsiteX7" fmla="*/ 407670 w 852169"/>
                <a:gd name="connsiteY7" fmla="*/ 0 h 820419"/>
                <a:gd name="connsiteX8" fmla="*/ 0 w 852169"/>
                <a:gd name="connsiteY8" fmla="*/ 410210 h 820419"/>
                <a:gd name="connsiteX9" fmla="*/ 0 w 852169"/>
                <a:gd name="connsiteY9" fmla="*/ 421640 h 820419"/>
                <a:gd name="connsiteX10" fmla="*/ 398145 w 852169"/>
                <a:gd name="connsiteY10" fmla="*/ 820420 h 820419"/>
                <a:gd name="connsiteX11" fmla="*/ 828675 w 852169"/>
                <a:gd name="connsiteY11" fmla="*/ 820420 h 820419"/>
                <a:gd name="connsiteX12" fmla="*/ 828675 w 852169"/>
                <a:gd name="connsiteY12" fmla="*/ 680720 h 820419"/>
                <a:gd name="connsiteX13" fmla="*/ 447040 w 852169"/>
                <a:gd name="connsiteY13" fmla="*/ 680720 h 820419"/>
                <a:gd name="connsiteX14" fmla="*/ 199390 w 852169"/>
                <a:gd name="connsiteY14" fmla="*/ 485775 h 82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169" h="820419">
                  <a:moveTo>
                    <a:pt x="652145" y="365125"/>
                  </a:moveTo>
                  <a:lnTo>
                    <a:pt x="200025" y="365125"/>
                  </a:lnTo>
                  <a:cubicBezTo>
                    <a:pt x="200025" y="297180"/>
                    <a:pt x="204470" y="121920"/>
                    <a:pt x="424180" y="121920"/>
                  </a:cubicBezTo>
                  <a:cubicBezTo>
                    <a:pt x="683895" y="121285"/>
                    <a:pt x="652145" y="365125"/>
                    <a:pt x="652145" y="365125"/>
                  </a:cubicBezTo>
                  <a:moveTo>
                    <a:pt x="199390" y="485775"/>
                  </a:moveTo>
                  <a:lnTo>
                    <a:pt x="852170" y="485775"/>
                  </a:lnTo>
                  <a:cubicBezTo>
                    <a:pt x="852170" y="463550"/>
                    <a:pt x="852170" y="426720"/>
                    <a:pt x="852170" y="426720"/>
                  </a:cubicBezTo>
                  <a:cubicBezTo>
                    <a:pt x="852170" y="71755"/>
                    <a:pt x="619125" y="0"/>
                    <a:pt x="407670" y="0"/>
                  </a:cubicBezTo>
                  <a:cubicBezTo>
                    <a:pt x="109855" y="0"/>
                    <a:pt x="0" y="212725"/>
                    <a:pt x="0" y="410210"/>
                  </a:cubicBezTo>
                  <a:lnTo>
                    <a:pt x="0" y="421640"/>
                  </a:lnTo>
                  <a:cubicBezTo>
                    <a:pt x="0" y="619760"/>
                    <a:pt x="86995" y="820420"/>
                    <a:pt x="398145" y="820420"/>
                  </a:cubicBezTo>
                  <a:lnTo>
                    <a:pt x="828675" y="820420"/>
                  </a:lnTo>
                  <a:lnTo>
                    <a:pt x="828675" y="680720"/>
                  </a:lnTo>
                  <a:lnTo>
                    <a:pt x="447040" y="680720"/>
                  </a:lnTo>
                  <a:cubicBezTo>
                    <a:pt x="271780" y="679450"/>
                    <a:pt x="213995" y="579120"/>
                    <a:pt x="199390" y="485775"/>
                  </a:cubicBezTo>
                </a:path>
              </a:pathLst>
            </a:custGeom>
            <a:solidFill>
              <a:schemeClr val="bg1"/>
            </a:solidFill>
            <a:ln w="6350" cap="flat">
              <a:noFill/>
              <a:prstDash val="solid"/>
              <a:miter/>
            </a:ln>
          </p:spPr>
          <p:txBody>
            <a:bodyPr rtlCol="0" anchor="ctr"/>
            <a:lstStyle/>
            <a:p>
              <a:endParaRPr lang="fr-FR"/>
            </a:p>
          </p:txBody>
        </p:sp>
        <p:sp>
          <p:nvSpPr>
            <p:cNvPr id="65" name="Forme libre 64">
              <a:extLst>
                <a:ext uri="{FF2B5EF4-FFF2-40B4-BE49-F238E27FC236}">
                  <a16:creationId xmlns:a16="http://schemas.microsoft.com/office/drawing/2014/main" id="{897E271B-D0DE-18D2-12E0-1A7C7C9259C1}"/>
                </a:ext>
              </a:extLst>
            </p:cNvPr>
            <p:cNvSpPr/>
            <p:nvPr/>
          </p:nvSpPr>
          <p:spPr>
            <a:xfrm>
              <a:off x="1662192" y="6552934"/>
              <a:ext cx="102259" cy="101366"/>
            </a:xfrm>
            <a:custGeom>
              <a:avLst/>
              <a:gdLst>
                <a:gd name="connsiteX0" fmla="*/ 472440 w 800100"/>
                <a:gd name="connsiteY0" fmla="*/ 336550 h 793114"/>
                <a:gd name="connsiteX1" fmla="*/ 367030 w 800100"/>
                <a:gd name="connsiteY1" fmla="*/ 336550 h 793114"/>
                <a:gd name="connsiteX2" fmla="*/ 207010 w 800100"/>
                <a:gd name="connsiteY2" fmla="*/ 234950 h 793114"/>
                <a:gd name="connsiteX3" fmla="*/ 355600 w 800100"/>
                <a:gd name="connsiteY3" fmla="*/ 137795 h 793114"/>
                <a:gd name="connsiteX4" fmla="*/ 769620 w 800100"/>
                <a:gd name="connsiteY4" fmla="*/ 137795 h 793114"/>
                <a:gd name="connsiteX5" fmla="*/ 769620 w 800100"/>
                <a:gd name="connsiteY5" fmla="*/ 0 h 793114"/>
                <a:gd name="connsiteX6" fmla="*/ 357505 w 800100"/>
                <a:gd name="connsiteY6" fmla="*/ 0 h 793114"/>
                <a:gd name="connsiteX7" fmla="*/ 0 w 800100"/>
                <a:gd name="connsiteY7" fmla="*/ 234315 h 793114"/>
                <a:gd name="connsiteX8" fmla="*/ 327660 w 800100"/>
                <a:gd name="connsiteY8" fmla="*/ 456565 h 793114"/>
                <a:gd name="connsiteX9" fmla="*/ 433070 w 800100"/>
                <a:gd name="connsiteY9" fmla="*/ 456565 h 793114"/>
                <a:gd name="connsiteX10" fmla="*/ 593090 w 800100"/>
                <a:gd name="connsiteY10" fmla="*/ 558165 h 793114"/>
                <a:gd name="connsiteX11" fmla="*/ 444500 w 800100"/>
                <a:gd name="connsiteY11" fmla="*/ 655320 h 793114"/>
                <a:gd name="connsiteX12" fmla="*/ 30480 w 800100"/>
                <a:gd name="connsiteY12" fmla="*/ 655320 h 793114"/>
                <a:gd name="connsiteX13" fmla="*/ 30480 w 800100"/>
                <a:gd name="connsiteY13" fmla="*/ 793115 h 793114"/>
                <a:gd name="connsiteX14" fmla="*/ 442595 w 800100"/>
                <a:gd name="connsiteY14" fmla="*/ 793115 h 793114"/>
                <a:gd name="connsiteX15" fmla="*/ 800100 w 800100"/>
                <a:gd name="connsiteY15" fmla="*/ 558800 h 793114"/>
                <a:gd name="connsiteX16" fmla="*/ 472440 w 800100"/>
                <a:gd name="connsiteY16" fmla="*/ 336550 h 7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100" h="793114">
                  <a:moveTo>
                    <a:pt x="472440" y="336550"/>
                  </a:moveTo>
                  <a:lnTo>
                    <a:pt x="367030" y="336550"/>
                  </a:lnTo>
                  <a:cubicBezTo>
                    <a:pt x="268605" y="336550"/>
                    <a:pt x="207010" y="305435"/>
                    <a:pt x="207010" y="234950"/>
                  </a:cubicBezTo>
                  <a:cubicBezTo>
                    <a:pt x="207010" y="166370"/>
                    <a:pt x="255270" y="139065"/>
                    <a:pt x="355600" y="137795"/>
                  </a:cubicBezTo>
                  <a:lnTo>
                    <a:pt x="769620" y="137795"/>
                  </a:lnTo>
                  <a:lnTo>
                    <a:pt x="769620" y="0"/>
                  </a:lnTo>
                  <a:lnTo>
                    <a:pt x="357505" y="0"/>
                  </a:lnTo>
                  <a:cubicBezTo>
                    <a:pt x="189865" y="0"/>
                    <a:pt x="0" y="27940"/>
                    <a:pt x="0" y="234315"/>
                  </a:cubicBezTo>
                  <a:cubicBezTo>
                    <a:pt x="0" y="459740"/>
                    <a:pt x="252730" y="456565"/>
                    <a:pt x="327660" y="456565"/>
                  </a:cubicBezTo>
                  <a:lnTo>
                    <a:pt x="433070" y="456565"/>
                  </a:lnTo>
                  <a:cubicBezTo>
                    <a:pt x="532130" y="456565"/>
                    <a:pt x="593090" y="487680"/>
                    <a:pt x="593090" y="558165"/>
                  </a:cubicBezTo>
                  <a:cubicBezTo>
                    <a:pt x="593090" y="626110"/>
                    <a:pt x="544830" y="654050"/>
                    <a:pt x="444500" y="655320"/>
                  </a:cubicBezTo>
                  <a:lnTo>
                    <a:pt x="30480" y="655320"/>
                  </a:lnTo>
                  <a:lnTo>
                    <a:pt x="30480" y="793115"/>
                  </a:lnTo>
                  <a:lnTo>
                    <a:pt x="442595" y="793115"/>
                  </a:lnTo>
                  <a:cubicBezTo>
                    <a:pt x="610235" y="793115"/>
                    <a:pt x="800100" y="765175"/>
                    <a:pt x="800100" y="558800"/>
                  </a:cubicBezTo>
                  <a:cubicBezTo>
                    <a:pt x="799465" y="332740"/>
                    <a:pt x="546735" y="336550"/>
                    <a:pt x="472440" y="336550"/>
                  </a:cubicBezTo>
                </a:path>
              </a:pathLst>
            </a:custGeom>
            <a:solidFill>
              <a:schemeClr val="bg1"/>
            </a:solidFill>
            <a:ln w="6350" cap="flat">
              <a:noFill/>
              <a:prstDash val="solid"/>
              <a:miter/>
            </a:ln>
          </p:spPr>
          <p:txBody>
            <a:bodyPr rtlCol="0" anchor="ctr"/>
            <a:lstStyle/>
            <a:p>
              <a:endParaRPr lang="fr-FR"/>
            </a:p>
          </p:txBody>
        </p:sp>
      </p:grpSp>
      <p:sp>
        <p:nvSpPr>
          <p:cNvPr id="2" name="Espace réservé du pied de page 4">
            <a:extLst>
              <a:ext uri="{FF2B5EF4-FFF2-40B4-BE49-F238E27FC236}">
                <a16:creationId xmlns:a16="http://schemas.microsoft.com/office/drawing/2014/main" id="{73CA8F28-2890-811C-D141-D87E78D6CC30}"/>
              </a:ext>
            </a:extLst>
          </p:cNvPr>
          <p:cNvSpPr>
            <a:spLocks noGrp="1"/>
          </p:cNvSpPr>
          <p:nvPr>
            <p:ph type="ftr" sz="quarter" idx="3"/>
          </p:nvPr>
        </p:nvSpPr>
        <p:spPr>
          <a:xfrm>
            <a:off x="6096000" y="6319202"/>
            <a:ext cx="5582477" cy="365125"/>
          </a:xfrm>
          <a:prstGeom prst="rect">
            <a:avLst/>
          </a:prstGeom>
        </p:spPr>
        <p:txBody>
          <a:bodyPr vert="horz" lIns="91440" tIns="45720" rIns="91440" bIns="45720" rtlCol="0" anchor="ctr"/>
          <a:lstStyle>
            <a:lvl1pPr algn="l">
              <a:defRPr sz="900" b="0" i="0">
                <a:solidFill>
                  <a:schemeClr val="bg1">
                    <a:lumMod val="85000"/>
                  </a:schemeClr>
                </a:solidFill>
                <a:latin typeface="CNES Sans Light" pitchFamily="2" charset="77"/>
              </a:defRPr>
            </a:lvl1pPr>
          </a:lstStyle>
          <a:p>
            <a:r>
              <a:rPr lang="fr-FR" dirty="0"/>
              <a:t>Insérez dans la zone de pieds de page, si besoin, vos informations annexes (légendes, sources, crédits, restrictions, logos partenaires, </a:t>
            </a:r>
            <a:r>
              <a:rPr lang="fr-FR" dirty="0" err="1"/>
              <a:t>etc</a:t>
            </a:r>
            <a:r>
              <a:rPr lang="fr-FR" dirty="0"/>
              <a:t>). </a:t>
            </a:r>
          </a:p>
        </p:txBody>
      </p:sp>
      <p:cxnSp>
        <p:nvCxnSpPr>
          <p:cNvPr id="20" name="Connecteur droit 19">
            <a:extLst>
              <a:ext uri="{FF2B5EF4-FFF2-40B4-BE49-F238E27FC236}">
                <a16:creationId xmlns:a16="http://schemas.microsoft.com/office/drawing/2014/main" id="{F5221EA4-37CD-BD8D-FCB8-A981FA4C18CD}"/>
              </a:ext>
            </a:extLst>
          </p:cNvPr>
          <p:cNvCxnSpPr/>
          <p:nvPr userDrawn="1"/>
        </p:nvCxnSpPr>
        <p:spPr>
          <a:xfrm>
            <a:off x="0" y="6149975"/>
            <a:ext cx="12192000" cy="0"/>
          </a:xfrm>
          <a:prstGeom prst="line">
            <a:avLst/>
          </a:prstGeom>
          <a:ln w="12700">
            <a:gradFill flip="none" rotWithShape="1">
              <a:gsLst>
                <a:gs pos="100000">
                  <a:schemeClr val="accent4"/>
                </a:gs>
                <a:gs pos="45000">
                  <a:schemeClr val="accent2"/>
                </a:gs>
                <a:gs pos="75000">
                  <a:schemeClr val="accent3"/>
                </a:gs>
                <a:gs pos="14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Espace réservé du texte 14">
            <a:extLst>
              <a:ext uri="{FF2B5EF4-FFF2-40B4-BE49-F238E27FC236}">
                <a16:creationId xmlns:a16="http://schemas.microsoft.com/office/drawing/2014/main" id="{320F944C-69EA-321E-EEF6-419BBE4E56D7}"/>
              </a:ext>
            </a:extLst>
          </p:cNvPr>
          <p:cNvSpPr>
            <a:spLocks noGrp="1"/>
          </p:cNvSpPr>
          <p:nvPr>
            <p:ph type="body" sz="quarter" idx="16" hasCustomPrompt="1"/>
          </p:nvPr>
        </p:nvSpPr>
        <p:spPr>
          <a:xfrm>
            <a:off x="9629521" y="346074"/>
            <a:ext cx="2018959" cy="666937"/>
          </a:xfrm>
        </p:spPr>
        <p:txBody>
          <a:bodyPr/>
          <a:lstStyle>
            <a:lvl1pPr algn="r">
              <a:defRPr cap="all" baseline="0">
                <a:solidFill>
                  <a:schemeClr val="accent3"/>
                </a:solidFill>
              </a:defRPr>
            </a:lvl1pPr>
          </a:lstStyle>
          <a:p>
            <a:pPr lvl="0"/>
            <a:r>
              <a:rPr lang="fr-FR" dirty="0"/>
              <a:t>RAPPEL DE LA PARTIE</a:t>
            </a:r>
          </a:p>
        </p:txBody>
      </p:sp>
      <p:sp>
        <p:nvSpPr>
          <p:cNvPr id="13" name="Titre 1">
            <a:extLst>
              <a:ext uri="{FF2B5EF4-FFF2-40B4-BE49-F238E27FC236}">
                <a16:creationId xmlns:a16="http://schemas.microsoft.com/office/drawing/2014/main" id="{299F5F5C-19A3-1F95-FFB1-4DA32F8C406F}"/>
              </a:ext>
            </a:extLst>
          </p:cNvPr>
          <p:cNvSpPr>
            <a:spLocks noGrp="1"/>
          </p:cNvSpPr>
          <p:nvPr>
            <p:ph type="title" hasCustomPrompt="1"/>
          </p:nvPr>
        </p:nvSpPr>
        <p:spPr>
          <a:xfrm>
            <a:off x="365125" y="364930"/>
            <a:ext cx="9264396" cy="1298460"/>
          </a:xfrm>
        </p:spPr>
        <p:txBody>
          <a:bodyPr anchor="t">
            <a:noAutofit/>
          </a:bodyPr>
          <a:lstStyle>
            <a:lvl1pPr algn="l">
              <a:defRPr sz="5400" cap="all" baseline="0">
                <a:ln w="15875">
                  <a:noFill/>
                </a:ln>
                <a:gradFill>
                  <a:gsLst>
                    <a:gs pos="0">
                      <a:schemeClr val="tx2"/>
                    </a:gs>
                    <a:gs pos="32000">
                      <a:schemeClr val="bg2"/>
                    </a:gs>
                    <a:gs pos="78000">
                      <a:schemeClr val="accent3"/>
                    </a:gs>
                    <a:gs pos="100000">
                      <a:schemeClr val="accent4"/>
                    </a:gs>
                  </a:gsLst>
                  <a:path path="circle">
                    <a:fillToRect t="100000" r="100000"/>
                  </a:path>
                </a:gradFill>
                <a:latin typeface="CNES Poster" pitchFamily="2" charset="77"/>
              </a:defRPr>
            </a:lvl1pPr>
          </a:lstStyle>
          <a:p>
            <a:r>
              <a:rPr lang="fr-FR" dirty="0"/>
              <a:t>MODIFIEZ LE TEXTE</a:t>
            </a:r>
          </a:p>
        </p:txBody>
      </p:sp>
    </p:spTree>
    <p:extLst>
      <p:ext uri="{BB962C8B-B14F-4D97-AF65-F5344CB8AC3E}">
        <p14:creationId xmlns:p14="http://schemas.microsoft.com/office/powerpoint/2010/main" val="172990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PHOTO PLEINE PAGE CLAIRE">
    <p:bg>
      <p:bgPr>
        <a:solidFill>
          <a:schemeClr val="bg1"/>
        </a:solidFill>
        <a:effectLst/>
      </p:bgPr>
    </p:bg>
    <p:spTree>
      <p:nvGrpSpPr>
        <p:cNvPr id="1" name=""/>
        <p:cNvGrpSpPr/>
        <p:nvPr/>
      </p:nvGrpSpPr>
      <p:grpSpPr>
        <a:xfrm>
          <a:off x="0" y="0"/>
          <a:ext cx="0" cy="0"/>
          <a:chOff x="0" y="0"/>
          <a:chExt cx="0" cy="0"/>
        </a:xfrm>
      </p:grpSpPr>
      <p:sp>
        <p:nvSpPr>
          <p:cNvPr id="57" name="Espace réservé pour une image  56">
            <a:extLst>
              <a:ext uri="{FF2B5EF4-FFF2-40B4-BE49-F238E27FC236}">
                <a16:creationId xmlns:a16="http://schemas.microsoft.com/office/drawing/2014/main" id="{CB6CD917-9206-823B-7FEF-E9CF24D9E894}"/>
              </a:ext>
            </a:extLst>
          </p:cNvPr>
          <p:cNvSpPr>
            <a:spLocks noGrp="1"/>
          </p:cNvSpPr>
          <p:nvPr>
            <p:ph type="pic" sz="quarter" idx="13"/>
          </p:nvPr>
        </p:nvSpPr>
        <p:spPr>
          <a:xfrm>
            <a:off x="-7938" y="0"/>
            <a:ext cx="12199938" cy="6146799"/>
          </a:xfrm>
          <a:solidFill>
            <a:schemeClr val="bg1">
              <a:lumMod val="85000"/>
            </a:schemeClr>
          </a:solidFill>
        </p:spPr>
        <p:txBody>
          <a:bodyPr/>
          <a:lstStyle/>
          <a:p>
            <a:endParaRPr lang="fr-FR" dirty="0"/>
          </a:p>
        </p:txBody>
      </p:sp>
      <p:sp>
        <p:nvSpPr>
          <p:cNvPr id="6" name="Espace réservé du numéro de diapositive 5">
            <a:extLst>
              <a:ext uri="{FF2B5EF4-FFF2-40B4-BE49-F238E27FC236}">
                <a16:creationId xmlns:a16="http://schemas.microsoft.com/office/drawing/2014/main" id="{01A94A53-1939-F77D-3664-44370FEC8845}"/>
              </a:ext>
            </a:extLst>
          </p:cNvPr>
          <p:cNvSpPr>
            <a:spLocks noGrp="1"/>
          </p:cNvSpPr>
          <p:nvPr>
            <p:ph type="sldNum" sz="quarter" idx="12"/>
          </p:nvPr>
        </p:nvSpPr>
        <p:spPr/>
        <p:txBody>
          <a:bodyPr/>
          <a:lstStyle>
            <a:lvl1pPr>
              <a:defRPr>
                <a:solidFill>
                  <a:schemeClr val="tx1">
                    <a:lumMod val="65000"/>
                    <a:lumOff val="35000"/>
                  </a:schemeClr>
                </a:solidFill>
              </a:defRPr>
            </a:lvl1pPr>
          </a:lstStyle>
          <a:p>
            <a:fld id="{6E739F3C-2768-A14F-A11C-037BCBCB7D23}" type="slidenum">
              <a:rPr lang="fr-FR" smtClean="0"/>
              <a:pPr/>
              <a:t>‹N°›</a:t>
            </a:fld>
            <a:endParaRPr lang="fr-FR" dirty="0"/>
          </a:p>
        </p:txBody>
      </p:sp>
      <p:sp>
        <p:nvSpPr>
          <p:cNvPr id="4" name="Forme libre 3">
            <a:extLst>
              <a:ext uri="{FF2B5EF4-FFF2-40B4-BE49-F238E27FC236}">
                <a16:creationId xmlns:a16="http://schemas.microsoft.com/office/drawing/2014/main" id="{2744B75B-2F98-7BEC-E830-9E174C92BCEA}"/>
              </a:ext>
            </a:extLst>
          </p:cNvPr>
          <p:cNvSpPr/>
          <p:nvPr userDrawn="1"/>
        </p:nvSpPr>
        <p:spPr>
          <a:xfrm>
            <a:off x="11826875" y="6303211"/>
            <a:ext cx="415636" cy="403761"/>
          </a:xfrm>
          <a:custGeom>
            <a:avLst/>
            <a:gdLst>
              <a:gd name="connsiteX0" fmla="*/ 201881 w 415636"/>
              <a:gd name="connsiteY0" fmla="*/ 0 h 403761"/>
              <a:gd name="connsiteX1" fmla="*/ 415636 w 415636"/>
              <a:gd name="connsiteY1" fmla="*/ 0 h 403761"/>
              <a:gd name="connsiteX2" fmla="*/ 415636 w 415636"/>
              <a:gd name="connsiteY2" fmla="*/ 403761 h 403761"/>
              <a:gd name="connsiteX3" fmla="*/ 201881 w 415636"/>
              <a:gd name="connsiteY3" fmla="*/ 403761 h 403761"/>
              <a:gd name="connsiteX4" fmla="*/ 4101 w 415636"/>
              <a:gd name="connsiteY4" fmla="*/ 242566 h 403761"/>
              <a:gd name="connsiteX5" fmla="*/ 0 w 415636"/>
              <a:gd name="connsiteY5" fmla="*/ 201881 h 403761"/>
              <a:gd name="connsiteX6" fmla="*/ 4101 w 415636"/>
              <a:gd name="connsiteY6" fmla="*/ 161195 h 403761"/>
              <a:gd name="connsiteX7" fmla="*/ 201881 w 415636"/>
              <a:gd name="connsiteY7"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36" h="403761">
                <a:moveTo>
                  <a:pt x="201881" y="0"/>
                </a:moveTo>
                <a:lnTo>
                  <a:pt x="415636" y="0"/>
                </a:lnTo>
                <a:lnTo>
                  <a:pt x="415636" y="403761"/>
                </a:lnTo>
                <a:lnTo>
                  <a:pt x="201881" y="403761"/>
                </a:lnTo>
                <a:cubicBezTo>
                  <a:pt x="104322" y="403761"/>
                  <a:pt x="22926" y="334560"/>
                  <a:pt x="4101" y="242566"/>
                </a:cubicBezTo>
                <a:lnTo>
                  <a:pt x="0" y="201881"/>
                </a:lnTo>
                <a:lnTo>
                  <a:pt x="4101" y="161195"/>
                </a:lnTo>
                <a:cubicBezTo>
                  <a:pt x="22926" y="69201"/>
                  <a:pt x="104322" y="0"/>
                  <a:pt x="201881"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nvGrpSpPr>
          <p:cNvPr id="8" name="Groupe 7">
            <a:extLst>
              <a:ext uri="{FF2B5EF4-FFF2-40B4-BE49-F238E27FC236}">
                <a16:creationId xmlns:a16="http://schemas.microsoft.com/office/drawing/2014/main" id="{53D040DC-5B6B-F3F7-7895-F5887A81330B}"/>
              </a:ext>
            </a:extLst>
          </p:cNvPr>
          <p:cNvGrpSpPr/>
          <p:nvPr userDrawn="1"/>
        </p:nvGrpSpPr>
        <p:grpSpPr>
          <a:xfrm>
            <a:off x="359170" y="6153060"/>
            <a:ext cx="781291" cy="704939"/>
            <a:chOff x="2295604" y="0"/>
            <a:chExt cx="7600791" cy="6858000"/>
          </a:xfrm>
        </p:grpSpPr>
        <p:sp>
          <p:nvSpPr>
            <p:cNvPr id="9" name="Forme libre 8">
              <a:extLst>
                <a:ext uri="{FF2B5EF4-FFF2-40B4-BE49-F238E27FC236}">
                  <a16:creationId xmlns:a16="http://schemas.microsoft.com/office/drawing/2014/main" id="{F4C55857-50C3-ED57-137C-58D2F9B4316F}"/>
                </a:ext>
              </a:extLst>
            </p:cNvPr>
            <p:cNvSpPr/>
            <p:nvPr/>
          </p:nvSpPr>
          <p:spPr>
            <a:xfrm>
              <a:off x="2295604" y="0"/>
              <a:ext cx="7600791" cy="6858000"/>
            </a:xfrm>
            <a:custGeom>
              <a:avLst/>
              <a:gdLst>
                <a:gd name="connsiteX0" fmla="*/ 0 w 7600791"/>
                <a:gd name="connsiteY0" fmla="*/ 0 h 6858000"/>
                <a:gd name="connsiteX1" fmla="*/ 7600791 w 7600791"/>
                <a:gd name="connsiteY1" fmla="*/ 0 h 6858000"/>
                <a:gd name="connsiteX2" fmla="*/ 7600791 w 7600791"/>
                <a:gd name="connsiteY2" fmla="*/ 6858000 h 6858000"/>
                <a:gd name="connsiteX3" fmla="*/ 0 w 76007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00791" h="6858000">
                  <a:moveTo>
                    <a:pt x="0" y="0"/>
                  </a:moveTo>
                  <a:lnTo>
                    <a:pt x="7600791" y="0"/>
                  </a:lnTo>
                  <a:lnTo>
                    <a:pt x="7600791" y="6858000"/>
                  </a:lnTo>
                  <a:lnTo>
                    <a:pt x="0" y="6858000"/>
                  </a:lnTo>
                  <a:close/>
                </a:path>
              </a:pathLst>
            </a:custGeom>
            <a:solidFill>
              <a:srgbClr val="FFFFFF"/>
            </a:solidFill>
            <a:ln w="893" cap="flat">
              <a:noFill/>
              <a:prstDash val="solid"/>
              <a:miter/>
            </a:ln>
          </p:spPr>
          <p:txBody>
            <a:bodyPr rtlCol="0" anchor="ctr"/>
            <a:lstStyle/>
            <a:p>
              <a:endParaRPr lang="fr-FR"/>
            </a:p>
          </p:txBody>
        </p:sp>
        <p:grpSp>
          <p:nvGrpSpPr>
            <p:cNvPr id="10" name="Graphique 12">
              <a:extLst>
                <a:ext uri="{FF2B5EF4-FFF2-40B4-BE49-F238E27FC236}">
                  <a16:creationId xmlns:a16="http://schemas.microsoft.com/office/drawing/2014/main" id="{E7B1557C-EF98-C996-E1A5-8EC83F938014}"/>
                </a:ext>
              </a:extLst>
            </p:cNvPr>
            <p:cNvGrpSpPr/>
            <p:nvPr/>
          </p:nvGrpSpPr>
          <p:grpSpPr>
            <a:xfrm>
              <a:off x="3189814" y="894132"/>
              <a:ext cx="2464444" cy="894132"/>
              <a:chOff x="3189814" y="894132"/>
              <a:chExt cx="2464444" cy="894132"/>
            </a:xfrm>
          </p:grpSpPr>
          <p:sp>
            <p:nvSpPr>
              <p:cNvPr id="13" name="Forme libre 12">
                <a:extLst>
                  <a:ext uri="{FF2B5EF4-FFF2-40B4-BE49-F238E27FC236}">
                    <a16:creationId xmlns:a16="http://schemas.microsoft.com/office/drawing/2014/main" id="{66CF7951-E36E-6B8B-D87A-EA7DDECC3A4E}"/>
                  </a:ext>
                </a:extLst>
              </p:cNvPr>
              <p:cNvSpPr/>
              <p:nvPr/>
            </p:nvSpPr>
            <p:spPr>
              <a:xfrm>
                <a:off x="3189814" y="894132"/>
                <a:ext cx="1166050" cy="894132"/>
              </a:xfrm>
              <a:custGeom>
                <a:avLst/>
                <a:gdLst>
                  <a:gd name="connsiteX0" fmla="*/ 1023871 w 1166050"/>
                  <a:gd name="connsiteY0" fmla="*/ 790414 h 894132"/>
                  <a:gd name="connsiteX1" fmla="*/ 1052486 w 1166050"/>
                  <a:gd name="connsiteY1" fmla="*/ 760013 h 894132"/>
                  <a:gd name="connsiteX2" fmla="*/ 1108821 w 1166050"/>
                  <a:gd name="connsiteY2" fmla="*/ 702789 h 894132"/>
                  <a:gd name="connsiteX3" fmla="*/ 1127600 w 1166050"/>
                  <a:gd name="connsiteY3" fmla="*/ 688482 h 894132"/>
                  <a:gd name="connsiteX4" fmla="*/ 1131177 w 1166050"/>
                  <a:gd name="connsiteY4" fmla="*/ 681329 h 894132"/>
                  <a:gd name="connsiteX5" fmla="*/ 1108821 w 1166050"/>
                  <a:gd name="connsiteY5" fmla="*/ 694741 h 894132"/>
                  <a:gd name="connsiteX6" fmla="*/ 1107033 w 1166050"/>
                  <a:gd name="connsiteY6" fmla="*/ 691165 h 894132"/>
                  <a:gd name="connsiteX7" fmla="*/ 1124917 w 1166050"/>
                  <a:gd name="connsiteY7" fmla="*/ 677753 h 894132"/>
                  <a:gd name="connsiteX8" fmla="*/ 1124023 w 1166050"/>
                  <a:gd name="connsiteY8" fmla="*/ 677753 h 894132"/>
                  <a:gd name="connsiteX9" fmla="*/ 1122234 w 1166050"/>
                  <a:gd name="connsiteY9" fmla="*/ 674176 h 894132"/>
                  <a:gd name="connsiteX10" fmla="*/ 1068582 w 1166050"/>
                  <a:gd name="connsiteY10" fmla="*/ 699212 h 894132"/>
                  <a:gd name="connsiteX11" fmla="*/ 1060534 w 1166050"/>
                  <a:gd name="connsiteY11" fmla="*/ 697424 h 894132"/>
                  <a:gd name="connsiteX12" fmla="*/ 991680 w 1166050"/>
                  <a:gd name="connsiteY12" fmla="*/ 737660 h 894132"/>
                  <a:gd name="connsiteX13" fmla="*/ 991680 w 1166050"/>
                  <a:gd name="connsiteY13" fmla="*/ 734083 h 894132"/>
                  <a:gd name="connsiteX14" fmla="*/ 961277 w 1166050"/>
                  <a:gd name="connsiteY14" fmla="*/ 745707 h 894132"/>
                  <a:gd name="connsiteX15" fmla="*/ 919249 w 1166050"/>
                  <a:gd name="connsiteY15" fmla="*/ 747495 h 894132"/>
                  <a:gd name="connsiteX16" fmla="*/ 857548 w 1166050"/>
                  <a:gd name="connsiteY16" fmla="*/ 758225 h 894132"/>
                  <a:gd name="connsiteX17" fmla="*/ 855760 w 1166050"/>
                  <a:gd name="connsiteY17" fmla="*/ 759119 h 894132"/>
                  <a:gd name="connsiteX18" fmla="*/ 824462 w 1166050"/>
                  <a:gd name="connsiteY18" fmla="*/ 771637 h 894132"/>
                  <a:gd name="connsiteX19" fmla="*/ 820885 w 1166050"/>
                  <a:gd name="connsiteY19" fmla="*/ 775213 h 894132"/>
                  <a:gd name="connsiteX20" fmla="*/ 809261 w 1166050"/>
                  <a:gd name="connsiteY20" fmla="*/ 785049 h 894132"/>
                  <a:gd name="connsiteX21" fmla="*/ 781540 w 1166050"/>
                  <a:gd name="connsiteY21" fmla="*/ 807402 h 894132"/>
                  <a:gd name="connsiteX22" fmla="*/ 778858 w 1166050"/>
                  <a:gd name="connsiteY22" fmla="*/ 808296 h 894132"/>
                  <a:gd name="connsiteX23" fmla="*/ 752031 w 1166050"/>
                  <a:gd name="connsiteY23" fmla="*/ 834226 h 894132"/>
                  <a:gd name="connsiteX24" fmla="*/ 746666 w 1166050"/>
                  <a:gd name="connsiteY24" fmla="*/ 835120 h 894132"/>
                  <a:gd name="connsiteX25" fmla="*/ 747560 w 1166050"/>
                  <a:gd name="connsiteY25" fmla="*/ 833332 h 894132"/>
                  <a:gd name="connsiteX26" fmla="*/ 752031 w 1166050"/>
                  <a:gd name="connsiteY26" fmla="*/ 826179 h 894132"/>
                  <a:gd name="connsiteX27" fmla="*/ 757396 w 1166050"/>
                  <a:gd name="connsiteY27" fmla="*/ 818132 h 894132"/>
                  <a:gd name="connsiteX28" fmla="*/ 764550 w 1166050"/>
                  <a:gd name="connsiteY28" fmla="*/ 808296 h 894132"/>
                  <a:gd name="connsiteX29" fmla="*/ 764550 w 1166050"/>
                  <a:gd name="connsiteY29" fmla="*/ 806508 h 894132"/>
                  <a:gd name="connsiteX30" fmla="*/ 761868 w 1166050"/>
                  <a:gd name="connsiteY30" fmla="*/ 805614 h 894132"/>
                  <a:gd name="connsiteX31" fmla="*/ 790482 w 1166050"/>
                  <a:gd name="connsiteY31" fmla="*/ 784155 h 894132"/>
                  <a:gd name="connsiteX32" fmla="*/ 788694 w 1166050"/>
                  <a:gd name="connsiteY32" fmla="*/ 782366 h 894132"/>
                  <a:gd name="connsiteX33" fmla="*/ 791377 w 1166050"/>
                  <a:gd name="connsiteY33" fmla="*/ 777896 h 894132"/>
                  <a:gd name="connsiteX34" fmla="*/ 792271 w 1166050"/>
                  <a:gd name="connsiteY34" fmla="*/ 776107 h 894132"/>
                  <a:gd name="connsiteX35" fmla="*/ 791377 w 1166050"/>
                  <a:gd name="connsiteY35" fmla="*/ 774319 h 894132"/>
                  <a:gd name="connsiteX36" fmla="*/ 783329 w 1166050"/>
                  <a:gd name="connsiteY36" fmla="*/ 779684 h 894132"/>
                  <a:gd name="connsiteX37" fmla="*/ 769915 w 1166050"/>
                  <a:gd name="connsiteY37" fmla="*/ 790414 h 894132"/>
                  <a:gd name="connsiteX38" fmla="*/ 767233 w 1166050"/>
                  <a:gd name="connsiteY38" fmla="*/ 790414 h 894132"/>
                  <a:gd name="connsiteX39" fmla="*/ 765444 w 1166050"/>
                  <a:gd name="connsiteY39" fmla="*/ 789519 h 894132"/>
                  <a:gd name="connsiteX40" fmla="*/ 765444 w 1166050"/>
                  <a:gd name="connsiteY40" fmla="*/ 788625 h 894132"/>
                  <a:gd name="connsiteX41" fmla="*/ 766339 w 1166050"/>
                  <a:gd name="connsiteY41" fmla="*/ 786837 h 894132"/>
                  <a:gd name="connsiteX42" fmla="*/ 767233 w 1166050"/>
                  <a:gd name="connsiteY42" fmla="*/ 785049 h 894132"/>
                  <a:gd name="connsiteX43" fmla="*/ 768127 w 1166050"/>
                  <a:gd name="connsiteY43" fmla="*/ 784155 h 894132"/>
                  <a:gd name="connsiteX44" fmla="*/ 769021 w 1166050"/>
                  <a:gd name="connsiteY44" fmla="*/ 782366 h 894132"/>
                  <a:gd name="connsiteX45" fmla="*/ 769915 w 1166050"/>
                  <a:gd name="connsiteY45" fmla="*/ 780578 h 894132"/>
                  <a:gd name="connsiteX46" fmla="*/ 771704 w 1166050"/>
                  <a:gd name="connsiteY46" fmla="*/ 777002 h 894132"/>
                  <a:gd name="connsiteX47" fmla="*/ 772598 w 1166050"/>
                  <a:gd name="connsiteY47" fmla="*/ 775213 h 894132"/>
                  <a:gd name="connsiteX48" fmla="*/ 774387 w 1166050"/>
                  <a:gd name="connsiteY48" fmla="*/ 772531 h 894132"/>
                  <a:gd name="connsiteX49" fmla="*/ 773492 w 1166050"/>
                  <a:gd name="connsiteY49" fmla="*/ 769849 h 894132"/>
                  <a:gd name="connsiteX50" fmla="*/ 785117 w 1166050"/>
                  <a:gd name="connsiteY50" fmla="*/ 760013 h 894132"/>
                  <a:gd name="connsiteX51" fmla="*/ 784223 w 1166050"/>
                  <a:gd name="connsiteY51" fmla="*/ 760013 h 894132"/>
                  <a:gd name="connsiteX52" fmla="*/ 803895 w 1166050"/>
                  <a:gd name="connsiteY52" fmla="*/ 749283 h 894132"/>
                  <a:gd name="connsiteX53" fmla="*/ 806578 w 1166050"/>
                  <a:gd name="connsiteY53" fmla="*/ 746601 h 894132"/>
                  <a:gd name="connsiteX54" fmla="*/ 779752 w 1166050"/>
                  <a:gd name="connsiteY54" fmla="*/ 760013 h 894132"/>
                  <a:gd name="connsiteX55" fmla="*/ 777069 w 1166050"/>
                  <a:gd name="connsiteY55" fmla="*/ 761801 h 894132"/>
                  <a:gd name="connsiteX56" fmla="*/ 772598 w 1166050"/>
                  <a:gd name="connsiteY56" fmla="*/ 760013 h 894132"/>
                  <a:gd name="connsiteX57" fmla="*/ 772598 w 1166050"/>
                  <a:gd name="connsiteY57" fmla="*/ 759119 h 894132"/>
                  <a:gd name="connsiteX58" fmla="*/ 782434 w 1166050"/>
                  <a:gd name="connsiteY58" fmla="*/ 751072 h 894132"/>
                  <a:gd name="connsiteX59" fmla="*/ 786011 w 1166050"/>
                  <a:gd name="connsiteY59" fmla="*/ 752860 h 894132"/>
                  <a:gd name="connsiteX60" fmla="*/ 977372 w 1166050"/>
                  <a:gd name="connsiteY60" fmla="*/ 699212 h 894132"/>
                  <a:gd name="connsiteX61" fmla="*/ 992574 w 1166050"/>
                  <a:gd name="connsiteY61" fmla="*/ 689377 h 894132"/>
                  <a:gd name="connsiteX62" fmla="*/ 1017612 w 1166050"/>
                  <a:gd name="connsiteY62" fmla="*/ 672388 h 894132"/>
                  <a:gd name="connsiteX63" fmla="*/ 1046227 w 1166050"/>
                  <a:gd name="connsiteY63" fmla="*/ 633940 h 894132"/>
                  <a:gd name="connsiteX64" fmla="*/ 1044438 w 1166050"/>
                  <a:gd name="connsiteY64" fmla="*/ 630364 h 894132"/>
                  <a:gd name="connsiteX65" fmla="*/ 970219 w 1166050"/>
                  <a:gd name="connsiteY65" fmla="*/ 685800 h 894132"/>
                  <a:gd name="connsiteX66" fmla="*/ 858442 w 1166050"/>
                  <a:gd name="connsiteY66" fmla="*/ 706365 h 894132"/>
                  <a:gd name="connsiteX67" fmla="*/ 866490 w 1166050"/>
                  <a:gd name="connsiteY67" fmla="*/ 702789 h 894132"/>
                  <a:gd name="connsiteX68" fmla="*/ 873644 w 1166050"/>
                  <a:gd name="connsiteY68" fmla="*/ 692953 h 894132"/>
                  <a:gd name="connsiteX69" fmla="*/ 879009 w 1166050"/>
                  <a:gd name="connsiteY69" fmla="*/ 692953 h 894132"/>
                  <a:gd name="connsiteX70" fmla="*/ 882586 w 1166050"/>
                  <a:gd name="connsiteY70" fmla="*/ 689377 h 894132"/>
                  <a:gd name="connsiteX71" fmla="*/ 889740 w 1166050"/>
                  <a:gd name="connsiteY71" fmla="*/ 687588 h 894132"/>
                  <a:gd name="connsiteX72" fmla="*/ 866490 w 1166050"/>
                  <a:gd name="connsiteY72" fmla="*/ 687588 h 894132"/>
                  <a:gd name="connsiteX73" fmla="*/ 871855 w 1166050"/>
                  <a:gd name="connsiteY73" fmla="*/ 677753 h 894132"/>
                  <a:gd name="connsiteX74" fmla="*/ 879009 w 1166050"/>
                  <a:gd name="connsiteY74" fmla="*/ 677753 h 894132"/>
                  <a:gd name="connsiteX75" fmla="*/ 882586 w 1166050"/>
                  <a:gd name="connsiteY75" fmla="*/ 670600 h 894132"/>
                  <a:gd name="connsiteX76" fmla="*/ 955017 w 1166050"/>
                  <a:gd name="connsiteY76" fmla="*/ 630364 h 894132"/>
                  <a:gd name="connsiteX77" fmla="*/ 941604 w 1166050"/>
                  <a:gd name="connsiteY77" fmla="*/ 632152 h 894132"/>
                  <a:gd name="connsiteX78" fmla="*/ 945181 w 1166050"/>
                  <a:gd name="connsiteY78" fmla="*/ 626787 h 894132"/>
                  <a:gd name="connsiteX79" fmla="*/ 997939 w 1166050"/>
                  <a:gd name="connsiteY79" fmla="*/ 604434 h 894132"/>
                  <a:gd name="connsiteX80" fmla="*/ 979161 w 1166050"/>
                  <a:gd name="connsiteY80" fmla="*/ 604434 h 894132"/>
                  <a:gd name="connsiteX81" fmla="*/ 988997 w 1166050"/>
                  <a:gd name="connsiteY81" fmla="*/ 599069 h 894132"/>
                  <a:gd name="connsiteX82" fmla="*/ 988997 w 1166050"/>
                  <a:gd name="connsiteY82" fmla="*/ 593704 h 894132"/>
                  <a:gd name="connsiteX83" fmla="*/ 992574 w 1166050"/>
                  <a:gd name="connsiteY83" fmla="*/ 591916 h 894132"/>
                  <a:gd name="connsiteX84" fmla="*/ 988997 w 1166050"/>
                  <a:gd name="connsiteY84" fmla="*/ 590128 h 894132"/>
                  <a:gd name="connsiteX85" fmla="*/ 998833 w 1166050"/>
                  <a:gd name="connsiteY85" fmla="*/ 584763 h 894132"/>
                  <a:gd name="connsiteX86" fmla="*/ 993468 w 1166050"/>
                  <a:gd name="connsiteY86" fmla="*/ 582975 h 894132"/>
                  <a:gd name="connsiteX87" fmla="*/ 1015823 w 1166050"/>
                  <a:gd name="connsiteY87" fmla="*/ 573139 h 894132"/>
                  <a:gd name="connsiteX88" fmla="*/ 1008670 w 1166050"/>
                  <a:gd name="connsiteY88" fmla="*/ 569563 h 894132"/>
                  <a:gd name="connsiteX89" fmla="*/ 1012247 w 1166050"/>
                  <a:gd name="connsiteY89" fmla="*/ 567774 h 894132"/>
                  <a:gd name="connsiteX90" fmla="*/ 1008670 w 1166050"/>
                  <a:gd name="connsiteY90" fmla="*/ 567774 h 894132"/>
                  <a:gd name="connsiteX91" fmla="*/ 1006881 w 1166050"/>
                  <a:gd name="connsiteY91" fmla="*/ 560621 h 894132"/>
                  <a:gd name="connsiteX92" fmla="*/ 1022083 w 1166050"/>
                  <a:gd name="connsiteY92" fmla="*/ 520385 h 894132"/>
                  <a:gd name="connsiteX93" fmla="*/ 1018506 w 1166050"/>
                  <a:gd name="connsiteY93" fmla="*/ 518597 h 894132"/>
                  <a:gd name="connsiteX94" fmla="*/ 949652 w 1166050"/>
                  <a:gd name="connsiteY94" fmla="*/ 550786 h 894132"/>
                  <a:gd name="connsiteX95" fmla="*/ 938027 w 1166050"/>
                  <a:gd name="connsiteY95" fmla="*/ 550786 h 894132"/>
                  <a:gd name="connsiteX96" fmla="*/ 909412 w 1166050"/>
                  <a:gd name="connsiteY96" fmla="*/ 548998 h 894132"/>
                  <a:gd name="connsiteX97" fmla="*/ 892422 w 1166050"/>
                  <a:gd name="connsiteY97" fmla="*/ 535586 h 894132"/>
                  <a:gd name="connsiteX98" fmla="*/ 850394 w 1166050"/>
                  <a:gd name="connsiteY98" fmla="*/ 515021 h 894132"/>
                  <a:gd name="connsiteX99" fmla="*/ 720734 w 1166050"/>
                  <a:gd name="connsiteY99" fmla="*/ 496244 h 894132"/>
                  <a:gd name="connsiteX100" fmla="*/ 779752 w 1166050"/>
                  <a:gd name="connsiteY100" fmla="*/ 479255 h 894132"/>
                  <a:gd name="connsiteX101" fmla="*/ 865596 w 1166050"/>
                  <a:gd name="connsiteY101" fmla="*/ 462267 h 894132"/>
                  <a:gd name="connsiteX102" fmla="*/ 848606 w 1166050"/>
                  <a:gd name="connsiteY102" fmla="*/ 462267 h 894132"/>
                  <a:gd name="connsiteX103" fmla="*/ 776175 w 1166050"/>
                  <a:gd name="connsiteY103" fmla="*/ 472102 h 894132"/>
                  <a:gd name="connsiteX104" fmla="*/ 726993 w 1166050"/>
                  <a:gd name="connsiteY104" fmla="*/ 485514 h 894132"/>
                  <a:gd name="connsiteX105" fmla="*/ 700167 w 1166050"/>
                  <a:gd name="connsiteY105" fmla="*/ 497138 h 894132"/>
                  <a:gd name="connsiteX106" fmla="*/ 700167 w 1166050"/>
                  <a:gd name="connsiteY106" fmla="*/ 491773 h 894132"/>
                  <a:gd name="connsiteX107" fmla="*/ 764550 w 1166050"/>
                  <a:gd name="connsiteY107" fmla="*/ 449749 h 894132"/>
                  <a:gd name="connsiteX108" fmla="*/ 853971 w 1166050"/>
                  <a:gd name="connsiteY108" fmla="*/ 453325 h 894132"/>
                  <a:gd name="connsiteX109" fmla="*/ 918354 w 1166050"/>
                  <a:gd name="connsiteY109" fmla="*/ 464949 h 894132"/>
                  <a:gd name="connsiteX110" fmla="*/ 935344 w 1166050"/>
                  <a:gd name="connsiteY110" fmla="*/ 480149 h 894132"/>
                  <a:gd name="connsiteX111" fmla="*/ 965748 w 1166050"/>
                  <a:gd name="connsiteY111" fmla="*/ 487302 h 894132"/>
                  <a:gd name="connsiteX112" fmla="*/ 965748 w 1166050"/>
                  <a:gd name="connsiteY112" fmla="*/ 477467 h 894132"/>
                  <a:gd name="connsiteX113" fmla="*/ 988103 w 1166050"/>
                  <a:gd name="connsiteY113" fmla="*/ 475679 h 894132"/>
                  <a:gd name="connsiteX114" fmla="*/ 969324 w 1166050"/>
                  <a:gd name="connsiteY114" fmla="*/ 439913 h 894132"/>
                  <a:gd name="connsiteX115" fmla="*/ 971113 w 1166050"/>
                  <a:gd name="connsiteY115" fmla="*/ 436337 h 894132"/>
                  <a:gd name="connsiteX116" fmla="*/ 1011352 w 1166050"/>
                  <a:gd name="connsiteY116" fmla="*/ 470314 h 894132"/>
                  <a:gd name="connsiteX117" fmla="*/ 1036390 w 1166050"/>
                  <a:gd name="connsiteY117" fmla="*/ 468526 h 894132"/>
                  <a:gd name="connsiteX118" fmla="*/ 997045 w 1166050"/>
                  <a:gd name="connsiteY118" fmla="*/ 417560 h 894132"/>
                  <a:gd name="connsiteX119" fmla="*/ 997045 w 1166050"/>
                  <a:gd name="connsiteY119" fmla="*/ 410407 h 894132"/>
                  <a:gd name="connsiteX120" fmla="*/ 991680 w 1166050"/>
                  <a:gd name="connsiteY120" fmla="*/ 406831 h 894132"/>
                  <a:gd name="connsiteX121" fmla="*/ 991680 w 1166050"/>
                  <a:gd name="connsiteY121" fmla="*/ 399677 h 894132"/>
                  <a:gd name="connsiteX122" fmla="*/ 983632 w 1166050"/>
                  <a:gd name="connsiteY122" fmla="*/ 384477 h 894132"/>
                  <a:gd name="connsiteX123" fmla="*/ 978267 w 1166050"/>
                  <a:gd name="connsiteY123" fmla="*/ 354077 h 894132"/>
                  <a:gd name="connsiteX124" fmla="*/ 971113 w 1166050"/>
                  <a:gd name="connsiteY124" fmla="*/ 325464 h 894132"/>
                  <a:gd name="connsiteX125" fmla="*/ 955911 w 1166050"/>
                  <a:gd name="connsiteY125" fmla="*/ 244098 h 894132"/>
                  <a:gd name="connsiteX126" fmla="*/ 989891 w 1166050"/>
                  <a:gd name="connsiteY126" fmla="*/ 158262 h 894132"/>
                  <a:gd name="connsiteX127" fmla="*/ 1037284 w 1166050"/>
                  <a:gd name="connsiteY127" fmla="*/ 104614 h 894132"/>
                  <a:gd name="connsiteX128" fmla="*/ 1069476 w 1166050"/>
                  <a:gd name="connsiteY128" fmla="*/ 50966 h 894132"/>
                  <a:gd name="connsiteX129" fmla="*/ 1121340 w 1166050"/>
                  <a:gd name="connsiteY129" fmla="*/ 16989 h 894132"/>
                  <a:gd name="connsiteX130" fmla="*/ 1166051 w 1166050"/>
                  <a:gd name="connsiteY130" fmla="*/ 0 h 894132"/>
                  <a:gd name="connsiteX131" fmla="*/ 0 w 1166050"/>
                  <a:gd name="connsiteY131" fmla="*/ 0 h 894132"/>
                  <a:gd name="connsiteX132" fmla="*/ 0 w 1166050"/>
                  <a:gd name="connsiteY132" fmla="*/ 894133 h 894132"/>
                  <a:gd name="connsiteX133" fmla="*/ 828933 w 1166050"/>
                  <a:gd name="connsiteY133" fmla="*/ 894133 h 894132"/>
                  <a:gd name="connsiteX134" fmla="*/ 938027 w 1166050"/>
                  <a:gd name="connsiteY134" fmla="*/ 837803 h 894132"/>
                  <a:gd name="connsiteX135" fmla="*/ 1023871 w 1166050"/>
                  <a:gd name="connsiteY135" fmla="*/ 790414 h 894132"/>
                  <a:gd name="connsiteX136" fmla="*/ 764550 w 1166050"/>
                  <a:gd name="connsiteY136" fmla="*/ 668812 h 894132"/>
                  <a:gd name="connsiteX137" fmla="*/ 756502 w 1166050"/>
                  <a:gd name="connsiteY137" fmla="*/ 667023 h 894132"/>
                  <a:gd name="connsiteX138" fmla="*/ 777069 w 1166050"/>
                  <a:gd name="connsiteY138" fmla="*/ 655400 h 894132"/>
                  <a:gd name="connsiteX139" fmla="*/ 788694 w 1166050"/>
                  <a:gd name="connsiteY139" fmla="*/ 651823 h 894132"/>
                  <a:gd name="connsiteX140" fmla="*/ 800319 w 1166050"/>
                  <a:gd name="connsiteY140" fmla="*/ 658976 h 894132"/>
                  <a:gd name="connsiteX141" fmla="*/ 764550 w 1166050"/>
                  <a:gd name="connsiteY141" fmla="*/ 668812 h 894132"/>
                  <a:gd name="connsiteX142" fmla="*/ 505229 w 1166050"/>
                  <a:gd name="connsiteY142" fmla="*/ 632152 h 894132"/>
                  <a:gd name="connsiteX143" fmla="*/ 503441 w 1166050"/>
                  <a:gd name="connsiteY143" fmla="*/ 628576 h 894132"/>
                  <a:gd name="connsiteX144" fmla="*/ 557988 w 1166050"/>
                  <a:gd name="connsiteY144" fmla="*/ 542739 h 894132"/>
                  <a:gd name="connsiteX145" fmla="*/ 615217 w 1166050"/>
                  <a:gd name="connsiteY145" fmla="*/ 495350 h 894132"/>
                  <a:gd name="connsiteX146" fmla="*/ 710003 w 1166050"/>
                  <a:gd name="connsiteY146" fmla="*/ 421137 h 894132"/>
                  <a:gd name="connsiteX147" fmla="*/ 753820 w 1166050"/>
                  <a:gd name="connsiteY147" fmla="*/ 422925 h 894132"/>
                  <a:gd name="connsiteX148" fmla="*/ 733253 w 1166050"/>
                  <a:gd name="connsiteY148" fmla="*/ 432760 h 894132"/>
                  <a:gd name="connsiteX149" fmla="*/ 727888 w 1166050"/>
                  <a:gd name="connsiteY149" fmla="*/ 430972 h 894132"/>
                  <a:gd name="connsiteX150" fmla="*/ 729676 w 1166050"/>
                  <a:gd name="connsiteY150" fmla="*/ 425607 h 894132"/>
                  <a:gd name="connsiteX151" fmla="*/ 676023 w 1166050"/>
                  <a:gd name="connsiteY151" fmla="*/ 474785 h 894132"/>
                  <a:gd name="connsiteX152" fmla="*/ 637572 w 1166050"/>
                  <a:gd name="connsiteY152" fmla="*/ 518597 h 894132"/>
                  <a:gd name="connsiteX153" fmla="*/ 635784 w 1166050"/>
                  <a:gd name="connsiteY153" fmla="*/ 515021 h 894132"/>
                  <a:gd name="connsiteX154" fmla="*/ 505229 w 1166050"/>
                  <a:gd name="connsiteY154" fmla="*/ 632152 h 894132"/>
                  <a:gd name="connsiteX155" fmla="*/ 645620 w 1166050"/>
                  <a:gd name="connsiteY155" fmla="*/ 520385 h 894132"/>
                  <a:gd name="connsiteX156" fmla="*/ 640255 w 1166050"/>
                  <a:gd name="connsiteY156" fmla="*/ 527538 h 894132"/>
                  <a:gd name="connsiteX157" fmla="*/ 633101 w 1166050"/>
                  <a:gd name="connsiteY157" fmla="*/ 534692 h 894132"/>
                  <a:gd name="connsiteX158" fmla="*/ 629524 w 1166050"/>
                  <a:gd name="connsiteY158" fmla="*/ 532903 h 894132"/>
                  <a:gd name="connsiteX159" fmla="*/ 642938 w 1166050"/>
                  <a:gd name="connsiteY159" fmla="*/ 517703 h 894132"/>
                  <a:gd name="connsiteX160" fmla="*/ 645620 w 1166050"/>
                  <a:gd name="connsiteY160" fmla="*/ 520385 h 894132"/>
                  <a:gd name="connsiteX161" fmla="*/ 724311 w 1166050"/>
                  <a:gd name="connsiteY161" fmla="*/ 773425 h 894132"/>
                  <a:gd name="connsiteX162" fmla="*/ 719840 w 1166050"/>
                  <a:gd name="connsiteY162" fmla="*/ 778790 h 894132"/>
                  <a:gd name="connsiteX163" fmla="*/ 721628 w 1166050"/>
                  <a:gd name="connsiteY163" fmla="*/ 781472 h 894132"/>
                  <a:gd name="connsiteX164" fmla="*/ 709109 w 1166050"/>
                  <a:gd name="connsiteY164" fmla="*/ 790414 h 894132"/>
                  <a:gd name="connsiteX165" fmla="*/ 706426 w 1166050"/>
                  <a:gd name="connsiteY165" fmla="*/ 790414 h 894132"/>
                  <a:gd name="connsiteX166" fmla="*/ 700167 w 1166050"/>
                  <a:gd name="connsiteY166" fmla="*/ 796673 h 894132"/>
                  <a:gd name="connsiteX167" fmla="*/ 691225 w 1166050"/>
                  <a:gd name="connsiteY167" fmla="*/ 794884 h 894132"/>
                  <a:gd name="connsiteX168" fmla="*/ 703744 w 1166050"/>
                  <a:gd name="connsiteY168" fmla="*/ 783261 h 894132"/>
                  <a:gd name="connsiteX169" fmla="*/ 710898 w 1166050"/>
                  <a:gd name="connsiteY169" fmla="*/ 776107 h 894132"/>
                  <a:gd name="connsiteX170" fmla="*/ 714474 w 1166050"/>
                  <a:gd name="connsiteY170" fmla="*/ 772531 h 894132"/>
                  <a:gd name="connsiteX171" fmla="*/ 724311 w 1166050"/>
                  <a:gd name="connsiteY171" fmla="*/ 773425 h 894132"/>
                  <a:gd name="connsiteX172" fmla="*/ 693908 w 1166050"/>
                  <a:gd name="connsiteY172" fmla="*/ 760013 h 894132"/>
                  <a:gd name="connsiteX173" fmla="*/ 674235 w 1166050"/>
                  <a:gd name="connsiteY173" fmla="*/ 773425 h 894132"/>
                  <a:gd name="connsiteX174" fmla="*/ 651880 w 1166050"/>
                  <a:gd name="connsiteY174" fmla="*/ 784155 h 894132"/>
                  <a:gd name="connsiteX175" fmla="*/ 649197 w 1166050"/>
                  <a:gd name="connsiteY175" fmla="*/ 783261 h 894132"/>
                  <a:gd name="connsiteX176" fmla="*/ 632207 w 1166050"/>
                  <a:gd name="connsiteY176" fmla="*/ 796673 h 894132"/>
                  <a:gd name="connsiteX177" fmla="*/ 629524 w 1166050"/>
                  <a:gd name="connsiteY177" fmla="*/ 799355 h 894132"/>
                  <a:gd name="connsiteX178" fmla="*/ 626842 w 1166050"/>
                  <a:gd name="connsiteY178" fmla="*/ 802037 h 894132"/>
                  <a:gd name="connsiteX179" fmla="*/ 623265 w 1166050"/>
                  <a:gd name="connsiteY179" fmla="*/ 805614 h 894132"/>
                  <a:gd name="connsiteX180" fmla="*/ 620582 w 1166050"/>
                  <a:gd name="connsiteY180" fmla="*/ 808296 h 894132"/>
                  <a:gd name="connsiteX181" fmla="*/ 617005 w 1166050"/>
                  <a:gd name="connsiteY181" fmla="*/ 807402 h 894132"/>
                  <a:gd name="connsiteX182" fmla="*/ 614323 w 1166050"/>
                  <a:gd name="connsiteY182" fmla="*/ 809190 h 894132"/>
                  <a:gd name="connsiteX183" fmla="*/ 611640 w 1166050"/>
                  <a:gd name="connsiteY183" fmla="*/ 810979 h 894132"/>
                  <a:gd name="connsiteX184" fmla="*/ 609852 w 1166050"/>
                  <a:gd name="connsiteY184" fmla="*/ 810979 h 894132"/>
                  <a:gd name="connsiteX185" fmla="*/ 603592 w 1166050"/>
                  <a:gd name="connsiteY185" fmla="*/ 816343 h 894132"/>
                  <a:gd name="connsiteX186" fmla="*/ 593756 w 1166050"/>
                  <a:gd name="connsiteY186" fmla="*/ 827073 h 894132"/>
                  <a:gd name="connsiteX187" fmla="*/ 593756 w 1166050"/>
                  <a:gd name="connsiteY187" fmla="*/ 827967 h 894132"/>
                  <a:gd name="connsiteX188" fmla="*/ 592862 w 1166050"/>
                  <a:gd name="connsiteY188" fmla="*/ 828861 h 894132"/>
                  <a:gd name="connsiteX189" fmla="*/ 591968 w 1166050"/>
                  <a:gd name="connsiteY189" fmla="*/ 829755 h 894132"/>
                  <a:gd name="connsiteX190" fmla="*/ 591073 w 1166050"/>
                  <a:gd name="connsiteY190" fmla="*/ 831544 h 894132"/>
                  <a:gd name="connsiteX191" fmla="*/ 589285 w 1166050"/>
                  <a:gd name="connsiteY191" fmla="*/ 832438 h 894132"/>
                  <a:gd name="connsiteX192" fmla="*/ 588391 w 1166050"/>
                  <a:gd name="connsiteY192" fmla="*/ 831544 h 894132"/>
                  <a:gd name="connsiteX193" fmla="*/ 587496 w 1166050"/>
                  <a:gd name="connsiteY193" fmla="*/ 830650 h 894132"/>
                  <a:gd name="connsiteX194" fmla="*/ 585708 w 1166050"/>
                  <a:gd name="connsiteY194" fmla="*/ 827967 h 894132"/>
                  <a:gd name="connsiteX195" fmla="*/ 585708 w 1166050"/>
                  <a:gd name="connsiteY195" fmla="*/ 827073 h 894132"/>
                  <a:gd name="connsiteX196" fmla="*/ 591073 w 1166050"/>
                  <a:gd name="connsiteY196" fmla="*/ 820814 h 894132"/>
                  <a:gd name="connsiteX197" fmla="*/ 592862 w 1166050"/>
                  <a:gd name="connsiteY197" fmla="*/ 819026 h 894132"/>
                  <a:gd name="connsiteX198" fmla="*/ 595544 w 1166050"/>
                  <a:gd name="connsiteY198" fmla="*/ 815449 h 894132"/>
                  <a:gd name="connsiteX199" fmla="*/ 596439 w 1166050"/>
                  <a:gd name="connsiteY199" fmla="*/ 813661 h 894132"/>
                  <a:gd name="connsiteX200" fmla="*/ 601804 w 1166050"/>
                  <a:gd name="connsiteY200" fmla="*/ 806508 h 894132"/>
                  <a:gd name="connsiteX201" fmla="*/ 602698 w 1166050"/>
                  <a:gd name="connsiteY201" fmla="*/ 805614 h 894132"/>
                  <a:gd name="connsiteX202" fmla="*/ 605381 w 1166050"/>
                  <a:gd name="connsiteY202" fmla="*/ 802037 h 894132"/>
                  <a:gd name="connsiteX203" fmla="*/ 607169 w 1166050"/>
                  <a:gd name="connsiteY203" fmla="*/ 798461 h 894132"/>
                  <a:gd name="connsiteX204" fmla="*/ 607169 w 1166050"/>
                  <a:gd name="connsiteY204" fmla="*/ 797567 h 894132"/>
                  <a:gd name="connsiteX205" fmla="*/ 608958 w 1166050"/>
                  <a:gd name="connsiteY205" fmla="*/ 793990 h 894132"/>
                  <a:gd name="connsiteX206" fmla="*/ 608958 w 1166050"/>
                  <a:gd name="connsiteY206" fmla="*/ 793096 h 894132"/>
                  <a:gd name="connsiteX207" fmla="*/ 609852 w 1166050"/>
                  <a:gd name="connsiteY207" fmla="*/ 791308 h 894132"/>
                  <a:gd name="connsiteX208" fmla="*/ 610746 w 1166050"/>
                  <a:gd name="connsiteY208" fmla="*/ 788625 h 894132"/>
                  <a:gd name="connsiteX209" fmla="*/ 610746 w 1166050"/>
                  <a:gd name="connsiteY209" fmla="*/ 787731 h 894132"/>
                  <a:gd name="connsiteX210" fmla="*/ 617900 w 1166050"/>
                  <a:gd name="connsiteY210" fmla="*/ 778790 h 894132"/>
                  <a:gd name="connsiteX211" fmla="*/ 617005 w 1166050"/>
                  <a:gd name="connsiteY211" fmla="*/ 778790 h 894132"/>
                  <a:gd name="connsiteX212" fmla="*/ 610746 w 1166050"/>
                  <a:gd name="connsiteY212" fmla="*/ 784155 h 894132"/>
                  <a:gd name="connsiteX213" fmla="*/ 608063 w 1166050"/>
                  <a:gd name="connsiteY213" fmla="*/ 781472 h 894132"/>
                  <a:gd name="connsiteX214" fmla="*/ 611640 w 1166050"/>
                  <a:gd name="connsiteY214" fmla="*/ 777896 h 894132"/>
                  <a:gd name="connsiteX215" fmla="*/ 620582 w 1166050"/>
                  <a:gd name="connsiteY215" fmla="*/ 768954 h 894132"/>
                  <a:gd name="connsiteX216" fmla="*/ 625948 w 1166050"/>
                  <a:gd name="connsiteY216" fmla="*/ 765378 h 894132"/>
                  <a:gd name="connsiteX217" fmla="*/ 626842 w 1166050"/>
                  <a:gd name="connsiteY217" fmla="*/ 764484 h 894132"/>
                  <a:gd name="connsiteX218" fmla="*/ 630419 w 1166050"/>
                  <a:gd name="connsiteY218" fmla="*/ 760013 h 894132"/>
                  <a:gd name="connsiteX219" fmla="*/ 694802 w 1166050"/>
                  <a:gd name="connsiteY219" fmla="*/ 734977 h 894132"/>
                  <a:gd name="connsiteX220" fmla="*/ 721628 w 1166050"/>
                  <a:gd name="connsiteY220" fmla="*/ 734977 h 894132"/>
                  <a:gd name="connsiteX221" fmla="*/ 736830 w 1166050"/>
                  <a:gd name="connsiteY221" fmla="*/ 738554 h 894132"/>
                  <a:gd name="connsiteX222" fmla="*/ 693908 w 1166050"/>
                  <a:gd name="connsiteY222" fmla="*/ 760013 h 894132"/>
                  <a:gd name="connsiteX223" fmla="*/ 728782 w 1166050"/>
                  <a:gd name="connsiteY223" fmla="*/ 641988 h 894132"/>
                  <a:gd name="connsiteX224" fmla="*/ 735935 w 1166050"/>
                  <a:gd name="connsiteY224" fmla="*/ 638411 h 894132"/>
                  <a:gd name="connsiteX225" fmla="*/ 722522 w 1166050"/>
                  <a:gd name="connsiteY225" fmla="*/ 638411 h 894132"/>
                  <a:gd name="connsiteX226" fmla="*/ 720734 w 1166050"/>
                  <a:gd name="connsiteY226" fmla="*/ 634834 h 894132"/>
                  <a:gd name="connsiteX227" fmla="*/ 693908 w 1166050"/>
                  <a:gd name="connsiteY227" fmla="*/ 641988 h 894132"/>
                  <a:gd name="connsiteX228" fmla="*/ 658139 w 1166050"/>
                  <a:gd name="connsiteY228" fmla="*/ 657188 h 894132"/>
                  <a:gd name="connsiteX229" fmla="*/ 604486 w 1166050"/>
                  <a:gd name="connsiteY229" fmla="*/ 685800 h 894132"/>
                  <a:gd name="connsiteX230" fmla="*/ 602698 w 1166050"/>
                  <a:gd name="connsiteY230" fmla="*/ 682223 h 894132"/>
                  <a:gd name="connsiteX231" fmla="*/ 614323 w 1166050"/>
                  <a:gd name="connsiteY231" fmla="*/ 670600 h 894132"/>
                  <a:gd name="connsiteX232" fmla="*/ 612534 w 1166050"/>
                  <a:gd name="connsiteY232" fmla="*/ 667023 h 894132"/>
                  <a:gd name="connsiteX233" fmla="*/ 661716 w 1166050"/>
                  <a:gd name="connsiteY233" fmla="*/ 623211 h 894132"/>
                  <a:gd name="connsiteX234" fmla="*/ 661716 w 1166050"/>
                  <a:gd name="connsiteY234" fmla="*/ 617846 h 894132"/>
                  <a:gd name="connsiteX235" fmla="*/ 678706 w 1166050"/>
                  <a:gd name="connsiteY235" fmla="*/ 599069 h 894132"/>
                  <a:gd name="connsiteX236" fmla="*/ 695696 w 1166050"/>
                  <a:gd name="connsiteY236" fmla="*/ 583869 h 894132"/>
                  <a:gd name="connsiteX237" fmla="*/ 690331 w 1166050"/>
                  <a:gd name="connsiteY237" fmla="*/ 578504 h 894132"/>
                  <a:gd name="connsiteX238" fmla="*/ 669764 w 1166050"/>
                  <a:gd name="connsiteY238" fmla="*/ 576716 h 894132"/>
                  <a:gd name="connsiteX239" fmla="*/ 680494 w 1166050"/>
                  <a:gd name="connsiteY239" fmla="*/ 570457 h 894132"/>
                  <a:gd name="connsiteX240" fmla="*/ 676918 w 1166050"/>
                  <a:gd name="connsiteY240" fmla="*/ 567774 h 894132"/>
                  <a:gd name="connsiteX241" fmla="*/ 684965 w 1166050"/>
                  <a:gd name="connsiteY241" fmla="*/ 559727 h 894132"/>
                  <a:gd name="connsiteX242" fmla="*/ 705532 w 1166050"/>
                  <a:gd name="connsiteY242" fmla="*/ 552574 h 894132"/>
                  <a:gd name="connsiteX243" fmla="*/ 667975 w 1166050"/>
                  <a:gd name="connsiteY243" fmla="*/ 548998 h 894132"/>
                  <a:gd name="connsiteX244" fmla="*/ 710003 w 1166050"/>
                  <a:gd name="connsiteY244" fmla="*/ 498032 h 894132"/>
                  <a:gd name="connsiteX245" fmla="*/ 715369 w 1166050"/>
                  <a:gd name="connsiteY245" fmla="*/ 499820 h 894132"/>
                  <a:gd name="connsiteX246" fmla="*/ 701955 w 1166050"/>
                  <a:gd name="connsiteY246" fmla="*/ 516809 h 894132"/>
                  <a:gd name="connsiteX247" fmla="*/ 742195 w 1166050"/>
                  <a:gd name="connsiteY247" fmla="*/ 526644 h 894132"/>
                  <a:gd name="connsiteX248" fmla="*/ 735041 w 1166050"/>
                  <a:gd name="connsiteY248" fmla="*/ 528433 h 894132"/>
                  <a:gd name="connsiteX249" fmla="*/ 761868 w 1166050"/>
                  <a:gd name="connsiteY249" fmla="*/ 536480 h 894132"/>
                  <a:gd name="connsiteX250" fmla="*/ 746666 w 1166050"/>
                  <a:gd name="connsiteY250" fmla="*/ 536480 h 894132"/>
                  <a:gd name="connsiteX251" fmla="*/ 898682 w 1166050"/>
                  <a:gd name="connsiteY251" fmla="*/ 597281 h 894132"/>
                  <a:gd name="connsiteX252" fmla="*/ 782434 w 1166050"/>
                  <a:gd name="connsiteY252" fmla="*/ 633046 h 894132"/>
                  <a:gd name="connsiteX253" fmla="*/ 769021 w 1166050"/>
                  <a:gd name="connsiteY253" fmla="*/ 631258 h 894132"/>
                  <a:gd name="connsiteX254" fmla="*/ 767233 w 1166050"/>
                  <a:gd name="connsiteY254" fmla="*/ 636623 h 894132"/>
                  <a:gd name="connsiteX255" fmla="*/ 750243 w 1166050"/>
                  <a:gd name="connsiteY255" fmla="*/ 640199 h 894132"/>
                  <a:gd name="connsiteX256" fmla="*/ 728782 w 1166050"/>
                  <a:gd name="connsiteY256" fmla="*/ 641988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166050" h="894132">
                    <a:moveTo>
                      <a:pt x="1023871" y="790414"/>
                    </a:moveTo>
                    <a:cubicBezTo>
                      <a:pt x="1033708" y="780578"/>
                      <a:pt x="1043544" y="770743"/>
                      <a:pt x="1052486" y="760013"/>
                    </a:cubicBezTo>
                    <a:cubicBezTo>
                      <a:pt x="1070370" y="739448"/>
                      <a:pt x="1088254" y="720671"/>
                      <a:pt x="1108821" y="702789"/>
                    </a:cubicBezTo>
                    <a:cubicBezTo>
                      <a:pt x="1115081" y="697424"/>
                      <a:pt x="1121340" y="692059"/>
                      <a:pt x="1127600" y="688482"/>
                    </a:cubicBezTo>
                    <a:cubicBezTo>
                      <a:pt x="1129388" y="686694"/>
                      <a:pt x="1129388" y="683118"/>
                      <a:pt x="1131177" y="681329"/>
                    </a:cubicBezTo>
                    <a:cubicBezTo>
                      <a:pt x="1123129" y="684906"/>
                      <a:pt x="1117763" y="691165"/>
                      <a:pt x="1108821" y="694741"/>
                    </a:cubicBezTo>
                    <a:cubicBezTo>
                      <a:pt x="1107033" y="694741"/>
                      <a:pt x="1105244" y="692953"/>
                      <a:pt x="1107033" y="691165"/>
                    </a:cubicBezTo>
                    <a:cubicBezTo>
                      <a:pt x="1113292" y="686694"/>
                      <a:pt x="1119552" y="682223"/>
                      <a:pt x="1124917" y="677753"/>
                    </a:cubicBezTo>
                    <a:lnTo>
                      <a:pt x="1124023" y="677753"/>
                    </a:lnTo>
                    <a:cubicBezTo>
                      <a:pt x="1122234" y="677753"/>
                      <a:pt x="1122234" y="675965"/>
                      <a:pt x="1122234" y="674176"/>
                    </a:cubicBezTo>
                    <a:cubicBezTo>
                      <a:pt x="1099879" y="670600"/>
                      <a:pt x="1083783" y="685800"/>
                      <a:pt x="1068582" y="699212"/>
                    </a:cubicBezTo>
                    <a:cubicBezTo>
                      <a:pt x="1065005" y="701000"/>
                      <a:pt x="1061428" y="697424"/>
                      <a:pt x="1060534" y="697424"/>
                    </a:cubicBezTo>
                    <a:cubicBezTo>
                      <a:pt x="1035496" y="705471"/>
                      <a:pt x="1016718" y="727824"/>
                      <a:pt x="991680" y="737660"/>
                    </a:cubicBezTo>
                    <a:lnTo>
                      <a:pt x="991680" y="734083"/>
                    </a:lnTo>
                    <a:cubicBezTo>
                      <a:pt x="981843" y="737660"/>
                      <a:pt x="972007" y="743919"/>
                      <a:pt x="961277" y="745707"/>
                    </a:cubicBezTo>
                    <a:cubicBezTo>
                      <a:pt x="946075" y="749283"/>
                      <a:pt x="932662" y="747495"/>
                      <a:pt x="919249" y="747495"/>
                    </a:cubicBezTo>
                    <a:cubicBezTo>
                      <a:pt x="898682" y="749283"/>
                      <a:pt x="878115" y="753754"/>
                      <a:pt x="857548" y="758225"/>
                    </a:cubicBezTo>
                    <a:cubicBezTo>
                      <a:pt x="856654" y="758225"/>
                      <a:pt x="856654" y="758225"/>
                      <a:pt x="855760" y="759119"/>
                    </a:cubicBezTo>
                    <a:cubicBezTo>
                      <a:pt x="845029" y="761801"/>
                      <a:pt x="834299" y="766272"/>
                      <a:pt x="824462" y="771637"/>
                    </a:cubicBezTo>
                    <a:lnTo>
                      <a:pt x="820885" y="775213"/>
                    </a:lnTo>
                    <a:cubicBezTo>
                      <a:pt x="817309" y="778790"/>
                      <a:pt x="813732" y="783261"/>
                      <a:pt x="809261" y="785049"/>
                    </a:cubicBezTo>
                    <a:cubicBezTo>
                      <a:pt x="798530" y="790414"/>
                      <a:pt x="790482" y="799355"/>
                      <a:pt x="781540" y="807402"/>
                    </a:cubicBezTo>
                    <a:cubicBezTo>
                      <a:pt x="780646" y="808296"/>
                      <a:pt x="779752" y="808296"/>
                      <a:pt x="778858" y="808296"/>
                    </a:cubicBezTo>
                    <a:cubicBezTo>
                      <a:pt x="769915" y="817238"/>
                      <a:pt x="760973" y="826179"/>
                      <a:pt x="752031" y="834226"/>
                    </a:cubicBezTo>
                    <a:cubicBezTo>
                      <a:pt x="751137" y="835120"/>
                      <a:pt x="748454" y="835120"/>
                      <a:pt x="746666" y="835120"/>
                    </a:cubicBezTo>
                    <a:cubicBezTo>
                      <a:pt x="746666" y="834226"/>
                      <a:pt x="747560" y="834226"/>
                      <a:pt x="747560" y="833332"/>
                    </a:cubicBezTo>
                    <a:cubicBezTo>
                      <a:pt x="749349" y="830650"/>
                      <a:pt x="750243" y="828861"/>
                      <a:pt x="752031" y="826179"/>
                    </a:cubicBezTo>
                    <a:lnTo>
                      <a:pt x="757396" y="818132"/>
                    </a:lnTo>
                    <a:cubicBezTo>
                      <a:pt x="760079" y="814555"/>
                      <a:pt x="761868" y="810979"/>
                      <a:pt x="764550" y="808296"/>
                    </a:cubicBezTo>
                    <a:cubicBezTo>
                      <a:pt x="765444" y="807402"/>
                      <a:pt x="765444" y="806508"/>
                      <a:pt x="764550" y="806508"/>
                    </a:cubicBezTo>
                    <a:cubicBezTo>
                      <a:pt x="763656" y="805614"/>
                      <a:pt x="762762" y="805614"/>
                      <a:pt x="761868" y="805614"/>
                    </a:cubicBezTo>
                    <a:cubicBezTo>
                      <a:pt x="769915" y="797567"/>
                      <a:pt x="780646" y="790414"/>
                      <a:pt x="790482" y="784155"/>
                    </a:cubicBezTo>
                    <a:cubicBezTo>
                      <a:pt x="789588" y="784155"/>
                      <a:pt x="787800" y="783261"/>
                      <a:pt x="788694" y="782366"/>
                    </a:cubicBezTo>
                    <a:cubicBezTo>
                      <a:pt x="789588" y="780578"/>
                      <a:pt x="790482" y="779684"/>
                      <a:pt x="791377" y="777896"/>
                    </a:cubicBezTo>
                    <a:cubicBezTo>
                      <a:pt x="791377" y="777002"/>
                      <a:pt x="791377" y="777002"/>
                      <a:pt x="792271" y="776107"/>
                    </a:cubicBezTo>
                    <a:cubicBezTo>
                      <a:pt x="792271" y="775213"/>
                      <a:pt x="791377" y="775213"/>
                      <a:pt x="791377" y="774319"/>
                    </a:cubicBezTo>
                    <a:lnTo>
                      <a:pt x="783329" y="779684"/>
                    </a:lnTo>
                    <a:cubicBezTo>
                      <a:pt x="778858" y="783261"/>
                      <a:pt x="776175" y="790414"/>
                      <a:pt x="769915" y="790414"/>
                    </a:cubicBezTo>
                    <a:lnTo>
                      <a:pt x="767233" y="790414"/>
                    </a:lnTo>
                    <a:cubicBezTo>
                      <a:pt x="766339" y="790414"/>
                      <a:pt x="765444" y="790414"/>
                      <a:pt x="765444" y="789519"/>
                    </a:cubicBezTo>
                    <a:lnTo>
                      <a:pt x="765444" y="788625"/>
                    </a:lnTo>
                    <a:cubicBezTo>
                      <a:pt x="765444" y="787731"/>
                      <a:pt x="766339" y="787731"/>
                      <a:pt x="766339" y="786837"/>
                    </a:cubicBezTo>
                    <a:cubicBezTo>
                      <a:pt x="766339" y="785943"/>
                      <a:pt x="767233" y="785943"/>
                      <a:pt x="767233" y="785049"/>
                    </a:cubicBezTo>
                    <a:cubicBezTo>
                      <a:pt x="767233" y="785049"/>
                      <a:pt x="767233" y="784155"/>
                      <a:pt x="768127" y="784155"/>
                    </a:cubicBezTo>
                    <a:cubicBezTo>
                      <a:pt x="768127" y="783261"/>
                      <a:pt x="769021" y="782366"/>
                      <a:pt x="769021" y="782366"/>
                    </a:cubicBezTo>
                    <a:cubicBezTo>
                      <a:pt x="769021" y="781472"/>
                      <a:pt x="769915" y="781472"/>
                      <a:pt x="769915" y="780578"/>
                    </a:cubicBezTo>
                    <a:cubicBezTo>
                      <a:pt x="770810" y="779684"/>
                      <a:pt x="771704" y="777896"/>
                      <a:pt x="771704" y="777002"/>
                    </a:cubicBezTo>
                    <a:cubicBezTo>
                      <a:pt x="771704" y="776107"/>
                      <a:pt x="772598" y="776107"/>
                      <a:pt x="772598" y="775213"/>
                    </a:cubicBezTo>
                    <a:cubicBezTo>
                      <a:pt x="773492" y="774319"/>
                      <a:pt x="773492" y="773425"/>
                      <a:pt x="774387" y="772531"/>
                    </a:cubicBezTo>
                    <a:cubicBezTo>
                      <a:pt x="775281" y="770743"/>
                      <a:pt x="774387" y="769849"/>
                      <a:pt x="773492" y="769849"/>
                    </a:cubicBezTo>
                    <a:cubicBezTo>
                      <a:pt x="776175" y="765378"/>
                      <a:pt x="780646" y="762695"/>
                      <a:pt x="785117" y="760013"/>
                    </a:cubicBezTo>
                    <a:lnTo>
                      <a:pt x="784223" y="760013"/>
                    </a:lnTo>
                    <a:cubicBezTo>
                      <a:pt x="790482" y="756437"/>
                      <a:pt x="797636" y="752860"/>
                      <a:pt x="803895" y="749283"/>
                    </a:cubicBezTo>
                    <a:lnTo>
                      <a:pt x="806578" y="746601"/>
                    </a:lnTo>
                    <a:cubicBezTo>
                      <a:pt x="796742" y="750178"/>
                      <a:pt x="788694" y="754648"/>
                      <a:pt x="779752" y="760013"/>
                    </a:cubicBezTo>
                    <a:cubicBezTo>
                      <a:pt x="779752" y="760013"/>
                      <a:pt x="777963" y="760907"/>
                      <a:pt x="777069" y="761801"/>
                    </a:cubicBezTo>
                    <a:cubicBezTo>
                      <a:pt x="777069" y="761801"/>
                      <a:pt x="775281" y="762695"/>
                      <a:pt x="772598" y="760013"/>
                    </a:cubicBezTo>
                    <a:lnTo>
                      <a:pt x="772598" y="759119"/>
                    </a:lnTo>
                    <a:cubicBezTo>
                      <a:pt x="774387" y="755542"/>
                      <a:pt x="779752" y="753754"/>
                      <a:pt x="782434" y="751072"/>
                    </a:cubicBezTo>
                    <a:cubicBezTo>
                      <a:pt x="784223" y="751072"/>
                      <a:pt x="786011" y="751072"/>
                      <a:pt x="786011" y="752860"/>
                    </a:cubicBezTo>
                    <a:cubicBezTo>
                      <a:pt x="840558" y="710836"/>
                      <a:pt x="914778" y="720671"/>
                      <a:pt x="977372" y="699212"/>
                    </a:cubicBezTo>
                    <a:cubicBezTo>
                      <a:pt x="982738" y="695635"/>
                      <a:pt x="987209" y="692059"/>
                      <a:pt x="992574" y="689377"/>
                    </a:cubicBezTo>
                    <a:cubicBezTo>
                      <a:pt x="1000622" y="685800"/>
                      <a:pt x="1007775" y="677753"/>
                      <a:pt x="1017612" y="672388"/>
                    </a:cubicBezTo>
                    <a:cubicBezTo>
                      <a:pt x="1031025" y="662553"/>
                      <a:pt x="1040861" y="650035"/>
                      <a:pt x="1046227" y="633940"/>
                    </a:cubicBezTo>
                    <a:cubicBezTo>
                      <a:pt x="1046227" y="632152"/>
                      <a:pt x="1044438" y="630364"/>
                      <a:pt x="1044438" y="630364"/>
                    </a:cubicBezTo>
                    <a:cubicBezTo>
                      <a:pt x="1022083" y="653611"/>
                      <a:pt x="997045" y="672388"/>
                      <a:pt x="970219" y="685800"/>
                    </a:cubicBezTo>
                    <a:cubicBezTo>
                      <a:pt x="934450" y="704577"/>
                      <a:pt x="895999" y="701000"/>
                      <a:pt x="858442" y="706365"/>
                    </a:cubicBezTo>
                    <a:cubicBezTo>
                      <a:pt x="860231" y="702789"/>
                      <a:pt x="863808" y="702789"/>
                      <a:pt x="866490" y="702789"/>
                    </a:cubicBezTo>
                    <a:cubicBezTo>
                      <a:pt x="866490" y="697424"/>
                      <a:pt x="870067" y="695635"/>
                      <a:pt x="873644" y="692953"/>
                    </a:cubicBezTo>
                    <a:lnTo>
                      <a:pt x="879009" y="692953"/>
                    </a:lnTo>
                    <a:cubicBezTo>
                      <a:pt x="880798" y="692953"/>
                      <a:pt x="880798" y="689377"/>
                      <a:pt x="882586" y="689377"/>
                    </a:cubicBezTo>
                    <a:cubicBezTo>
                      <a:pt x="886163" y="689377"/>
                      <a:pt x="891528" y="687588"/>
                      <a:pt x="889740" y="687588"/>
                    </a:cubicBezTo>
                    <a:cubicBezTo>
                      <a:pt x="884374" y="680435"/>
                      <a:pt x="874538" y="692953"/>
                      <a:pt x="866490" y="687588"/>
                    </a:cubicBezTo>
                    <a:cubicBezTo>
                      <a:pt x="870067" y="684012"/>
                      <a:pt x="868279" y="679541"/>
                      <a:pt x="871855" y="677753"/>
                    </a:cubicBezTo>
                    <a:lnTo>
                      <a:pt x="879009" y="677753"/>
                    </a:lnTo>
                    <a:cubicBezTo>
                      <a:pt x="879009" y="674176"/>
                      <a:pt x="882586" y="670600"/>
                      <a:pt x="882586" y="670600"/>
                    </a:cubicBezTo>
                    <a:cubicBezTo>
                      <a:pt x="907624" y="655400"/>
                      <a:pt x="931768" y="643776"/>
                      <a:pt x="955017" y="630364"/>
                    </a:cubicBezTo>
                    <a:cubicBezTo>
                      <a:pt x="949652" y="630364"/>
                      <a:pt x="946969" y="635729"/>
                      <a:pt x="941604" y="632152"/>
                    </a:cubicBezTo>
                    <a:cubicBezTo>
                      <a:pt x="945181" y="632152"/>
                      <a:pt x="941604" y="626787"/>
                      <a:pt x="945181" y="626787"/>
                    </a:cubicBezTo>
                    <a:cubicBezTo>
                      <a:pt x="963959" y="621422"/>
                      <a:pt x="979161" y="611587"/>
                      <a:pt x="997939" y="604434"/>
                    </a:cubicBezTo>
                    <a:cubicBezTo>
                      <a:pt x="990785" y="604434"/>
                      <a:pt x="986314" y="609799"/>
                      <a:pt x="979161" y="604434"/>
                    </a:cubicBezTo>
                    <a:cubicBezTo>
                      <a:pt x="982738" y="602646"/>
                      <a:pt x="984526" y="599069"/>
                      <a:pt x="988997" y="599069"/>
                    </a:cubicBezTo>
                    <a:lnTo>
                      <a:pt x="988997" y="593704"/>
                    </a:lnTo>
                    <a:cubicBezTo>
                      <a:pt x="988997" y="591916"/>
                      <a:pt x="990785" y="591916"/>
                      <a:pt x="992574" y="591916"/>
                    </a:cubicBezTo>
                    <a:cubicBezTo>
                      <a:pt x="990785" y="591916"/>
                      <a:pt x="988997" y="590128"/>
                      <a:pt x="988997" y="590128"/>
                    </a:cubicBezTo>
                    <a:cubicBezTo>
                      <a:pt x="990785" y="586551"/>
                      <a:pt x="996151" y="588340"/>
                      <a:pt x="998833" y="584763"/>
                    </a:cubicBezTo>
                    <a:cubicBezTo>
                      <a:pt x="997045" y="584763"/>
                      <a:pt x="993468" y="584763"/>
                      <a:pt x="993468" y="582975"/>
                    </a:cubicBezTo>
                    <a:cubicBezTo>
                      <a:pt x="998833" y="575822"/>
                      <a:pt x="1006881" y="574928"/>
                      <a:pt x="1015823" y="573139"/>
                    </a:cubicBezTo>
                    <a:cubicBezTo>
                      <a:pt x="1014035" y="569563"/>
                      <a:pt x="1008670" y="573139"/>
                      <a:pt x="1008670" y="569563"/>
                    </a:cubicBezTo>
                    <a:cubicBezTo>
                      <a:pt x="1008670" y="567774"/>
                      <a:pt x="1010458" y="567774"/>
                      <a:pt x="1012247" y="567774"/>
                    </a:cubicBezTo>
                    <a:lnTo>
                      <a:pt x="1008670" y="567774"/>
                    </a:lnTo>
                    <a:cubicBezTo>
                      <a:pt x="1005093" y="565986"/>
                      <a:pt x="1006881" y="562410"/>
                      <a:pt x="1006881" y="560621"/>
                    </a:cubicBezTo>
                    <a:cubicBezTo>
                      <a:pt x="1016718" y="548998"/>
                      <a:pt x="1016718" y="533797"/>
                      <a:pt x="1022083" y="520385"/>
                    </a:cubicBezTo>
                    <a:cubicBezTo>
                      <a:pt x="1020294" y="520385"/>
                      <a:pt x="1018506" y="520385"/>
                      <a:pt x="1018506" y="518597"/>
                    </a:cubicBezTo>
                    <a:cubicBezTo>
                      <a:pt x="1001516" y="537374"/>
                      <a:pt x="974690" y="543633"/>
                      <a:pt x="949652" y="550786"/>
                    </a:cubicBezTo>
                    <a:lnTo>
                      <a:pt x="938027" y="550786"/>
                    </a:lnTo>
                    <a:cubicBezTo>
                      <a:pt x="929979" y="554362"/>
                      <a:pt x="917460" y="554362"/>
                      <a:pt x="909412" y="548998"/>
                    </a:cubicBezTo>
                    <a:cubicBezTo>
                      <a:pt x="902259" y="545421"/>
                      <a:pt x="899576" y="540950"/>
                      <a:pt x="892422" y="535586"/>
                    </a:cubicBezTo>
                    <a:cubicBezTo>
                      <a:pt x="879009" y="527538"/>
                      <a:pt x="865596" y="520385"/>
                      <a:pt x="850394" y="515021"/>
                    </a:cubicBezTo>
                    <a:cubicBezTo>
                      <a:pt x="808367" y="501609"/>
                      <a:pt x="764550" y="494456"/>
                      <a:pt x="720734" y="496244"/>
                    </a:cubicBezTo>
                    <a:cubicBezTo>
                      <a:pt x="739512" y="486408"/>
                      <a:pt x="760079" y="485514"/>
                      <a:pt x="779752" y="479255"/>
                    </a:cubicBezTo>
                    <a:cubicBezTo>
                      <a:pt x="808367" y="471208"/>
                      <a:pt x="835193" y="460479"/>
                      <a:pt x="865596" y="462267"/>
                    </a:cubicBezTo>
                    <a:cubicBezTo>
                      <a:pt x="860231" y="460479"/>
                      <a:pt x="853971" y="462267"/>
                      <a:pt x="848606" y="462267"/>
                    </a:cubicBezTo>
                    <a:cubicBezTo>
                      <a:pt x="825357" y="460479"/>
                      <a:pt x="801213" y="467632"/>
                      <a:pt x="776175" y="472102"/>
                    </a:cubicBezTo>
                    <a:cubicBezTo>
                      <a:pt x="759185" y="475679"/>
                      <a:pt x="743983" y="481938"/>
                      <a:pt x="726993" y="485514"/>
                    </a:cubicBezTo>
                    <a:cubicBezTo>
                      <a:pt x="717157" y="489091"/>
                      <a:pt x="711792" y="498926"/>
                      <a:pt x="700167" y="497138"/>
                    </a:cubicBezTo>
                    <a:lnTo>
                      <a:pt x="700167" y="491773"/>
                    </a:lnTo>
                    <a:cubicBezTo>
                      <a:pt x="717157" y="471208"/>
                      <a:pt x="737724" y="451537"/>
                      <a:pt x="764550" y="449749"/>
                    </a:cubicBezTo>
                    <a:cubicBezTo>
                      <a:pt x="794953" y="444384"/>
                      <a:pt x="823568" y="449749"/>
                      <a:pt x="853971" y="453325"/>
                    </a:cubicBezTo>
                    <a:cubicBezTo>
                      <a:pt x="876327" y="455114"/>
                      <a:pt x="895999" y="460479"/>
                      <a:pt x="918354" y="464949"/>
                    </a:cubicBezTo>
                    <a:cubicBezTo>
                      <a:pt x="926402" y="464949"/>
                      <a:pt x="928191" y="478361"/>
                      <a:pt x="935344" y="480149"/>
                    </a:cubicBezTo>
                    <a:cubicBezTo>
                      <a:pt x="945181" y="483726"/>
                      <a:pt x="955911" y="480149"/>
                      <a:pt x="965748" y="487302"/>
                    </a:cubicBezTo>
                    <a:cubicBezTo>
                      <a:pt x="965748" y="483726"/>
                      <a:pt x="963959" y="480149"/>
                      <a:pt x="965748" y="477467"/>
                    </a:cubicBezTo>
                    <a:cubicBezTo>
                      <a:pt x="972901" y="470314"/>
                      <a:pt x="980949" y="479255"/>
                      <a:pt x="988103" y="475679"/>
                    </a:cubicBezTo>
                    <a:cubicBezTo>
                      <a:pt x="1001516" y="467632"/>
                      <a:pt x="976478" y="452431"/>
                      <a:pt x="969324" y="439913"/>
                    </a:cubicBezTo>
                    <a:cubicBezTo>
                      <a:pt x="969324" y="438125"/>
                      <a:pt x="971113" y="436337"/>
                      <a:pt x="971113" y="436337"/>
                    </a:cubicBezTo>
                    <a:cubicBezTo>
                      <a:pt x="984526" y="447961"/>
                      <a:pt x="994362" y="461373"/>
                      <a:pt x="1011352" y="470314"/>
                    </a:cubicBezTo>
                    <a:cubicBezTo>
                      <a:pt x="1019400" y="473890"/>
                      <a:pt x="1039967" y="478361"/>
                      <a:pt x="1036390" y="468526"/>
                    </a:cubicBezTo>
                    <a:cubicBezTo>
                      <a:pt x="1028342" y="449749"/>
                      <a:pt x="1011352" y="434549"/>
                      <a:pt x="997045" y="417560"/>
                    </a:cubicBezTo>
                    <a:lnTo>
                      <a:pt x="997045" y="410407"/>
                    </a:lnTo>
                    <a:cubicBezTo>
                      <a:pt x="993468" y="410407"/>
                      <a:pt x="993468" y="408619"/>
                      <a:pt x="991680" y="406831"/>
                    </a:cubicBezTo>
                    <a:lnTo>
                      <a:pt x="991680" y="399677"/>
                    </a:lnTo>
                    <a:cubicBezTo>
                      <a:pt x="984526" y="396101"/>
                      <a:pt x="986314" y="389842"/>
                      <a:pt x="983632" y="384477"/>
                    </a:cubicBezTo>
                    <a:cubicBezTo>
                      <a:pt x="978267" y="376430"/>
                      <a:pt x="981843" y="363912"/>
                      <a:pt x="978267" y="354077"/>
                    </a:cubicBezTo>
                    <a:cubicBezTo>
                      <a:pt x="974690" y="344241"/>
                      <a:pt x="972901" y="335300"/>
                      <a:pt x="971113" y="325464"/>
                    </a:cubicBezTo>
                    <a:cubicBezTo>
                      <a:pt x="965748" y="296852"/>
                      <a:pt x="959488" y="271816"/>
                      <a:pt x="955911" y="244098"/>
                    </a:cubicBezTo>
                    <a:cubicBezTo>
                      <a:pt x="952334" y="211910"/>
                      <a:pt x="974690" y="186874"/>
                      <a:pt x="989891" y="158262"/>
                    </a:cubicBezTo>
                    <a:cubicBezTo>
                      <a:pt x="1001516" y="137696"/>
                      <a:pt x="1014929" y="118026"/>
                      <a:pt x="1037284" y="104614"/>
                    </a:cubicBezTo>
                    <a:cubicBezTo>
                      <a:pt x="1042650" y="84049"/>
                      <a:pt x="1056063" y="67060"/>
                      <a:pt x="1069476" y="50966"/>
                    </a:cubicBezTo>
                    <a:cubicBezTo>
                      <a:pt x="1082889" y="34871"/>
                      <a:pt x="1105244" y="24142"/>
                      <a:pt x="1121340" y="16989"/>
                    </a:cubicBezTo>
                    <a:cubicBezTo>
                      <a:pt x="1144590" y="6259"/>
                      <a:pt x="1166051" y="0"/>
                      <a:pt x="1166051" y="0"/>
                    </a:cubicBezTo>
                    <a:lnTo>
                      <a:pt x="0" y="0"/>
                    </a:lnTo>
                    <a:lnTo>
                      <a:pt x="0" y="894133"/>
                    </a:lnTo>
                    <a:lnTo>
                      <a:pt x="828933" y="894133"/>
                    </a:lnTo>
                    <a:cubicBezTo>
                      <a:pt x="861125" y="870886"/>
                      <a:pt x="893317" y="860156"/>
                      <a:pt x="938027" y="837803"/>
                    </a:cubicBezTo>
                    <a:cubicBezTo>
                      <a:pt x="959488" y="828861"/>
                      <a:pt x="1007775" y="806508"/>
                      <a:pt x="1023871" y="790414"/>
                    </a:cubicBezTo>
                    <a:moveTo>
                      <a:pt x="764550" y="668812"/>
                    </a:moveTo>
                    <a:cubicBezTo>
                      <a:pt x="760973" y="668812"/>
                      <a:pt x="754714" y="670600"/>
                      <a:pt x="756502" y="667023"/>
                    </a:cubicBezTo>
                    <a:cubicBezTo>
                      <a:pt x="758291" y="658976"/>
                      <a:pt x="769915" y="658976"/>
                      <a:pt x="777069" y="655400"/>
                    </a:cubicBezTo>
                    <a:cubicBezTo>
                      <a:pt x="780646" y="653611"/>
                      <a:pt x="785117" y="650035"/>
                      <a:pt x="788694" y="651823"/>
                    </a:cubicBezTo>
                    <a:cubicBezTo>
                      <a:pt x="792271" y="657188"/>
                      <a:pt x="796742" y="655400"/>
                      <a:pt x="800319" y="658976"/>
                    </a:cubicBezTo>
                    <a:cubicBezTo>
                      <a:pt x="789588" y="668812"/>
                      <a:pt x="776175" y="664341"/>
                      <a:pt x="764550" y="668812"/>
                    </a:cubicBezTo>
                    <a:moveTo>
                      <a:pt x="505229" y="632152"/>
                    </a:moveTo>
                    <a:cubicBezTo>
                      <a:pt x="505229" y="632152"/>
                      <a:pt x="503441" y="630364"/>
                      <a:pt x="503441" y="628576"/>
                    </a:cubicBezTo>
                    <a:cubicBezTo>
                      <a:pt x="525796" y="599963"/>
                      <a:pt x="541892" y="573139"/>
                      <a:pt x="557988" y="542739"/>
                    </a:cubicBezTo>
                    <a:cubicBezTo>
                      <a:pt x="580343" y="531115"/>
                      <a:pt x="598227" y="514126"/>
                      <a:pt x="615217" y="495350"/>
                    </a:cubicBezTo>
                    <a:cubicBezTo>
                      <a:pt x="643832" y="464949"/>
                      <a:pt x="674235" y="438125"/>
                      <a:pt x="710003" y="421137"/>
                    </a:cubicBezTo>
                    <a:cubicBezTo>
                      <a:pt x="723416" y="415772"/>
                      <a:pt x="740406" y="417560"/>
                      <a:pt x="753820" y="422925"/>
                    </a:cubicBezTo>
                    <a:cubicBezTo>
                      <a:pt x="748454" y="430078"/>
                      <a:pt x="740406" y="428290"/>
                      <a:pt x="733253" y="432760"/>
                    </a:cubicBezTo>
                    <a:cubicBezTo>
                      <a:pt x="731464" y="432760"/>
                      <a:pt x="729676" y="432760"/>
                      <a:pt x="727888" y="430972"/>
                    </a:cubicBezTo>
                    <a:cubicBezTo>
                      <a:pt x="729676" y="429184"/>
                      <a:pt x="729676" y="427396"/>
                      <a:pt x="729676" y="425607"/>
                    </a:cubicBezTo>
                    <a:cubicBezTo>
                      <a:pt x="712686" y="444384"/>
                      <a:pt x="689436" y="452431"/>
                      <a:pt x="676023" y="474785"/>
                    </a:cubicBezTo>
                    <a:cubicBezTo>
                      <a:pt x="666187" y="491773"/>
                      <a:pt x="659033" y="513232"/>
                      <a:pt x="637572" y="518597"/>
                    </a:cubicBezTo>
                    <a:cubicBezTo>
                      <a:pt x="630419" y="520385"/>
                      <a:pt x="639361" y="513232"/>
                      <a:pt x="635784" y="515021"/>
                    </a:cubicBezTo>
                    <a:cubicBezTo>
                      <a:pt x="583025" y="547209"/>
                      <a:pt x="546363" y="586551"/>
                      <a:pt x="505229" y="632152"/>
                    </a:cubicBezTo>
                    <a:moveTo>
                      <a:pt x="645620" y="520385"/>
                    </a:moveTo>
                    <a:cubicBezTo>
                      <a:pt x="643832" y="523962"/>
                      <a:pt x="642043" y="523962"/>
                      <a:pt x="640255" y="527538"/>
                    </a:cubicBezTo>
                    <a:cubicBezTo>
                      <a:pt x="638466" y="531115"/>
                      <a:pt x="636678" y="532903"/>
                      <a:pt x="633101" y="534692"/>
                    </a:cubicBezTo>
                    <a:cubicBezTo>
                      <a:pt x="631313" y="534692"/>
                      <a:pt x="629524" y="534692"/>
                      <a:pt x="629524" y="532903"/>
                    </a:cubicBezTo>
                    <a:cubicBezTo>
                      <a:pt x="631313" y="525750"/>
                      <a:pt x="636678" y="519491"/>
                      <a:pt x="642938" y="517703"/>
                    </a:cubicBezTo>
                    <a:cubicBezTo>
                      <a:pt x="645620" y="516809"/>
                      <a:pt x="645620" y="518597"/>
                      <a:pt x="645620" y="520385"/>
                    </a:cubicBezTo>
                    <a:moveTo>
                      <a:pt x="724311" y="773425"/>
                    </a:moveTo>
                    <a:cubicBezTo>
                      <a:pt x="723416" y="775213"/>
                      <a:pt x="721628" y="777002"/>
                      <a:pt x="719840" y="778790"/>
                    </a:cubicBezTo>
                    <a:cubicBezTo>
                      <a:pt x="721628" y="778790"/>
                      <a:pt x="723416" y="780578"/>
                      <a:pt x="721628" y="781472"/>
                    </a:cubicBezTo>
                    <a:cubicBezTo>
                      <a:pt x="718051" y="785049"/>
                      <a:pt x="713580" y="788625"/>
                      <a:pt x="709109" y="790414"/>
                    </a:cubicBezTo>
                    <a:lnTo>
                      <a:pt x="706426" y="790414"/>
                    </a:lnTo>
                    <a:cubicBezTo>
                      <a:pt x="704638" y="792202"/>
                      <a:pt x="701955" y="793990"/>
                      <a:pt x="700167" y="796673"/>
                    </a:cubicBezTo>
                    <a:cubicBezTo>
                      <a:pt x="698379" y="798461"/>
                      <a:pt x="688542" y="797567"/>
                      <a:pt x="691225" y="794884"/>
                    </a:cubicBezTo>
                    <a:cubicBezTo>
                      <a:pt x="695696" y="791308"/>
                      <a:pt x="699273" y="786837"/>
                      <a:pt x="703744" y="783261"/>
                    </a:cubicBezTo>
                    <a:cubicBezTo>
                      <a:pt x="706426" y="781472"/>
                      <a:pt x="709109" y="778790"/>
                      <a:pt x="710898" y="776107"/>
                    </a:cubicBezTo>
                    <a:cubicBezTo>
                      <a:pt x="711792" y="774319"/>
                      <a:pt x="712686" y="773425"/>
                      <a:pt x="714474" y="772531"/>
                    </a:cubicBezTo>
                    <a:cubicBezTo>
                      <a:pt x="717157" y="770743"/>
                      <a:pt x="726099" y="769849"/>
                      <a:pt x="724311" y="773425"/>
                    </a:cubicBezTo>
                    <a:moveTo>
                      <a:pt x="693908" y="760013"/>
                    </a:moveTo>
                    <a:cubicBezTo>
                      <a:pt x="686754" y="764484"/>
                      <a:pt x="680494" y="768954"/>
                      <a:pt x="674235" y="773425"/>
                    </a:cubicBezTo>
                    <a:cubicBezTo>
                      <a:pt x="667081" y="777896"/>
                      <a:pt x="659033" y="780578"/>
                      <a:pt x="651880" y="784155"/>
                    </a:cubicBezTo>
                    <a:cubicBezTo>
                      <a:pt x="650985" y="783261"/>
                      <a:pt x="650091" y="783261"/>
                      <a:pt x="649197" y="783261"/>
                    </a:cubicBezTo>
                    <a:cubicBezTo>
                      <a:pt x="642938" y="786837"/>
                      <a:pt x="637572" y="791308"/>
                      <a:pt x="632207" y="796673"/>
                    </a:cubicBezTo>
                    <a:lnTo>
                      <a:pt x="629524" y="799355"/>
                    </a:lnTo>
                    <a:lnTo>
                      <a:pt x="626842" y="802037"/>
                    </a:lnTo>
                    <a:lnTo>
                      <a:pt x="623265" y="805614"/>
                    </a:lnTo>
                    <a:cubicBezTo>
                      <a:pt x="622371" y="806508"/>
                      <a:pt x="622371" y="807402"/>
                      <a:pt x="620582" y="808296"/>
                    </a:cubicBezTo>
                    <a:cubicBezTo>
                      <a:pt x="619688" y="809190"/>
                      <a:pt x="617005" y="809190"/>
                      <a:pt x="617005" y="807402"/>
                    </a:cubicBezTo>
                    <a:cubicBezTo>
                      <a:pt x="616111" y="808296"/>
                      <a:pt x="615217" y="808296"/>
                      <a:pt x="614323" y="809190"/>
                    </a:cubicBezTo>
                    <a:cubicBezTo>
                      <a:pt x="613429" y="810085"/>
                      <a:pt x="612534" y="810085"/>
                      <a:pt x="611640" y="810979"/>
                    </a:cubicBezTo>
                    <a:lnTo>
                      <a:pt x="609852" y="810979"/>
                    </a:lnTo>
                    <a:cubicBezTo>
                      <a:pt x="608063" y="812767"/>
                      <a:pt x="605381" y="814555"/>
                      <a:pt x="603592" y="816343"/>
                    </a:cubicBezTo>
                    <a:cubicBezTo>
                      <a:pt x="600015" y="819920"/>
                      <a:pt x="596439" y="822602"/>
                      <a:pt x="593756" y="827073"/>
                    </a:cubicBezTo>
                    <a:lnTo>
                      <a:pt x="593756" y="827967"/>
                    </a:lnTo>
                    <a:lnTo>
                      <a:pt x="592862" y="828861"/>
                    </a:lnTo>
                    <a:cubicBezTo>
                      <a:pt x="592862" y="828861"/>
                      <a:pt x="592862" y="829755"/>
                      <a:pt x="591968" y="829755"/>
                    </a:cubicBezTo>
                    <a:cubicBezTo>
                      <a:pt x="591968" y="830650"/>
                      <a:pt x="591073" y="830650"/>
                      <a:pt x="591073" y="831544"/>
                    </a:cubicBezTo>
                    <a:cubicBezTo>
                      <a:pt x="591073" y="831544"/>
                      <a:pt x="590179" y="832438"/>
                      <a:pt x="589285" y="832438"/>
                    </a:cubicBezTo>
                    <a:lnTo>
                      <a:pt x="588391" y="831544"/>
                    </a:lnTo>
                    <a:cubicBezTo>
                      <a:pt x="588391" y="831544"/>
                      <a:pt x="588391" y="830650"/>
                      <a:pt x="587496" y="830650"/>
                    </a:cubicBezTo>
                    <a:cubicBezTo>
                      <a:pt x="586602" y="829755"/>
                      <a:pt x="586602" y="828861"/>
                      <a:pt x="585708" y="827967"/>
                    </a:cubicBezTo>
                    <a:lnTo>
                      <a:pt x="585708" y="827073"/>
                    </a:lnTo>
                    <a:cubicBezTo>
                      <a:pt x="587496" y="825285"/>
                      <a:pt x="589285" y="823497"/>
                      <a:pt x="591073" y="820814"/>
                    </a:cubicBezTo>
                    <a:cubicBezTo>
                      <a:pt x="591968" y="819920"/>
                      <a:pt x="591968" y="819026"/>
                      <a:pt x="592862" y="819026"/>
                    </a:cubicBezTo>
                    <a:cubicBezTo>
                      <a:pt x="593756" y="818132"/>
                      <a:pt x="594650" y="816343"/>
                      <a:pt x="595544" y="815449"/>
                    </a:cubicBezTo>
                    <a:cubicBezTo>
                      <a:pt x="595544" y="814555"/>
                      <a:pt x="596439" y="814555"/>
                      <a:pt x="596439" y="813661"/>
                    </a:cubicBezTo>
                    <a:cubicBezTo>
                      <a:pt x="598227" y="810979"/>
                      <a:pt x="600015" y="809190"/>
                      <a:pt x="601804" y="806508"/>
                    </a:cubicBezTo>
                    <a:lnTo>
                      <a:pt x="602698" y="805614"/>
                    </a:lnTo>
                    <a:cubicBezTo>
                      <a:pt x="603592" y="804720"/>
                      <a:pt x="604486" y="802931"/>
                      <a:pt x="605381" y="802037"/>
                    </a:cubicBezTo>
                    <a:cubicBezTo>
                      <a:pt x="606275" y="801143"/>
                      <a:pt x="606275" y="800249"/>
                      <a:pt x="607169" y="798461"/>
                    </a:cubicBezTo>
                    <a:lnTo>
                      <a:pt x="607169" y="797567"/>
                    </a:lnTo>
                    <a:cubicBezTo>
                      <a:pt x="608063" y="795778"/>
                      <a:pt x="608063" y="794884"/>
                      <a:pt x="608958" y="793990"/>
                    </a:cubicBezTo>
                    <a:lnTo>
                      <a:pt x="608958" y="793096"/>
                    </a:lnTo>
                    <a:cubicBezTo>
                      <a:pt x="608958" y="792202"/>
                      <a:pt x="608958" y="792202"/>
                      <a:pt x="609852" y="791308"/>
                    </a:cubicBezTo>
                    <a:cubicBezTo>
                      <a:pt x="609852" y="790414"/>
                      <a:pt x="609852" y="789519"/>
                      <a:pt x="610746" y="788625"/>
                    </a:cubicBezTo>
                    <a:lnTo>
                      <a:pt x="610746" y="787731"/>
                    </a:lnTo>
                    <a:cubicBezTo>
                      <a:pt x="612534" y="784155"/>
                      <a:pt x="615217" y="781472"/>
                      <a:pt x="617900" y="778790"/>
                    </a:cubicBezTo>
                    <a:lnTo>
                      <a:pt x="617005" y="778790"/>
                    </a:lnTo>
                    <a:cubicBezTo>
                      <a:pt x="614323" y="780578"/>
                      <a:pt x="612534" y="782366"/>
                      <a:pt x="610746" y="784155"/>
                    </a:cubicBezTo>
                    <a:cubicBezTo>
                      <a:pt x="608958" y="785943"/>
                      <a:pt x="605381" y="783261"/>
                      <a:pt x="608063" y="781472"/>
                    </a:cubicBezTo>
                    <a:cubicBezTo>
                      <a:pt x="609852" y="780578"/>
                      <a:pt x="610746" y="778790"/>
                      <a:pt x="611640" y="777896"/>
                    </a:cubicBezTo>
                    <a:cubicBezTo>
                      <a:pt x="614323" y="775213"/>
                      <a:pt x="617005" y="771637"/>
                      <a:pt x="620582" y="768954"/>
                    </a:cubicBezTo>
                    <a:cubicBezTo>
                      <a:pt x="622371" y="767166"/>
                      <a:pt x="624159" y="766272"/>
                      <a:pt x="625948" y="765378"/>
                    </a:cubicBezTo>
                    <a:lnTo>
                      <a:pt x="626842" y="764484"/>
                    </a:lnTo>
                    <a:cubicBezTo>
                      <a:pt x="627736" y="762695"/>
                      <a:pt x="629524" y="761801"/>
                      <a:pt x="630419" y="760013"/>
                    </a:cubicBezTo>
                    <a:cubicBezTo>
                      <a:pt x="646514" y="744813"/>
                      <a:pt x="674235" y="744813"/>
                      <a:pt x="694802" y="734977"/>
                    </a:cubicBezTo>
                    <a:cubicBezTo>
                      <a:pt x="702850" y="731401"/>
                      <a:pt x="713580" y="736766"/>
                      <a:pt x="721628" y="734977"/>
                    </a:cubicBezTo>
                    <a:cubicBezTo>
                      <a:pt x="726993" y="734977"/>
                      <a:pt x="731464" y="734977"/>
                      <a:pt x="736830" y="738554"/>
                    </a:cubicBezTo>
                    <a:cubicBezTo>
                      <a:pt x="721628" y="741236"/>
                      <a:pt x="708215" y="751072"/>
                      <a:pt x="693908" y="760013"/>
                    </a:cubicBezTo>
                    <a:moveTo>
                      <a:pt x="728782" y="641988"/>
                    </a:moveTo>
                    <a:cubicBezTo>
                      <a:pt x="726993" y="640199"/>
                      <a:pt x="734147" y="641988"/>
                      <a:pt x="735935" y="638411"/>
                    </a:cubicBezTo>
                    <a:lnTo>
                      <a:pt x="722522" y="638411"/>
                    </a:lnTo>
                    <a:cubicBezTo>
                      <a:pt x="720734" y="638411"/>
                      <a:pt x="720734" y="636623"/>
                      <a:pt x="720734" y="634834"/>
                    </a:cubicBezTo>
                    <a:cubicBezTo>
                      <a:pt x="712686" y="636623"/>
                      <a:pt x="701955" y="640199"/>
                      <a:pt x="693908" y="641988"/>
                    </a:cubicBezTo>
                    <a:cubicBezTo>
                      <a:pt x="682283" y="645564"/>
                      <a:pt x="671552" y="653611"/>
                      <a:pt x="658139" y="657188"/>
                    </a:cubicBezTo>
                    <a:cubicBezTo>
                      <a:pt x="639361" y="664341"/>
                      <a:pt x="624159" y="679541"/>
                      <a:pt x="604486" y="685800"/>
                    </a:cubicBezTo>
                    <a:cubicBezTo>
                      <a:pt x="602698" y="685800"/>
                      <a:pt x="602698" y="684012"/>
                      <a:pt x="602698" y="682223"/>
                    </a:cubicBezTo>
                    <a:cubicBezTo>
                      <a:pt x="604486" y="676859"/>
                      <a:pt x="610746" y="675070"/>
                      <a:pt x="614323" y="670600"/>
                    </a:cubicBezTo>
                    <a:cubicBezTo>
                      <a:pt x="614323" y="668812"/>
                      <a:pt x="614323" y="667023"/>
                      <a:pt x="612534" y="667023"/>
                    </a:cubicBezTo>
                    <a:cubicBezTo>
                      <a:pt x="625948" y="648246"/>
                      <a:pt x="644726" y="638411"/>
                      <a:pt x="661716" y="623211"/>
                    </a:cubicBezTo>
                    <a:lnTo>
                      <a:pt x="661716" y="617846"/>
                    </a:lnTo>
                    <a:cubicBezTo>
                      <a:pt x="667081" y="610693"/>
                      <a:pt x="675129" y="608010"/>
                      <a:pt x="678706" y="599069"/>
                    </a:cubicBezTo>
                    <a:cubicBezTo>
                      <a:pt x="680494" y="593704"/>
                      <a:pt x="687648" y="587445"/>
                      <a:pt x="695696" y="583869"/>
                    </a:cubicBezTo>
                    <a:cubicBezTo>
                      <a:pt x="693908" y="582081"/>
                      <a:pt x="690331" y="582081"/>
                      <a:pt x="690331" y="578504"/>
                    </a:cubicBezTo>
                    <a:cubicBezTo>
                      <a:pt x="683177" y="578504"/>
                      <a:pt x="676918" y="582081"/>
                      <a:pt x="669764" y="576716"/>
                    </a:cubicBezTo>
                    <a:cubicBezTo>
                      <a:pt x="673341" y="574033"/>
                      <a:pt x="676918" y="572245"/>
                      <a:pt x="680494" y="570457"/>
                    </a:cubicBezTo>
                    <a:cubicBezTo>
                      <a:pt x="678706" y="570457"/>
                      <a:pt x="677812" y="569563"/>
                      <a:pt x="676918" y="567774"/>
                    </a:cubicBezTo>
                    <a:cubicBezTo>
                      <a:pt x="675129" y="564198"/>
                      <a:pt x="680494" y="560621"/>
                      <a:pt x="684965" y="559727"/>
                    </a:cubicBezTo>
                    <a:cubicBezTo>
                      <a:pt x="692119" y="557939"/>
                      <a:pt x="700167" y="557939"/>
                      <a:pt x="705532" y="552574"/>
                    </a:cubicBezTo>
                    <a:cubicBezTo>
                      <a:pt x="693908" y="550786"/>
                      <a:pt x="680494" y="556151"/>
                      <a:pt x="667975" y="548998"/>
                    </a:cubicBezTo>
                    <a:cubicBezTo>
                      <a:pt x="676023" y="526644"/>
                      <a:pt x="690331" y="508762"/>
                      <a:pt x="710003" y="498032"/>
                    </a:cubicBezTo>
                    <a:cubicBezTo>
                      <a:pt x="711792" y="498032"/>
                      <a:pt x="715369" y="498032"/>
                      <a:pt x="715369" y="499820"/>
                    </a:cubicBezTo>
                    <a:cubicBezTo>
                      <a:pt x="715369" y="507868"/>
                      <a:pt x="710003" y="515021"/>
                      <a:pt x="701955" y="516809"/>
                    </a:cubicBezTo>
                    <a:cubicBezTo>
                      <a:pt x="715369" y="520385"/>
                      <a:pt x="728782" y="520385"/>
                      <a:pt x="742195" y="526644"/>
                    </a:cubicBezTo>
                    <a:cubicBezTo>
                      <a:pt x="740406" y="530221"/>
                      <a:pt x="736830" y="528433"/>
                      <a:pt x="735041" y="528433"/>
                    </a:cubicBezTo>
                    <a:cubicBezTo>
                      <a:pt x="743089" y="533797"/>
                      <a:pt x="753820" y="530221"/>
                      <a:pt x="761868" y="536480"/>
                    </a:cubicBezTo>
                    <a:cubicBezTo>
                      <a:pt x="756502" y="541845"/>
                      <a:pt x="752031" y="536480"/>
                      <a:pt x="746666" y="536480"/>
                    </a:cubicBezTo>
                    <a:cubicBezTo>
                      <a:pt x="799424" y="551680"/>
                      <a:pt x="854865" y="563304"/>
                      <a:pt x="898682" y="597281"/>
                    </a:cubicBezTo>
                    <a:cubicBezTo>
                      <a:pt x="861125" y="616058"/>
                      <a:pt x="822674" y="624105"/>
                      <a:pt x="782434" y="633046"/>
                    </a:cubicBezTo>
                    <a:cubicBezTo>
                      <a:pt x="777069" y="633046"/>
                      <a:pt x="774387" y="633046"/>
                      <a:pt x="769021" y="631258"/>
                    </a:cubicBezTo>
                    <a:cubicBezTo>
                      <a:pt x="769021" y="633046"/>
                      <a:pt x="769021" y="636623"/>
                      <a:pt x="767233" y="636623"/>
                    </a:cubicBezTo>
                    <a:cubicBezTo>
                      <a:pt x="760079" y="636623"/>
                      <a:pt x="755608" y="636623"/>
                      <a:pt x="750243" y="640199"/>
                    </a:cubicBezTo>
                    <a:cubicBezTo>
                      <a:pt x="743983" y="645564"/>
                      <a:pt x="734147" y="647352"/>
                      <a:pt x="728782" y="641988"/>
                    </a:cubicBezTo>
                  </a:path>
                </a:pathLst>
              </a:custGeom>
              <a:solidFill>
                <a:srgbClr val="000091"/>
              </a:solidFill>
              <a:ln w="893" cap="flat">
                <a:noFill/>
                <a:prstDash val="solid"/>
                <a:miter/>
              </a:ln>
            </p:spPr>
            <p:txBody>
              <a:bodyPr rtlCol="0" anchor="ctr"/>
              <a:lstStyle/>
              <a:p>
                <a:endParaRPr lang="fr-FR"/>
              </a:p>
            </p:txBody>
          </p:sp>
          <p:sp>
            <p:nvSpPr>
              <p:cNvPr id="14" name="Forme libre 13">
                <a:extLst>
                  <a:ext uri="{FF2B5EF4-FFF2-40B4-BE49-F238E27FC236}">
                    <a16:creationId xmlns:a16="http://schemas.microsoft.com/office/drawing/2014/main" id="{8848E769-CA89-7864-D8F9-888F4F8708F5}"/>
                  </a:ext>
                </a:extLst>
              </p:cNvPr>
              <p:cNvSpPr/>
              <p:nvPr/>
            </p:nvSpPr>
            <p:spPr>
              <a:xfrm>
                <a:off x="4569124" y="894132"/>
                <a:ext cx="1085135" cy="894132"/>
              </a:xfrm>
              <a:custGeom>
                <a:avLst/>
                <a:gdLst>
                  <a:gd name="connsiteX0" fmla="*/ 1084241 w 1085135"/>
                  <a:gd name="connsiteY0" fmla="*/ 0 h 894132"/>
                  <a:gd name="connsiteX1" fmla="*/ 123859 w 1085135"/>
                  <a:gd name="connsiteY1" fmla="*/ 0 h 894132"/>
                  <a:gd name="connsiteX2" fmla="*/ 132801 w 1085135"/>
                  <a:gd name="connsiteY2" fmla="*/ 4471 h 894132"/>
                  <a:gd name="connsiteX3" fmla="*/ 156945 w 1085135"/>
                  <a:gd name="connsiteY3" fmla="*/ 16989 h 894132"/>
                  <a:gd name="connsiteX4" fmla="*/ 189136 w 1085135"/>
                  <a:gd name="connsiteY4" fmla="*/ 43813 h 894132"/>
                  <a:gd name="connsiteX5" fmla="*/ 194501 w 1085135"/>
                  <a:gd name="connsiteY5" fmla="*/ 66166 h 894132"/>
                  <a:gd name="connsiteX6" fmla="*/ 181088 w 1085135"/>
                  <a:gd name="connsiteY6" fmla="*/ 91202 h 894132"/>
                  <a:gd name="connsiteX7" fmla="*/ 145320 w 1085135"/>
                  <a:gd name="connsiteY7" fmla="*/ 94778 h 894132"/>
                  <a:gd name="connsiteX8" fmla="*/ 124753 w 1085135"/>
                  <a:gd name="connsiteY8" fmla="*/ 91202 h 894132"/>
                  <a:gd name="connsiteX9" fmla="*/ 190925 w 1085135"/>
                  <a:gd name="connsiteY9" fmla="*/ 136802 h 894132"/>
                  <a:gd name="connsiteX10" fmla="*/ 206126 w 1085135"/>
                  <a:gd name="connsiteY10" fmla="*/ 142167 h 894132"/>
                  <a:gd name="connsiteX11" fmla="*/ 207915 w 1085135"/>
                  <a:gd name="connsiteY11" fmla="*/ 147532 h 894132"/>
                  <a:gd name="connsiteX12" fmla="*/ 202549 w 1085135"/>
                  <a:gd name="connsiteY12" fmla="*/ 157367 h 894132"/>
                  <a:gd name="connsiteX13" fmla="*/ 207915 w 1085135"/>
                  <a:gd name="connsiteY13" fmla="*/ 157367 h 894132"/>
                  <a:gd name="connsiteX14" fmla="*/ 226693 w 1085135"/>
                  <a:gd name="connsiteY14" fmla="*/ 142167 h 894132"/>
                  <a:gd name="connsiteX15" fmla="*/ 233847 w 1085135"/>
                  <a:gd name="connsiteY15" fmla="*/ 167203 h 894132"/>
                  <a:gd name="connsiteX16" fmla="*/ 213280 w 1085135"/>
                  <a:gd name="connsiteY16" fmla="*/ 184191 h 894132"/>
                  <a:gd name="connsiteX17" fmla="*/ 213280 w 1085135"/>
                  <a:gd name="connsiteY17" fmla="*/ 195815 h 894132"/>
                  <a:gd name="connsiteX18" fmla="*/ 221328 w 1085135"/>
                  <a:gd name="connsiteY18" fmla="*/ 216380 h 894132"/>
                  <a:gd name="connsiteX19" fmla="*/ 232952 w 1085135"/>
                  <a:gd name="connsiteY19" fmla="*/ 253934 h 894132"/>
                  <a:gd name="connsiteX20" fmla="*/ 244577 w 1085135"/>
                  <a:gd name="connsiteY20" fmla="*/ 329935 h 894132"/>
                  <a:gd name="connsiteX21" fmla="*/ 242789 w 1085135"/>
                  <a:gd name="connsiteY21" fmla="*/ 368383 h 894132"/>
                  <a:gd name="connsiteX22" fmla="*/ 261567 w 1085135"/>
                  <a:gd name="connsiteY22" fmla="*/ 404148 h 894132"/>
                  <a:gd name="connsiteX23" fmla="*/ 280346 w 1085135"/>
                  <a:gd name="connsiteY23" fmla="*/ 430972 h 894132"/>
                  <a:gd name="connsiteX24" fmla="*/ 300912 w 1085135"/>
                  <a:gd name="connsiteY24" fmla="*/ 484620 h 894132"/>
                  <a:gd name="connsiteX25" fmla="*/ 265144 w 1085135"/>
                  <a:gd name="connsiteY25" fmla="*/ 501609 h 894132"/>
                  <a:gd name="connsiteX26" fmla="*/ 268721 w 1085135"/>
                  <a:gd name="connsiteY26" fmla="*/ 532009 h 894132"/>
                  <a:gd name="connsiteX27" fmla="*/ 246366 w 1085135"/>
                  <a:gd name="connsiteY27" fmla="*/ 561516 h 894132"/>
                  <a:gd name="connsiteX28" fmla="*/ 257990 w 1085135"/>
                  <a:gd name="connsiteY28" fmla="*/ 568669 h 894132"/>
                  <a:gd name="connsiteX29" fmla="*/ 263356 w 1085135"/>
                  <a:gd name="connsiteY29" fmla="*/ 591022 h 894132"/>
                  <a:gd name="connsiteX30" fmla="*/ 246366 w 1085135"/>
                  <a:gd name="connsiteY30" fmla="*/ 621422 h 894132"/>
                  <a:gd name="connsiteX31" fmla="*/ 244577 w 1085135"/>
                  <a:gd name="connsiteY31" fmla="*/ 658976 h 894132"/>
                  <a:gd name="connsiteX32" fmla="*/ 214174 w 1085135"/>
                  <a:gd name="connsiteY32" fmla="*/ 684012 h 894132"/>
                  <a:gd name="connsiteX33" fmla="*/ 181982 w 1085135"/>
                  <a:gd name="connsiteY33" fmla="*/ 685800 h 894132"/>
                  <a:gd name="connsiteX34" fmla="*/ 172146 w 1085135"/>
                  <a:gd name="connsiteY34" fmla="*/ 682223 h 894132"/>
                  <a:gd name="connsiteX35" fmla="*/ 86302 w 1085135"/>
                  <a:gd name="connsiteY35" fmla="*/ 670600 h 894132"/>
                  <a:gd name="connsiteX36" fmla="*/ 63052 w 1085135"/>
                  <a:gd name="connsiteY36" fmla="*/ 676859 h 894132"/>
                  <a:gd name="connsiteX37" fmla="*/ 42486 w 1085135"/>
                  <a:gd name="connsiteY37" fmla="*/ 694741 h 894132"/>
                  <a:gd name="connsiteX38" fmla="*/ 38909 w 1085135"/>
                  <a:gd name="connsiteY38" fmla="*/ 699212 h 894132"/>
                  <a:gd name="connsiteX39" fmla="*/ 37120 w 1085135"/>
                  <a:gd name="connsiteY39" fmla="*/ 701894 h 894132"/>
                  <a:gd name="connsiteX40" fmla="*/ 35332 w 1085135"/>
                  <a:gd name="connsiteY40" fmla="*/ 703683 h 894132"/>
                  <a:gd name="connsiteX41" fmla="*/ 21919 w 1085135"/>
                  <a:gd name="connsiteY41" fmla="*/ 723354 h 894132"/>
                  <a:gd name="connsiteX42" fmla="*/ 21024 w 1085135"/>
                  <a:gd name="connsiteY42" fmla="*/ 724248 h 894132"/>
                  <a:gd name="connsiteX43" fmla="*/ 19236 w 1085135"/>
                  <a:gd name="connsiteY43" fmla="*/ 726930 h 894132"/>
                  <a:gd name="connsiteX44" fmla="*/ 6717 w 1085135"/>
                  <a:gd name="connsiteY44" fmla="*/ 758225 h 894132"/>
                  <a:gd name="connsiteX45" fmla="*/ 8506 w 1085135"/>
                  <a:gd name="connsiteY45" fmla="*/ 837803 h 894132"/>
                  <a:gd name="connsiteX46" fmla="*/ 101503 w 1085135"/>
                  <a:gd name="connsiteY46" fmla="*/ 873568 h 894132"/>
                  <a:gd name="connsiteX47" fmla="*/ 141743 w 1085135"/>
                  <a:gd name="connsiteY47" fmla="*/ 894133 h 894132"/>
                  <a:gd name="connsiteX48" fmla="*/ 1085135 w 1085135"/>
                  <a:gd name="connsiteY48" fmla="*/ 894133 h 894132"/>
                  <a:gd name="connsiteX49" fmla="*/ 1085135 w 1085135"/>
                  <a:gd name="connsiteY49" fmla="*/ 0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135" h="894132">
                    <a:moveTo>
                      <a:pt x="1084241" y="0"/>
                    </a:moveTo>
                    <a:lnTo>
                      <a:pt x="123859" y="0"/>
                    </a:lnTo>
                    <a:cubicBezTo>
                      <a:pt x="123859" y="0"/>
                      <a:pt x="125647" y="0"/>
                      <a:pt x="132801" y="4471"/>
                    </a:cubicBezTo>
                    <a:cubicBezTo>
                      <a:pt x="140849" y="8941"/>
                      <a:pt x="150685" y="14306"/>
                      <a:pt x="156945" y="16989"/>
                    </a:cubicBezTo>
                    <a:cubicBezTo>
                      <a:pt x="169463" y="23247"/>
                      <a:pt x="181088" y="31295"/>
                      <a:pt x="189136" y="43813"/>
                    </a:cubicBezTo>
                    <a:cubicBezTo>
                      <a:pt x="192713" y="49177"/>
                      <a:pt x="197184" y="59013"/>
                      <a:pt x="194501" y="66166"/>
                    </a:cubicBezTo>
                    <a:cubicBezTo>
                      <a:pt x="190925" y="74213"/>
                      <a:pt x="189136" y="88519"/>
                      <a:pt x="181088" y="91202"/>
                    </a:cubicBezTo>
                    <a:cubicBezTo>
                      <a:pt x="171252" y="96566"/>
                      <a:pt x="157839" y="96566"/>
                      <a:pt x="145320" y="94778"/>
                    </a:cubicBezTo>
                    <a:cubicBezTo>
                      <a:pt x="138166" y="94778"/>
                      <a:pt x="131907" y="92990"/>
                      <a:pt x="124753" y="91202"/>
                    </a:cubicBezTo>
                    <a:cubicBezTo>
                      <a:pt x="149791" y="101037"/>
                      <a:pt x="173935" y="113555"/>
                      <a:pt x="190925" y="136802"/>
                    </a:cubicBezTo>
                    <a:cubicBezTo>
                      <a:pt x="192713" y="140379"/>
                      <a:pt x="198972" y="142167"/>
                      <a:pt x="206126" y="142167"/>
                    </a:cubicBezTo>
                    <a:cubicBezTo>
                      <a:pt x="207915" y="142167"/>
                      <a:pt x="207915" y="145744"/>
                      <a:pt x="207915" y="147532"/>
                    </a:cubicBezTo>
                    <a:cubicBezTo>
                      <a:pt x="204338" y="151108"/>
                      <a:pt x="200761" y="152897"/>
                      <a:pt x="202549" y="157367"/>
                    </a:cubicBezTo>
                    <a:lnTo>
                      <a:pt x="207915" y="157367"/>
                    </a:lnTo>
                    <a:cubicBezTo>
                      <a:pt x="215962" y="153791"/>
                      <a:pt x="215068" y="136802"/>
                      <a:pt x="226693" y="142167"/>
                    </a:cubicBezTo>
                    <a:cubicBezTo>
                      <a:pt x="234741" y="147532"/>
                      <a:pt x="238318" y="159156"/>
                      <a:pt x="233847" y="167203"/>
                    </a:cubicBezTo>
                    <a:cubicBezTo>
                      <a:pt x="226693" y="174356"/>
                      <a:pt x="220433" y="178827"/>
                      <a:pt x="213280" y="184191"/>
                    </a:cubicBezTo>
                    <a:cubicBezTo>
                      <a:pt x="211491" y="187768"/>
                      <a:pt x="211491" y="192239"/>
                      <a:pt x="213280" y="195815"/>
                    </a:cubicBezTo>
                    <a:cubicBezTo>
                      <a:pt x="218645" y="202968"/>
                      <a:pt x="220433" y="209227"/>
                      <a:pt x="221328" y="216380"/>
                    </a:cubicBezTo>
                    <a:cubicBezTo>
                      <a:pt x="226693" y="228004"/>
                      <a:pt x="228481" y="241416"/>
                      <a:pt x="232952" y="253934"/>
                    </a:cubicBezTo>
                    <a:cubicBezTo>
                      <a:pt x="240106" y="278970"/>
                      <a:pt x="246366" y="304899"/>
                      <a:pt x="244577" y="329935"/>
                    </a:cubicBezTo>
                    <a:cubicBezTo>
                      <a:pt x="244577" y="343347"/>
                      <a:pt x="237423" y="354971"/>
                      <a:pt x="242789" y="368383"/>
                    </a:cubicBezTo>
                    <a:cubicBezTo>
                      <a:pt x="246366" y="381795"/>
                      <a:pt x="254413" y="391630"/>
                      <a:pt x="261567" y="404148"/>
                    </a:cubicBezTo>
                    <a:cubicBezTo>
                      <a:pt x="268721" y="413984"/>
                      <a:pt x="274980" y="421137"/>
                      <a:pt x="280346" y="430972"/>
                    </a:cubicBezTo>
                    <a:cubicBezTo>
                      <a:pt x="290182" y="447961"/>
                      <a:pt x="308960" y="464949"/>
                      <a:pt x="300912" y="484620"/>
                    </a:cubicBezTo>
                    <a:cubicBezTo>
                      <a:pt x="295547" y="496244"/>
                      <a:pt x="277663" y="494456"/>
                      <a:pt x="265144" y="501609"/>
                    </a:cubicBezTo>
                    <a:cubicBezTo>
                      <a:pt x="255308" y="509656"/>
                      <a:pt x="263356" y="523962"/>
                      <a:pt x="268721" y="532009"/>
                    </a:cubicBezTo>
                    <a:cubicBezTo>
                      <a:pt x="276769" y="547209"/>
                      <a:pt x="258885" y="557045"/>
                      <a:pt x="246366" y="561516"/>
                    </a:cubicBezTo>
                    <a:cubicBezTo>
                      <a:pt x="249942" y="566880"/>
                      <a:pt x="256202" y="565092"/>
                      <a:pt x="257990" y="568669"/>
                    </a:cubicBezTo>
                    <a:cubicBezTo>
                      <a:pt x="259779" y="576716"/>
                      <a:pt x="267827" y="582081"/>
                      <a:pt x="263356" y="591022"/>
                    </a:cubicBezTo>
                    <a:cubicBezTo>
                      <a:pt x="256202" y="600857"/>
                      <a:pt x="236529" y="606222"/>
                      <a:pt x="246366" y="621422"/>
                    </a:cubicBezTo>
                    <a:cubicBezTo>
                      <a:pt x="253519" y="633046"/>
                      <a:pt x="249048" y="646458"/>
                      <a:pt x="244577" y="658976"/>
                    </a:cubicBezTo>
                    <a:cubicBezTo>
                      <a:pt x="239212" y="672388"/>
                      <a:pt x="227587" y="681329"/>
                      <a:pt x="214174" y="684012"/>
                    </a:cubicBezTo>
                    <a:cubicBezTo>
                      <a:pt x="204338" y="687588"/>
                      <a:pt x="191819" y="687588"/>
                      <a:pt x="181982" y="685800"/>
                    </a:cubicBezTo>
                    <a:cubicBezTo>
                      <a:pt x="178406" y="684012"/>
                      <a:pt x="174829" y="682223"/>
                      <a:pt x="172146" y="682223"/>
                    </a:cubicBezTo>
                    <a:cubicBezTo>
                      <a:pt x="143531" y="678647"/>
                      <a:pt x="114917" y="670600"/>
                      <a:pt x="86302" y="670600"/>
                    </a:cubicBezTo>
                    <a:cubicBezTo>
                      <a:pt x="78254" y="672388"/>
                      <a:pt x="69312" y="674176"/>
                      <a:pt x="63052" y="676859"/>
                    </a:cubicBezTo>
                    <a:cubicBezTo>
                      <a:pt x="55899" y="682223"/>
                      <a:pt x="48745" y="688482"/>
                      <a:pt x="42486" y="694741"/>
                    </a:cubicBezTo>
                    <a:cubicBezTo>
                      <a:pt x="41591" y="696530"/>
                      <a:pt x="39803" y="697424"/>
                      <a:pt x="38909" y="699212"/>
                    </a:cubicBezTo>
                    <a:cubicBezTo>
                      <a:pt x="38014" y="700106"/>
                      <a:pt x="37120" y="701000"/>
                      <a:pt x="37120" y="701894"/>
                    </a:cubicBezTo>
                    <a:lnTo>
                      <a:pt x="35332" y="703683"/>
                    </a:lnTo>
                    <a:cubicBezTo>
                      <a:pt x="29967" y="709942"/>
                      <a:pt x="26390" y="716201"/>
                      <a:pt x="21919" y="723354"/>
                    </a:cubicBezTo>
                    <a:cubicBezTo>
                      <a:pt x="21919" y="724248"/>
                      <a:pt x="21024" y="724248"/>
                      <a:pt x="21024" y="724248"/>
                    </a:cubicBezTo>
                    <a:cubicBezTo>
                      <a:pt x="21024" y="725142"/>
                      <a:pt x="20130" y="726036"/>
                      <a:pt x="19236" y="726930"/>
                    </a:cubicBezTo>
                    <a:cubicBezTo>
                      <a:pt x="13871" y="736766"/>
                      <a:pt x="9400" y="747495"/>
                      <a:pt x="6717" y="758225"/>
                    </a:cubicBezTo>
                    <a:cubicBezTo>
                      <a:pt x="-4908" y="796673"/>
                      <a:pt x="458" y="829755"/>
                      <a:pt x="8506" y="837803"/>
                    </a:cubicBezTo>
                    <a:cubicBezTo>
                      <a:pt x="10294" y="839591"/>
                      <a:pt x="63947" y="856579"/>
                      <a:pt x="101503" y="873568"/>
                    </a:cubicBezTo>
                    <a:cubicBezTo>
                      <a:pt x="119388" y="881615"/>
                      <a:pt x="131012" y="886980"/>
                      <a:pt x="141743" y="894133"/>
                    </a:cubicBezTo>
                    <a:lnTo>
                      <a:pt x="1085135" y="894133"/>
                    </a:lnTo>
                    <a:lnTo>
                      <a:pt x="1085135" y="0"/>
                    </a:lnTo>
                    <a:close/>
                  </a:path>
                </a:pathLst>
              </a:custGeom>
              <a:solidFill>
                <a:srgbClr val="E1000F"/>
              </a:solidFill>
              <a:ln w="893" cap="flat">
                <a:noFill/>
                <a:prstDash val="solid"/>
                <a:miter/>
              </a:ln>
            </p:spPr>
            <p:txBody>
              <a:bodyPr rtlCol="0" anchor="ctr"/>
              <a:lstStyle/>
              <a:p>
                <a:endParaRPr lang="fr-FR"/>
              </a:p>
            </p:txBody>
          </p:sp>
          <p:sp>
            <p:nvSpPr>
              <p:cNvPr id="15" name="Forme libre 14">
                <a:extLst>
                  <a:ext uri="{FF2B5EF4-FFF2-40B4-BE49-F238E27FC236}">
                    <a16:creationId xmlns:a16="http://schemas.microsoft.com/office/drawing/2014/main" id="{75A5FCDA-66B5-E55B-A1A4-35F43A47C9CF}"/>
                  </a:ext>
                </a:extLst>
              </p:cNvPr>
              <p:cNvSpPr/>
              <p:nvPr/>
            </p:nvSpPr>
            <p:spPr>
              <a:xfrm>
                <a:off x="4684935" y="1205549"/>
                <a:ext cx="109897" cy="97202"/>
              </a:xfrm>
              <a:custGeom>
                <a:avLst/>
                <a:gdLst>
                  <a:gd name="connsiteX0" fmla="*/ 65277 w 109897"/>
                  <a:gd name="connsiteY0" fmla="*/ 15836 h 97202"/>
                  <a:gd name="connsiteX1" fmla="*/ 82267 w 109897"/>
                  <a:gd name="connsiteY1" fmla="*/ 21201 h 97202"/>
                  <a:gd name="connsiteX2" fmla="*/ 48287 w 109897"/>
                  <a:gd name="connsiteY2" fmla="*/ 51602 h 97202"/>
                  <a:gd name="connsiteX3" fmla="*/ 42922 w 109897"/>
                  <a:gd name="connsiteY3" fmla="*/ 51602 h 97202"/>
                  <a:gd name="connsiteX4" fmla="*/ 34874 w 109897"/>
                  <a:gd name="connsiteY4" fmla="*/ 63225 h 97202"/>
                  <a:gd name="connsiteX5" fmla="*/ 19673 w 109897"/>
                  <a:gd name="connsiteY5" fmla="*/ 65014 h 97202"/>
                  <a:gd name="connsiteX6" fmla="*/ 44711 w 109897"/>
                  <a:gd name="connsiteY6" fmla="*/ 74849 h 97202"/>
                  <a:gd name="connsiteX7" fmla="*/ 50076 w 109897"/>
                  <a:gd name="connsiteY7" fmla="*/ 82002 h 97202"/>
                  <a:gd name="connsiteX8" fmla="*/ 53653 w 109897"/>
                  <a:gd name="connsiteY8" fmla="*/ 80214 h 97202"/>
                  <a:gd name="connsiteX9" fmla="*/ 57229 w 109897"/>
                  <a:gd name="connsiteY9" fmla="*/ 82002 h 97202"/>
                  <a:gd name="connsiteX10" fmla="*/ 57229 w 109897"/>
                  <a:gd name="connsiteY10" fmla="*/ 89155 h 97202"/>
                  <a:gd name="connsiteX11" fmla="*/ 36663 w 109897"/>
                  <a:gd name="connsiteY11" fmla="*/ 94520 h 97202"/>
                  <a:gd name="connsiteX12" fmla="*/ 76008 w 109897"/>
                  <a:gd name="connsiteY12" fmla="*/ 94520 h 97202"/>
                  <a:gd name="connsiteX13" fmla="*/ 83162 w 109897"/>
                  <a:gd name="connsiteY13" fmla="*/ 65908 h 97202"/>
                  <a:gd name="connsiteX14" fmla="*/ 79585 w 109897"/>
                  <a:gd name="connsiteY14" fmla="*/ 60543 h 97202"/>
                  <a:gd name="connsiteX15" fmla="*/ 89421 w 109897"/>
                  <a:gd name="connsiteY15" fmla="*/ 50708 h 97202"/>
                  <a:gd name="connsiteX16" fmla="*/ 99257 w 109897"/>
                  <a:gd name="connsiteY16" fmla="*/ 45343 h 97202"/>
                  <a:gd name="connsiteX17" fmla="*/ 93892 w 109897"/>
                  <a:gd name="connsiteY17" fmla="*/ 37296 h 97202"/>
                  <a:gd name="connsiteX18" fmla="*/ 109094 w 109897"/>
                  <a:gd name="connsiteY18" fmla="*/ 10472 h 97202"/>
                  <a:gd name="connsiteX19" fmla="*/ 85844 w 109897"/>
                  <a:gd name="connsiteY19" fmla="*/ 1530 h 97202"/>
                  <a:gd name="connsiteX20" fmla="*/ 57229 w 109897"/>
                  <a:gd name="connsiteY20" fmla="*/ 3319 h 97202"/>
                  <a:gd name="connsiteX21" fmla="*/ 32192 w 109897"/>
                  <a:gd name="connsiteY21" fmla="*/ 10472 h 97202"/>
                  <a:gd name="connsiteX22" fmla="*/ 0 w 109897"/>
                  <a:gd name="connsiteY22" fmla="*/ 27460 h 97202"/>
                  <a:gd name="connsiteX23" fmla="*/ 36663 w 109897"/>
                  <a:gd name="connsiteY23" fmla="*/ 17625 h 97202"/>
                  <a:gd name="connsiteX24" fmla="*/ 65277 w 109897"/>
                  <a:gd name="connsiteY24" fmla="*/ 15836 h 9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897" h="97202">
                    <a:moveTo>
                      <a:pt x="65277" y="15836"/>
                    </a:moveTo>
                    <a:cubicBezTo>
                      <a:pt x="72431" y="17625"/>
                      <a:pt x="82267" y="17625"/>
                      <a:pt x="82267" y="21201"/>
                    </a:cubicBezTo>
                    <a:cubicBezTo>
                      <a:pt x="78691" y="34613"/>
                      <a:pt x="59018" y="38190"/>
                      <a:pt x="48287" y="51602"/>
                    </a:cubicBezTo>
                    <a:lnTo>
                      <a:pt x="42922" y="51602"/>
                    </a:lnTo>
                    <a:cubicBezTo>
                      <a:pt x="37557" y="55178"/>
                      <a:pt x="39345" y="63225"/>
                      <a:pt x="34874" y="63225"/>
                    </a:cubicBezTo>
                    <a:cubicBezTo>
                      <a:pt x="29509" y="61437"/>
                      <a:pt x="25038" y="63225"/>
                      <a:pt x="19673" y="65014"/>
                    </a:cubicBezTo>
                    <a:cubicBezTo>
                      <a:pt x="26826" y="72167"/>
                      <a:pt x="34874" y="76637"/>
                      <a:pt x="44711" y="74849"/>
                    </a:cubicBezTo>
                    <a:cubicBezTo>
                      <a:pt x="46499" y="74849"/>
                      <a:pt x="50076" y="78426"/>
                      <a:pt x="50076" y="82002"/>
                    </a:cubicBezTo>
                    <a:cubicBezTo>
                      <a:pt x="50076" y="82002"/>
                      <a:pt x="51864" y="82002"/>
                      <a:pt x="53653" y="80214"/>
                    </a:cubicBezTo>
                    <a:cubicBezTo>
                      <a:pt x="55441" y="80214"/>
                      <a:pt x="57229" y="80214"/>
                      <a:pt x="57229" y="82002"/>
                    </a:cubicBezTo>
                    <a:lnTo>
                      <a:pt x="57229" y="89155"/>
                    </a:lnTo>
                    <a:cubicBezTo>
                      <a:pt x="51864" y="96308"/>
                      <a:pt x="43816" y="92732"/>
                      <a:pt x="36663" y="94520"/>
                    </a:cubicBezTo>
                    <a:cubicBezTo>
                      <a:pt x="50076" y="98097"/>
                      <a:pt x="63489" y="98097"/>
                      <a:pt x="76008" y="94520"/>
                    </a:cubicBezTo>
                    <a:cubicBezTo>
                      <a:pt x="85844" y="90944"/>
                      <a:pt x="76008" y="73955"/>
                      <a:pt x="83162" y="65908"/>
                    </a:cubicBezTo>
                    <a:cubicBezTo>
                      <a:pt x="79585" y="65908"/>
                      <a:pt x="83162" y="60543"/>
                      <a:pt x="79585" y="60543"/>
                    </a:cubicBezTo>
                    <a:cubicBezTo>
                      <a:pt x="83162" y="56967"/>
                      <a:pt x="86738" y="52496"/>
                      <a:pt x="89421" y="50708"/>
                    </a:cubicBezTo>
                    <a:cubicBezTo>
                      <a:pt x="92998" y="50708"/>
                      <a:pt x="97469" y="48919"/>
                      <a:pt x="99257" y="45343"/>
                    </a:cubicBezTo>
                    <a:cubicBezTo>
                      <a:pt x="99257" y="41766"/>
                      <a:pt x="92104" y="39978"/>
                      <a:pt x="93892" y="37296"/>
                    </a:cubicBezTo>
                    <a:cubicBezTo>
                      <a:pt x="103728" y="30143"/>
                      <a:pt x="112671" y="20307"/>
                      <a:pt x="109094" y="10472"/>
                    </a:cubicBezTo>
                    <a:cubicBezTo>
                      <a:pt x="107305" y="5107"/>
                      <a:pt x="93892" y="5107"/>
                      <a:pt x="85844" y="1530"/>
                    </a:cubicBezTo>
                    <a:cubicBezTo>
                      <a:pt x="77796" y="-2046"/>
                      <a:pt x="67066" y="1530"/>
                      <a:pt x="57229" y="3319"/>
                    </a:cubicBezTo>
                    <a:cubicBezTo>
                      <a:pt x="49182" y="3319"/>
                      <a:pt x="40239" y="8683"/>
                      <a:pt x="32192" y="10472"/>
                    </a:cubicBezTo>
                    <a:cubicBezTo>
                      <a:pt x="20567" y="14048"/>
                      <a:pt x="9836" y="20307"/>
                      <a:pt x="0" y="27460"/>
                    </a:cubicBezTo>
                    <a:cubicBezTo>
                      <a:pt x="11625" y="22095"/>
                      <a:pt x="23249" y="20307"/>
                      <a:pt x="36663" y="17625"/>
                    </a:cubicBezTo>
                    <a:cubicBezTo>
                      <a:pt x="46499" y="15836"/>
                      <a:pt x="54547" y="14048"/>
                      <a:pt x="65277" y="15836"/>
                    </a:cubicBezTo>
                  </a:path>
                </a:pathLst>
              </a:custGeom>
              <a:solidFill>
                <a:srgbClr val="808080"/>
              </a:solidFill>
              <a:ln w="893" cap="flat">
                <a:noFill/>
                <a:prstDash val="solid"/>
                <a:miter/>
              </a:ln>
            </p:spPr>
            <p:txBody>
              <a:bodyPr rtlCol="0" anchor="ctr"/>
              <a:lstStyle/>
              <a:p>
                <a:endParaRPr lang="fr-FR"/>
              </a:p>
            </p:txBody>
          </p:sp>
        </p:grpSp>
        <p:sp>
          <p:nvSpPr>
            <p:cNvPr id="11" name="Forme libre 10">
              <a:extLst>
                <a:ext uri="{FF2B5EF4-FFF2-40B4-BE49-F238E27FC236}">
                  <a16:creationId xmlns:a16="http://schemas.microsoft.com/office/drawing/2014/main" id="{332EA334-E317-F50A-24E3-9C244CE77801}"/>
                </a:ext>
              </a:extLst>
            </p:cNvPr>
            <p:cNvSpPr/>
            <p:nvPr/>
          </p:nvSpPr>
          <p:spPr>
            <a:xfrm>
              <a:off x="3189814" y="2048458"/>
              <a:ext cx="5812369" cy="1982292"/>
            </a:xfrm>
            <a:custGeom>
              <a:avLst/>
              <a:gdLst>
                <a:gd name="connsiteX0" fmla="*/ 0 w 5812369"/>
                <a:gd name="connsiteY0" fmla="*/ 857474 h 1982292"/>
                <a:gd name="connsiteX1" fmla="*/ 0 w 5812369"/>
                <a:gd name="connsiteY1" fmla="*/ 186874 h 1982292"/>
                <a:gd name="connsiteX2" fmla="*/ 203880 w 5812369"/>
                <a:gd name="connsiteY2" fmla="*/ 186874 h 1982292"/>
                <a:gd name="connsiteX3" fmla="*/ 377357 w 5812369"/>
                <a:gd name="connsiteY3" fmla="*/ 240522 h 1982292"/>
                <a:gd name="connsiteX4" fmla="*/ 441740 w 5812369"/>
                <a:gd name="connsiteY4" fmla="*/ 387160 h 1982292"/>
                <a:gd name="connsiteX5" fmla="*/ 414020 w 5812369"/>
                <a:gd name="connsiteY5" fmla="*/ 490879 h 1982292"/>
                <a:gd name="connsiteX6" fmla="*/ 335329 w 5812369"/>
                <a:gd name="connsiteY6" fmla="*/ 560621 h 1982292"/>
                <a:gd name="connsiteX7" fmla="*/ 544574 w 5812369"/>
                <a:gd name="connsiteY7" fmla="*/ 857474 h 1982292"/>
                <a:gd name="connsiteX8" fmla="*/ 382722 w 5812369"/>
                <a:gd name="connsiteY8" fmla="*/ 857474 h 1982292"/>
                <a:gd name="connsiteX9" fmla="*/ 204774 w 5812369"/>
                <a:gd name="connsiteY9" fmla="*/ 586551 h 1982292"/>
                <a:gd name="connsiteX10" fmla="*/ 135920 w 5812369"/>
                <a:gd name="connsiteY10" fmla="*/ 586551 h 1982292"/>
                <a:gd name="connsiteX11" fmla="*/ 135920 w 5812369"/>
                <a:gd name="connsiteY11" fmla="*/ 857474 h 1982292"/>
                <a:gd name="connsiteX12" fmla="*/ 135920 w 5812369"/>
                <a:gd name="connsiteY12" fmla="*/ 471208 h 1982292"/>
                <a:gd name="connsiteX13" fmla="*/ 211928 w 5812369"/>
                <a:gd name="connsiteY13" fmla="*/ 471208 h 1982292"/>
                <a:gd name="connsiteX14" fmla="*/ 278100 w 5812369"/>
                <a:gd name="connsiteY14" fmla="*/ 448855 h 1982292"/>
                <a:gd name="connsiteX15" fmla="*/ 302243 w 5812369"/>
                <a:gd name="connsiteY15" fmla="*/ 385371 h 1982292"/>
                <a:gd name="connsiteX16" fmla="*/ 278100 w 5812369"/>
                <a:gd name="connsiteY16" fmla="*/ 324570 h 1982292"/>
                <a:gd name="connsiteX17" fmla="*/ 211928 w 5812369"/>
                <a:gd name="connsiteY17" fmla="*/ 303111 h 1982292"/>
                <a:gd name="connsiteX18" fmla="*/ 135920 w 5812369"/>
                <a:gd name="connsiteY18" fmla="*/ 303111 h 1982292"/>
                <a:gd name="connsiteX19" fmla="*/ 639361 w 5812369"/>
                <a:gd name="connsiteY19" fmla="*/ 857474 h 1982292"/>
                <a:gd name="connsiteX20" fmla="*/ 639361 w 5812369"/>
                <a:gd name="connsiteY20" fmla="*/ 186874 h 1982292"/>
                <a:gd name="connsiteX21" fmla="*/ 1028342 w 5812369"/>
                <a:gd name="connsiteY21" fmla="*/ 186874 h 1982292"/>
                <a:gd name="connsiteX22" fmla="*/ 1028342 w 5812369"/>
                <a:gd name="connsiteY22" fmla="*/ 303111 h 1982292"/>
                <a:gd name="connsiteX23" fmla="*/ 774387 w 5812369"/>
                <a:gd name="connsiteY23" fmla="*/ 303111 h 1982292"/>
                <a:gd name="connsiteX24" fmla="*/ 774387 w 5812369"/>
                <a:gd name="connsiteY24" fmla="*/ 457796 h 1982292"/>
                <a:gd name="connsiteX25" fmla="*/ 989891 w 5812369"/>
                <a:gd name="connsiteY25" fmla="*/ 457796 h 1982292"/>
                <a:gd name="connsiteX26" fmla="*/ 989891 w 5812369"/>
                <a:gd name="connsiteY26" fmla="*/ 574033 h 1982292"/>
                <a:gd name="connsiteX27" fmla="*/ 774387 w 5812369"/>
                <a:gd name="connsiteY27" fmla="*/ 574033 h 1982292"/>
                <a:gd name="connsiteX28" fmla="*/ 774387 w 5812369"/>
                <a:gd name="connsiteY28" fmla="*/ 741236 h 1982292"/>
                <a:gd name="connsiteX29" fmla="*/ 1028342 w 5812369"/>
                <a:gd name="connsiteY29" fmla="*/ 741236 h 1982292"/>
                <a:gd name="connsiteX30" fmla="*/ 1028342 w 5812369"/>
                <a:gd name="connsiteY30" fmla="*/ 857474 h 1982292"/>
                <a:gd name="connsiteX31" fmla="*/ 770810 w 5812369"/>
                <a:gd name="connsiteY31" fmla="*/ 129649 h 1982292"/>
                <a:gd name="connsiteX32" fmla="*/ 878115 w 5812369"/>
                <a:gd name="connsiteY32" fmla="*/ 0 h 1982292"/>
                <a:gd name="connsiteX33" fmla="*/ 1017612 w 5812369"/>
                <a:gd name="connsiteY33" fmla="*/ 0 h 1982292"/>
                <a:gd name="connsiteX34" fmla="*/ 894211 w 5812369"/>
                <a:gd name="connsiteY34" fmla="*/ 129649 h 1982292"/>
                <a:gd name="connsiteX35" fmla="*/ 1193771 w 5812369"/>
                <a:gd name="connsiteY35" fmla="*/ 857474 h 1982292"/>
                <a:gd name="connsiteX36" fmla="*/ 1193771 w 5812369"/>
                <a:gd name="connsiteY36" fmla="*/ 186874 h 1982292"/>
                <a:gd name="connsiteX37" fmla="*/ 1414641 w 5812369"/>
                <a:gd name="connsiteY37" fmla="*/ 186874 h 1982292"/>
                <a:gd name="connsiteX38" fmla="*/ 1587224 w 5812369"/>
                <a:gd name="connsiteY38" fmla="*/ 240522 h 1982292"/>
                <a:gd name="connsiteX39" fmla="*/ 1650713 w 5812369"/>
                <a:gd name="connsiteY39" fmla="*/ 387160 h 1982292"/>
                <a:gd name="connsiteX40" fmla="*/ 1587224 w 5812369"/>
                <a:gd name="connsiteY40" fmla="*/ 532903 h 1982292"/>
                <a:gd name="connsiteX41" fmla="*/ 1414641 w 5812369"/>
                <a:gd name="connsiteY41" fmla="*/ 586551 h 1982292"/>
                <a:gd name="connsiteX42" fmla="*/ 1329691 w 5812369"/>
                <a:gd name="connsiteY42" fmla="*/ 586551 h 1982292"/>
                <a:gd name="connsiteX43" fmla="*/ 1329691 w 5812369"/>
                <a:gd name="connsiteY43" fmla="*/ 857474 h 1982292"/>
                <a:gd name="connsiteX44" fmla="*/ 1329691 w 5812369"/>
                <a:gd name="connsiteY44" fmla="*/ 471208 h 1982292"/>
                <a:gd name="connsiteX45" fmla="*/ 1420007 w 5812369"/>
                <a:gd name="connsiteY45" fmla="*/ 471208 h 1982292"/>
                <a:gd name="connsiteX46" fmla="*/ 1487967 w 5812369"/>
                <a:gd name="connsiteY46" fmla="*/ 447961 h 1982292"/>
                <a:gd name="connsiteX47" fmla="*/ 1512110 w 5812369"/>
                <a:gd name="connsiteY47" fmla="*/ 385371 h 1982292"/>
                <a:gd name="connsiteX48" fmla="*/ 1487072 w 5812369"/>
                <a:gd name="connsiteY48" fmla="*/ 324570 h 1982292"/>
                <a:gd name="connsiteX49" fmla="*/ 1420007 w 5812369"/>
                <a:gd name="connsiteY49" fmla="*/ 303111 h 1982292"/>
                <a:gd name="connsiteX50" fmla="*/ 1329691 w 5812369"/>
                <a:gd name="connsiteY50" fmla="*/ 303111 h 1982292"/>
                <a:gd name="connsiteX51" fmla="*/ 1759807 w 5812369"/>
                <a:gd name="connsiteY51" fmla="*/ 595493 h 1982292"/>
                <a:gd name="connsiteX52" fmla="*/ 1759807 w 5812369"/>
                <a:gd name="connsiteY52" fmla="*/ 186874 h 1982292"/>
                <a:gd name="connsiteX53" fmla="*/ 1895727 w 5812369"/>
                <a:gd name="connsiteY53" fmla="*/ 186874 h 1982292"/>
                <a:gd name="connsiteX54" fmla="*/ 1895727 w 5812369"/>
                <a:gd name="connsiteY54" fmla="*/ 606222 h 1982292"/>
                <a:gd name="connsiteX55" fmla="*/ 1931495 w 5812369"/>
                <a:gd name="connsiteY55" fmla="*/ 711730 h 1982292"/>
                <a:gd name="connsiteX56" fmla="*/ 2030753 w 5812369"/>
                <a:gd name="connsiteY56" fmla="*/ 749283 h 1982292"/>
                <a:gd name="connsiteX57" fmla="*/ 2129116 w 5812369"/>
                <a:gd name="connsiteY57" fmla="*/ 711730 h 1982292"/>
                <a:gd name="connsiteX58" fmla="*/ 2164884 w 5812369"/>
                <a:gd name="connsiteY58" fmla="*/ 606222 h 1982292"/>
                <a:gd name="connsiteX59" fmla="*/ 2164884 w 5812369"/>
                <a:gd name="connsiteY59" fmla="*/ 186874 h 1982292"/>
                <a:gd name="connsiteX60" fmla="*/ 2300804 w 5812369"/>
                <a:gd name="connsiteY60" fmla="*/ 186874 h 1982292"/>
                <a:gd name="connsiteX61" fmla="*/ 2300804 w 5812369"/>
                <a:gd name="connsiteY61" fmla="*/ 595493 h 1982292"/>
                <a:gd name="connsiteX62" fmla="*/ 2228373 w 5812369"/>
                <a:gd name="connsiteY62" fmla="*/ 802037 h 1982292"/>
                <a:gd name="connsiteX63" fmla="*/ 2029858 w 5812369"/>
                <a:gd name="connsiteY63" fmla="*/ 876250 h 1982292"/>
                <a:gd name="connsiteX64" fmla="*/ 1832238 w 5812369"/>
                <a:gd name="connsiteY64" fmla="*/ 802037 h 1982292"/>
                <a:gd name="connsiteX65" fmla="*/ 1759807 w 5812369"/>
                <a:gd name="connsiteY65" fmla="*/ 595493 h 1982292"/>
                <a:gd name="connsiteX66" fmla="*/ 2477858 w 5812369"/>
                <a:gd name="connsiteY66" fmla="*/ 857474 h 1982292"/>
                <a:gd name="connsiteX67" fmla="*/ 2477858 w 5812369"/>
                <a:gd name="connsiteY67" fmla="*/ 186874 h 1982292"/>
                <a:gd name="connsiteX68" fmla="*/ 2667431 w 5812369"/>
                <a:gd name="connsiteY68" fmla="*/ 186874 h 1982292"/>
                <a:gd name="connsiteX69" fmla="*/ 2831071 w 5812369"/>
                <a:gd name="connsiteY69" fmla="*/ 235157 h 1982292"/>
                <a:gd name="connsiteX70" fmla="*/ 2890983 w 5812369"/>
                <a:gd name="connsiteY70" fmla="*/ 369277 h 1982292"/>
                <a:gd name="connsiteX71" fmla="*/ 2820341 w 5812369"/>
                <a:gd name="connsiteY71" fmla="*/ 501609 h 1982292"/>
                <a:gd name="connsiteX72" fmla="*/ 2901714 w 5812369"/>
                <a:gd name="connsiteY72" fmla="*/ 565986 h 1982292"/>
                <a:gd name="connsiteX73" fmla="*/ 2930329 w 5812369"/>
                <a:gd name="connsiteY73" fmla="*/ 659870 h 1982292"/>
                <a:gd name="connsiteX74" fmla="*/ 2863263 w 5812369"/>
                <a:gd name="connsiteY74" fmla="*/ 804720 h 1982292"/>
                <a:gd name="connsiteX75" fmla="*/ 2681738 w 5812369"/>
                <a:gd name="connsiteY75" fmla="*/ 857474 h 1982292"/>
                <a:gd name="connsiteX76" fmla="*/ 2612884 w 5812369"/>
                <a:gd name="connsiteY76" fmla="*/ 741236 h 1982292"/>
                <a:gd name="connsiteX77" fmla="*/ 2689786 w 5812369"/>
                <a:gd name="connsiteY77" fmla="*/ 741236 h 1982292"/>
                <a:gd name="connsiteX78" fmla="*/ 2764005 w 5812369"/>
                <a:gd name="connsiteY78" fmla="*/ 717989 h 1982292"/>
                <a:gd name="connsiteX79" fmla="*/ 2790832 w 5812369"/>
                <a:gd name="connsiteY79" fmla="*/ 652717 h 1982292"/>
                <a:gd name="connsiteX80" fmla="*/ 2764005 w 5812369"/>
                <a:gd name="connsiteY80" fmla="*/ 588340 h 1982292"/>
                <a:gd name="connsiteX81" fmla="*/ 2689786 w 5812369"/>
                <a:gd name="connsiteY81" fmla="*/ 565986 h 1982292"/>
                <a:gd name="connsiteX82" fmla="*/ 2612884 w 5812369"/>
                <a:gd name="connsiteY82" fmla="*/ 565986 h 1982292"/>
                <a:gd name="connsiteX83" fmla="*/ 2612884 w 5812369"/>
                <a:gd name="connsiteY83" fmla="*/ 449749 h 1982292"/>
                <a:gd name="connsiteX84" fmla="*/ 2670113 w 5812369"/>
                <a:gd name="connsiteY84" fmla="*/ 449749 h 1982292"/>
                <a:gd name="connsiteX85" fmla="*/ 2730025 w 5812369"/>
                <a:gd name="connsiteY85" fmla="*/ 430078 h 1982292"/>
                <a:gd name="connsiteX86" fmla="*/ 2751486 w 5812369"/>
                <a:gd name="connsiteY86" fmla="*/ 375536 h 1982292"/>
                <a:gd name="connsiteX87" fmla="*/ 2730025 w 5812369"/>
                <a:gd name="connsiteY87" fmla="*/ 322782 h 1982292"/>
                <a:gd name="connsiteX88" fmla="*/ 2670113 w 5812369"/>
                <a:gd name="connsiteY88" fmla="*/ 303111 h 1982292"/>
                <a:gd name="connsiteX89" fmla="*/ 2612884 w 5812369"/>
                <a:gd name="connsiteY89" fmla="*/ 303111 h 1982292"/>
                <a:gd name="connsiteX90" fmla="*/ 3077873 w 5812369"/>
                <a:gd name="connsiteY90" fmla="*/ 857474 h 1982292"/>
                <a:gd name="connsiteX91" fmla="*/ 3077873 w 5812369"/>
                <a:gd name="connsiteY91" fmla="*/ 186874 h 1982292"/>
                <a:gd name="connsiteX92" fmla="*/ 3212899 w 5812369"/>
                <a:gd name="connsiteY92" fmla="*/ 186874 h 1982292"/>
                <a:gd name="connsiteX93" fmla="*/ 3212899 w 5812369"/>
                <a:gd name="connsiteY93" fmla="*/ 734083 h 1982292"/>
                <a:gd name="connsiteX94" fmla="*/ 3466855 w 5812369"/>
                <a:gd name="connsiteY94" fmla="*/ 734083 h 1982292"/>
                <a:gd name="connsiteX95" fmla="*/ 3466855 w 5812369"/>
                <a:gd name="connsiteY95" fmla="*/ 857474 h 1982292"/>
                <a:gd name="connsiteX96" fmla="*/ 3595621 w 5812369"/>
                <a:gd name="connsiteY96" fmla="*/ 857474 h 1982292"/>
                <a:gd name="connsiteX97" fmla="*/ 3595621 w 5812369"/>
                <a:gd name="connsiteY97" fmla="*/ 186874 h 1982292"/>
                <a:gd name="connsiteX98" fmla="*/ 3730647 w 5812369"/>
                <a:gd name="connsiteY98" fmla="*/ 186874 h 1982292"/>
                <a:gd name="connsiteX99" fmla="*/ 3730647 w 5812369"/>
                <a:gd name="connsiteY99" fmla="*/ 857474 h 1982292"/>
                <a:gd name="connsiteX100" fmla="*/ 3896076 w 5812369"/>
                <a:gd name="connsiteY100" fmla="*/ 658976 h 1982292"/>
                <a:gd name="connsiteX101" fmla="*/ 3870144 w 5812369"/>
                <a:gd name="connsiteY101" fmla="*/ 522174 h 1982292"/>
                <a:gd name="connsiteX102" fmla="*/ 3896076 w 5812369"/>
                <a:gd name="connsiteY102" fmla="*/ 386265 h 1982292"/>
                <a:gd name="connsiteX103" fmla="*/ 3967613 w 5812369"/>
                <a:gd name="connsiteY103" fmla="*/ 272711 h 1982292"/>
                <a:gd name="connsiteX104" fmla="*/ 4080284 w 5812369"/>
                <a:gd name="connsiteY104" fmla="*/ 195815 h 1982292"/>
                <a:gd name="connsiteX105" fmla="*/ 4224252 w 5812369"/>
                <a:gd name="connsiteY105" fmla="*/ 167203 h 1982292"/>
                <a:gd name="connsiteX106" fmla="*/ 4368220 w 5812369"/>
                <a:gd name="connsiteY106" fmla="*/ 195815 h 1982292"/>
                <a:gd name="connsiteX107" fmla="*/ 4480890 w 5812369"/>
                <a:gd name="connsiteY107" fmla="*/ 272711 h 1982292"/>
                <a:gd name="connsiteX108" fmla="*/ 4552427 w 5812369"/>
                <a:gd name="connsiteY108" fmla="*/ 386265 h 1982292"/>
                <a:gd name="connsiteX109" fmla="*/ 4578359 w 5812369"/>
                <a:gd name="connsiteY109" fmla="*/ 522174 h 1982292"/>
                <a:gd name="connsiteX110" fmla="*/ 4543485 w 5812369"/>
                <a:gd name="connsiteY110" fmla="*/ 679541 h 1982292"/>
                <a:gd name="connsiteX111" fmla="*/ 4446910 w 5812369"/>
                <a:gd name="connsiteY111" fmla="*/ 802037 h 1982292"/>
                <a:gd name="connsiteX112" fmla="*/ 4487150 w 5812369"/>
                <a:gd name="connsiteY112" fmla="*/ 840485 h 1982292"/>
                <a:gd name="connsiteX113" fmla="*/ 4626646 w 5812369"/>
                <a:gd name="connsiteY113" fmla="*/ 903968 h 1982292"/>
                <a:gd name="connsiteX114" fmla="*/ 4674934 w 5812369"/>
                <a:gd name="connsiteY114" fmla="*/ 896815 h 1982292"/>
                <a:gd name="connsiteX115" fmla="*/ 4674934 w 5812369"/>
                <a:gd name="connsiteY115" fmla="*/ 1012159 h 1982292"/>
                <a:gd name="connsiteX116" fmla="*/ 4604291 w 5812369"/>
                <a:gd name="connsiteY116" fmla="*/ 1023782 h 1982292"/>
                <a:gd name="connsiteX117" fmla="*/ 4395940 w 5812369"/>
                <a:gd name="connsiteY117" fmla="*/ 936157 h 1982292"/>
                <a:gd name="connsiteX118" fmla="*/ 4316355 w 5812369"/>
                <a:gd name="connsiteY118" fmla="*/ 864627 h 1982292"/>
                <a:gd name="connsiteX119" fmla="*/ 4224252 w 5812369"/>
                <a:gd name="connsiteY119" fmla="*/ 876250 h 1982292"/>
                <a:gd name="connsiteX120" fmla="*/ 4080284 w 5812369"/>
                <a:gd name="connsiteY120" fmla="*/ 847638 h 1982292"/>
                <a:gd name="connsiteX121" fmla="*/ 3967613 w 5812369"/>
                <a:gd name="connsiteY121" fmla="*/ 771637 h 1982292"/>
                <a:gd name="connsiteX122" fmla="*/ 3896076 w 5812369"/>
                <a:gd name="connsiteY122" fmla="*/ 658976 h 1982292"/>
                <a:gd name="connsiteX123" fmla="*/ 4070447 w 5812369"/>
                <a:gd name="connsiteY123" fmla="*/ 360336 h 1982292"/>
                <a:gd name="connsiteX124" fmla="*/ 4008747 w 5812369"/>
                <a:gd name="connsiteY124" fmla="*/ 522174 h 1982292"/>
                <a:gd name="connsiteX125" fmla="*/ 4070447 w 5812369"/>
                <a:gd name="connsiteY125" fmla="*/ 684012 h 1982292"/>
                <a:gd name="connsiteX126" fmla="*/ 4225146 w 5812369"/>
                <a:gd name="connsiteY126" fmla="*/ 749283 h 1982292"/>
                <a:gd name="connsiteX127" fmla="*/ 4335134 w 5812369"/>
                <a:gd name="connsiteY127" fmla="*/ 719777 h 1982292"/>
                <a:gd name="connsiteX128" fmla="*/ 4412036 w 5812369"/>
                <a:gd name="connsiteY128" fmla="*/ 637517 h 1982292"/>
                <a:gd name="connsiteX129" fmla="*/ 4439756 w 5812369"/>
                <a:gd name="connsiteY129" fmla="*/ 522174 h 1982292"/>
                <a:gd name="connsiteX130" fmla="*/ 4378056 w 5812369"/>
                <a:gd name="connsiteY130" fmla="*/ 360336 h 1982292"/>
                <a:gd name="connsiteX131" fmla="*/ 4224252 w 5812369"/>
                <a:gd name="connsiteY131" fmla="*/ 295064 h 1982292"/>
                <a:gd name="connsiteX132" fmla="*/ 4069553 w 5812369"/>
                <a:gd name="connsiteY132" fmla="*/ 360336 h 1982292"/>
                <a:gd name="connsiteX133" fmla="*/ 4705337 w 5812369"/>
                <a:gd name="connsiteY133" fmla="*/ 595493 h 1982292"/>
                <a:gd name="connsiteX134" fmla="*/ 4705337 w 5812369"/>
                <a:gd name="connsiteY134" fmla="*/ 186874 h 1982292"/>
                <a:gd name="connsiteX135" fmla="*/ 4841257 w 5812369"/>
                <a:gd name="connsiteY135" fmla="*/ 186874 h 1982292"/>
                <a:gd name="connsiteX136" fmla="*/ 4841257 w 5812369"/>
                <a:gd name="connsiteY136" fmla="*/ 606222 h 1982292"/>
                <a:gd name="connsiteX137" fmla="*/ 4877025 w 5812369"/>
                <a:gd name="connsiteY137" fmla="*/ 711730 h 1982292"/>
                <a:gd name="connsiteX138" fmla="*/ 4976283 w 5812369"/>
                <a:gd name="connsiteY138" fmla="*/ 749283 h 1982292"/>
                <a:gd name="connsiteX139" fmla="*/ 5074646 w 5812369"/>
                <a:gd name="connsiteY139" fmla="*/ 711730 h 1982292"/>
                <a:gd name="connsiteX140" fmla="*/ 5110414 w 5812369"/>
                <a:gd name="connsiteY140" fmla="*/ 606222 h 1982292"/>
                <a:gd name="connsiteX141" fmla="*/ 5110414 w 5812369"/>
                <a:gd name="connsiteY141" fmla="*/ 186874 h 1982292"/>
                <a:gd name="connsiteX142" fmla="*/ 5246334 w 5812369"/>
                <a:gd name="connsiteY142" fmla="*/ 186874 h 1982292"/>
                <a:gd name="connsiteX143" fmla="*/ 5246334 w 5812369"/>
                <a:gd name="connsiteY143" fmla="*/ 595493 h 1982292"/>
                <a:gd name="connsiteX144" fmla="*/ 5173903 w 5812369"/>
                <a:gd name="connsiteY144" fmla="*/ 802037 h 1982292"/>
                <a:gd name="connsiteX145" fmla="*/ 4975389 w 5812369"/>
                <a:gd name="connsiteY145" fmla="*/ 876250 h 1982292"/>
                <a:gd name="connsiteX146" fmla="*/ 4777768 w 5812369"/>
                <a:gd name="connsiteY146" fmla="*/ 802037 h 1982292"/>
                <a:gd name="connsiteX147" fmla="*/ 4705337 w 5812369"/>
                <a:gd name="connsiteY147" fmla="*/ 595493 h 1982292"/>
                <a:gd name="connsiteX148" fmla="*/ 5423388 w 5812369"/>
                <a:gd name="connsiteY148" fmla="*/ 857474 h 1982292"/>
                <a:gd name="connsiteX149" fmla="*/ 5423388 w 5812369"/>
                <a:gd name="connsiteY149" fmla="*/ 186874 h 1982292"/>
                <a:gd name="connsiteX150" fmla="*/ 5812370 w 5812369"/>
                <a:gd name="connsiteY150" fmla="*/ 186874 h 1982292"/>
                <a:gd name="connsiteX151" fmla="*/ 5812370 w 5812369"/>
                <a:gd name="connsiteY151" fmla="*/ 303111 h 1982292"/>
                <a:gd name="connsiteX152" fmla="*/ 5558414 w 5812369"/>
                <a:gd name="connsiteY152" fmla="*/ 303111 h 1982292"/>
                <a:gd name="connsiteX153" fmla="*/ 5558414 w 5812369"/>
                <a:gd name="connsiteY153" fmla="*/ 457796 h 1982292"/>
                <a:gd name="connsiteX154" fmla="*/ 5773919 w 5812369"/>
                <a:gd name="connsiteY154" fmla="*/ 457796 h 1982292"/>
                <a:gd name="connsiteX155" fmla="*/ 5773919 w 5812369"/>
                <a:gd name="connsiteY155" fmla="*/ 574033 h 1982292"/>
                <a:gd name="connsiteX156" fmla="*/ 5558414 w 5812369"/>
                <a:gd name="connsiteY156" fmla="*/ 574033 h 1982292"/>
                <a:gd name="connsiteX157" fmla="*/ 5558414 w 5812369"/>
                <a:gd name="connsiteY157" fmla="*/ 741236 h 1982292"/>
                <a:gd name="connsiteX158" fmla="*/ 5812370 w 5812369"/>
                <a:gd name="connsiteY158" fmla="*/ 741236 h 1982292"/>
                <a:gd name="connsiteX159" fmla="*/ 5812370 w 5812369"/>
                <a:gd name="connsiteY159" fmla="*/ 857474 h 1982292"/>
                <a:gd name="connsiteX160" fmla="*/ 0 w 5812369"/>
                <a:gd name="connsiteY160" fmla="*/ 1827608 h 1982292"/>
                <a:gd name="connsiteX161" fmla="*/ 0 w 5812369"/>
                <a:gd name="connsiteY161" fmla="*/ 1157008 h 1982292"/>
                <a:gd name="connsiteX162" fmla="*/ 388982 w 5812369"/>
                <a:gd name="connsiteY162" fmla="*/ 1157008 h 1982292"/>
                <a:gd name="connsiteX163" fmla="*/ 388982 w 5812369"/>
                <a:gd name="connsiteY163" fmla="*/ 1273245 h 1982292"/>
                <a:gd name="connsiteX164" fmla="*/ 135920 w 5812369"/>
                <a:gd name="connsiteY164" fmla="*/ 1273245 h 1982292"/>
                <a:gd name="connsiteX165" fmla="*/ 135920 w 5812369"/>
                <a:gd name="connsiteY165" fmla="*/ 1427930 h 1982292"/>
                <a:gd name="connsiteX166" fmla="*/ 351425 w 5812369"/>
                <a:gd name="connsiteY166" fmla="*/ 1427930 h 1982292"/>
                <a:gd name="connsiteX167" fmla="*/ 351425 w 5812369"/>
                <a:gd name="connsiteY167" fmla="*/ 1544168 h 1982292"/>
                <a:gd name="connsiteX168" fmla="*/ 135920 w 5812369"/>
                <a:gd name="connsiteY168" fmla="*/ 1544168 h 1982292"/>
                <a:gd name="connsiteX169" fmla="*/ 135920 w 5812369"/>
                <a:gd name="connsiteY169" fmla="*/ 1827608 h 1982292"/>
                <a:gd name="connsiteX170" fmla="*/ 517748 w 5812369"/>
                <a:gd name="connsiteY170" fmla="*/ 1827608 h 1982292"/>
                <a:gd name="connsiteX171" fmla="*/ 517748 w 5812369"/>
                <a:gd name="connsiteY171" fmla="*/ 1157008 h 1982292"/>
                <a:gd name="connsiteX172" fmla="*/ 721628 w 5812369"/>
                <a:gd name="connsiteY172" fmla="*/ 1157008 h 1982292"/>
                <a:gd name="connsiteX173" fmla="*/ 895999 w 5812369"/>
                <a:gd name="connsiteY173" fmla="*/ 1210656 h 1982292"/>
                <a:gd name="connsiteX174" fmla="*/ 959488 w 5812369"/>
                <a:gd name="connsiteY174" fmla="*/ 1357294 h 1982292"/>
                <a:gd name="connsiteX175" fmla="*/ 931768 w 5812369"/>
                <a:gd name="connsiteY175" fmla="*/ 1461907 h 1982292"/>
                <a:gd name="connsiteX176" fmla="*/ 853077 w 5812369"/>
                <a:gd name="connsiteY176" fmla="*/ 1530756 h 1982292"/>
                <a:gd name="connsiteX177" fmla="*/ 1062322 w 5812369"/>
                <a:gd name="connsiteY177" fmla="*/ 1827608 h 1982292"/>
                <a:gd name="connsiteX178" fmla="*/ 900470 w 5812369"/>
                <a:gd name="connsiteY178" fmla="*/ 1827608 h 1982292"/>
                <a:gd name="connsiteX179" fmla="*/ 722522 w 5812369"/>
                <a:gd name="connsiteY179" fmla="*/ 1556686 h 1982292"/>
                <a:gd name="connsiteX180" fmla="*/ 653668 w 5812369"/>
                <a:gd name="connsiteY180" fmla="*/ 1556686 h 1982292"/>
                <a:gd name="connsiteX181" fmla="*/ 653668 w 5812369"/>
                <a:gd name="connsiteY181" fmla="*/ 1827608 h 1982292"/>
                <a:gd name="connsiteX182" fmla="*/ 653668 w 5812369"/>
                <a:gd name="connsiteY182" fmla="*/ 1441342 h 1982292"/>
                <a:gd name="connsiteX183" fmla="*/ 729676 w 5812369"/>
                <a:gd name="connsiteY183" fmla="*/ 1441342 h 1982292"/>
                <a:gd name="connsiteX184" fmla="*/ 796742 w 5812369"/>
                <a:gd name="connsiteY184" fmla="*/ 1418989 h 1982292"/>
                <a:gd name="connsiteX185" fmla="*/ 819991 w 5812369"/>
                <a:gd name="connsiteY185" fmla="*/ 1355506 h 1982292"/>
                <a:gd name="connsiteX186" fmla="*/ 796742 w 5812369"/>
                <a:gd name="connsiteY186" fmla="*/ 1294705 h 1982292"/>
                <a:gd name="connsiteX187" fmla="*/ 729676 w 5812369"/>
                <a:gd name="connsiteY187" fmla="*/ 1273245 h 1982292"/>
                <a:gd name="connsiteX188" fmla="*/ 653668 w 5812369"/>
                <a:gd name="connsiteY188" fmla="*/ 1273245 h 1982292"/>
                <a:gd name="connsiteX189" fmla="*/ 1100773 w 5812369"/>
                <a:gd name="connsiteY189" fmla="*/ 1827608 h 1982292"/>
                <a:gd name="connsiteX190" fmla="*/ 1353835 w 5812369"/>
                <a:gd name="connsiteY190" fmla="*/ 1157008 h 1982292"/>
                <a:gd name="connsiteX191" fmla="*/ 1530889 w 5812369"/>
                <a:gd name="connsiteY191" fmla="*/ 1157008 h 1982292"/>
                <a:gd name="connsiteX192" fmla="*/ 1783950 w 5812369"/>
                <a:gd name="connsiteY192" fmla="*/ 1827608 h 1982292"/>
                <a:gd name="connsiteX193" fmla="*/ 1639982 w 5812369"/>
                <a:gd name="connsiteY193" fmla="*/ 1827608 h 1982292"/>
                <a:gd name="connsiteX194" fmla="*/ 1575599 w 5812369"/>
                <a:gd name="connsiteY194" fmla="*/ 1653252 h 1982292"/>
                <a:gd name="connsiteX195" fmla="*/ 1308230 w 5812369"/>
                <a:gd name="connsiteY195" fmla="*/ 1653252 h 1982292"/>
                <a:gd name="connsiteX196" fmla="*/ 1244741 w 5812369"/>
                <a:gd name="connsiteY196" fmla="*/ 1827608 h 1982292"/>
                <a:gd name="connsiteX197" fmla="*/ 1350258 w 5812369"/>
                <a:gd name="connsiteY197" fmla="*/ 1537015 h 1982292"/>
                <a:gd name="connsiteX198" fmla="*/ 1534466 w 5812369"/>
                <a:gd name="connsiteY198" fmla="*/ 1537015 h 1982292"/>
                <a:gd name="connsiteX199" fmla="*/ 1442362 w 5812369"/>
                <a:gd name="connsiteY199" fmla="*/ 1285763 h 1982292"/>
                <a:gd name="connsiteX200" fmla="*/ 1896621 w 5812369"/>
                <a:gd name="connsiteY200" fmla="*/ 1827608 h 1982292"/>
                <a:gd name="connsiteX201" fmla="*/ 1896621 w 5812369"/>
                <a:gd name="connsiteY201" fmla="*/ 1157008 h 1982292"/>
                <a:gd name="connsiteX202" fmla="*/ 2070098 w 5812369"/>
                <a:gd name="connsiteY202" fmla="*/ 1157008 h 1982292"/>
                <a:gd name="connsiteX203" fmla="*/ 2368764 w 5812369"/>
                <a:gd name="connsiteY203" fmla="*/ 1637158 h 1982292"/>
                <a:gd name="connsiteX204" fmla="*/ 2368764 w 5812369"/>
                <a:gd name="connsiteY204" fmla="*/ 1157008 h 1982292"/>
                <a:gd name="connsiteX205" fmla="*/ 2503790 w 5812369"/>
                <a:gd name="connsiteY205" fmla="*/ 1157008 h 1982292"/>
                <a:gd name="connsiteX206" fmla="*/ 2503790 w 5812369"/>
                <a:gd name="connsiteY206" fmla="*/ 1827608 h 1982292"/>
                <a:gd name="connsiteX207" fmla="*/ 2330313 w 5812369"/>
                <a:gd name="connsiteY207" fmla="*/ 1827608 h 1982292"/>
                <a:gd name="connsiteX208" fmla="*/ 2031647 w 5812369"/>
                <a:gd name="connsiteY208" fmla="*/ 1345670 h 1982292"/>
                <a:gd name="connsiteX209" fmla="*/ 2031647 w 5812369"/>
                <a:gd name="connsiteY209" fmla="*/ 1827608 h 1982292"/>
                <a:gd name="connsiteX210" fmla="*/ 2644181 w 5812369"/>
                <a:gd name="connsiteY210" fmla="*/ 1492308 h 1982292"/>
                <a:gd name="connsiteX211" fmla="*/ 2670113 w 5812369"/>
                <a:gd name="connsiteY211" fmla="*/ 1356400 h 1982292"/>
                <a:gd name="connsiteX212" fmla="*/ 2741650 w 5812369"/>
                <a:gd name="connsiteY212" fmla="*/ 1242845 h 1982292"/>
                <a:gd name="connsiteX213" fmla="*/ 2854321 w 5812369"/>
                <a:gd name="connsiteY213" fmla="*/ 1166844 h 1982292"/>
                <a:gd name="connsiteX214" fmla="*/ 2999183 w 5812369"/>
                <a:gd name="connsiteY214" fmla="*/ 1138231 h 1982292"/>
                <a:gd name="connsiteX215" fmla="*/ 3160141 w 5812369"/>
                <a:gd name="connsiteY215" fmla="*/ 1173997 h 1982292"/>
                <a:gd name="connsiteX216" fmla="*/ 3279965 w 5812369"/>
                <a:gd name="connsiteY216" fmla="*/ 1274140 h 1982292"/>
                <a:gd name="connsiteX217" fmla="*/ 3173554 w 5812369"/>
                <a:gd name="connsiteY217" fmla="*/ 1357294 h 1982292"/>
                <a:gd name="connsiteX218" fmla="*/ 3099334 w 5812369"/>
                <a:gd name="connsiteY218" fmla="*/ 1290234 h 1982292"/>
                <a:gd name="connsiteX219" fmla="*/ 2999183 w 5812369"/>
                <a:gd name="connsiteY219" fmla="*/ 1265198 h 1982292"/>
                <a:gd name="connsiteX220" fmla="*/ 2844484 w 5812369"/>
                <a:gd name="connsiteY220" fmla="*/ 1330470 h 1982292"/>
                <a:gd name="connsiteX221" fmla="*/ 2782784 w 5812369"/>
                <a:gd name="connsiteY221" fmla="*/ 1492308 h 1982292"/>
                <a:gd name="connsiteX222" fmla="*/ 2844484 w 5812369"/>
                <a:gd name="connsiteY222" fmla="*/ 1655040 h 1982292"/>
                <a:gd name="connsiteX223" fmla="*/ 2999183 w 5812369"/>
                <a:gd name="connsiteY223" fmla="*/ 1719418 h 1982292"/>
                <a:gd name="connsiteX224" fmla="*/ 3099334 w 5812369"/>
                <a:gd name="connsiteY224" fmla="*/ 1695276 h 1982292"/>
                <a:gd name="connsiteX225" fmla="*/ 3173554 w 5812369"/>
                <a:gd name="connsiteY225" fmla="*/ 1627322 h 1982292"/>
                <a:gd name="connsiteX226" fmla="*/ 3279965 w 5812369"/>
                <a:gd name="connsiteY226" fmla="*/ 1709582 h 1982292"/>
                <a:gd name="connsiteX227" fmla="*/ 3181602 w 5812369"/>
                <a:gd name="connsiteY227" fmla="*/ 1798996 h 1982292"/>
                <a:gd name="connsiteX228" fmla="*/ 3051047 w 5812369"/>
                <a:gd name="connsiteY228" fmla="*/ 1842808 h 1982292"/>
                <a:gd name="connsiteX229" fmla="*/ 2967885 w 5812369"/>
                <a:gd name="connsiteY229" fmla="*/ 1982293 h 1982292"/>
                <a:gd name="connsiteX230" fmla="*/ 2848061 w 5812369"/>
                <a:gd name="connsiteY230" fmla="*/ 1982293 h 1982292"/>
                <a:gd name="connsiteX231" fmla="*/ 2932117 w 5812369"/>
                <a:gd name="connsiteY231" fmla="*/ 1841020 h 1982292"/>
                <a:gd name="connsiteX232" fmla="*/ 2780995 w 5812369"/>
                <a:gd name="connsiteY232" fmla="*/ 1775748 h 1982292"/>
                <a:gd name="connsiteX233" fmla="*/ 2679055 w 5812369"/>
                <a:gd name="connsiteY233" fmla="*/ 1651464 h 1982292"/>
                <a:gd name="connsiteX234" fmla="*/ 2644181 w 5812369"/>
                <a:gd name="connsiteY234" fmla="*/ 1492308 h 1982292"/>
                <a:gd name="connsiteX235" fmla="*/ 3319310 w 5812369"/>
                <a:gd name="connsiteY235" fmla="*/ 1827608 h 1982292"/>
                <a:gd name="connsiteX236" fmla="*/ 3572372 w 5812369"/>
                <a:gd name="connsiteY236" fmla="*/ 1157008 h 1982292"/>
                <a:gd name="connsiteX237" fmla="*/ 3749426 w 5812369"/>
                <a:gd name="connsiteY237" fmla="*/ 1157008 h 1982292"/>
                <a:gd name="connsiteX238" fmla="*/ 4002487 w 5812369"/>
                <a:gd name="connsiteY238" fmla="*/ 1827608 h 1982292"/>
                <a:gd name="connsiteX239" fmla="*/ 3858519 w 5812369"/>
                <a:gd name="connsiteY239" fmla="*/ 1827608 h 1982292"/>
                <a:gd name="connsiteX240" fmla="*/ 3795030 w 5812369"/>
                <a:gd name="connsiteY240" fmla="*/ 1653252 h 1982292"/>
                <a:gd name="connsiteX241" fmla="*/ 3527661 w 5812369"/>
                <a:gd name="connsiteY241" fmla="*/ 1653252 h 1982292"/>
                <a:gd name="connsiteX242" fmla="*/ 3463278 w 5812369"/>
                <a:gd name="connsiteY242" fmla="*/ 1827608 h 1982292"/>
                <a:gd name="connsiteX243" fmla="*/ 3569689 w 5812369"/>
                <a:gd name="connsiteY243" fmla="*/ 1537015 h 1982292"/>
                <a:gd name="connsiteX244" fmla="*/ 3753002 w 5812369"/>
                <a:gd name="connsiteY244" fmla="*/ 1537015 h 1982292"/>
                <a:gd name="connsiteX245" fmla="*/ 3660899 w 5812369"/>
                <a:gd name="connsiteY245" fmla="*/ 1285763 h 1982292"/>
                <a:gd name="connsiteX246" fmla="*/ 4115158 w 5812369"/>
                <a:gd name="connsiteY246" fmla="*/ 1827608 h 1982292"/>
                <a:gd name="connsiteX247" fmla="*/ 4115158 w 5812369"/>
                <a:gd name="connsiteY247" fmla="*/ 1157008 h 1982292"/>
                <a:gd name="connsiteX248" fmla="*/ 4251078 w 5812369"/>
                <a:gd name="connsiteY248" fmla="*/ 1157008 h 1982292"/>
                <a:gd name="connsiteX249" fmla="*/ 4251078 w 5812369"/>
                <a:gd name="connsiteY249" fmla="*/ 1827608 h 1982292"/>
                <a:gd name="connsiteX250" fmla="*/ 4386998 w 5812369"/>
                <a:gd name="connsiteY250" fmla="*/ 1734618 h 1982292"/>
                <a:gd name="connsiteX251" fmla="*/ 4485361 w 5812369"/>
                <a:gd name="connsiteY251" fmla="*/ 1644311 h 1982292"/>
                <a:gd name="connsiteX252" fmla="*/ 4553321 w 5812369"/>
                <a:gd name="connsiteY252" fmla="*/ 1705112 h 1982292"/>
                <a:gd name="connsiteX253" fmla="*/ 4632906 w 5812369"/>
                <a:gd name="connsiteY253" fmla="*/ 1726571 h 1982292"/>
                <a:gd name="connsiteX254" fmla="*/ 4695501 w 5812369"/>
                <a:gd name="connsiteY254" fmla="*/ 1706006 h 1982292"/>
                <a:gd name="connsiteX255" fmla="*/ 4718750 w 5812369"/>
                <a:gd name="connsiteY255" fmla="*/ 1648781 h 1982292"/>
                <a:gd name="connsiteX256" fmla="*/ 4706231 w 5812369"/>
                <a:gd name="connsiteY256" fmla="*/ 1609439 h 1982292"/>
                <a:gd name="connsiteX257" fmla="*/ 4671357 w 5812369"/>
                <a:gd name="connsiteY257" fmla="*/ 1579933 h 1982292"/>
                <a:gd name="connsiteX258" fmla="*/ 4622175 w 5812369"/>
                <a:gd name="connsiteY258" fmla="*/ 1554897 h 1982292"/>
                <a:gd name="connsiteX259" fmla="*/ 4565840 w 5812369"/>
                <a:gd name="connsiteY259" fmla="*/ 1528967 h 1982292"/>
                <a:gd name="connsiteX260" fmla="*/ 4510399 w 5812369"/>
                <a:gd name="connsiteY260" fmla="*/ 1498567 h 1982292"/>
                <a:gd name="connsiteX261" fmla="*/ 4461217 w 5812369"/>
                <a:gd name="connsiteY261" fmla="*/ 1459225 h 1982292"/>
                <a:gd name="connsiteX262" fmla="*/ 4426343 w 5812369"/>
                <a:gd name="connsiteY262" fmla="*/ 1404683 h 1982292"/>
                <a:gd name="connsiteX263" fmla="*/ 4412930 w 5812369"/>
                <a:gd name="connsiteY263" fmla="*/ 1332258 h 1982292"/>
                <a:gd name="connsiteX264" fmla="*/ 4473736 w 5812369"/>
                <a:gd name="connsiteY264" fmla="*/ 1194562 h 1982292"/>
                <a:gd name="connsiteX265" fmla="*/ 4627541 w 5812369"/>
                <a:gd name="connsiteY265" fmla="*/ 1138231 h 1982292"/>
                <a:gd name="connsiteX266" fmla="*/ 4860930 w 5812369"/>
                <a:gd name="connsiteY266" fmla="*/ 1250892 h 1982292"/>
                <a:gd name="connsiteX267" fmla="*/ 4761672 w 5812369"/>
                <a:gd name="connsiteY267" fmla="*/ 1340305 h 1982292"/>
                <a:gd name="connsiteX268" fmla="*/ 4628435 w 5812369"/>
                <a:gd name="connsiteY268" fmla="*/ 1256257 h 1982292"/>
                <a:gd name="connsiteX269" fmla="*/ 4572100 w 5812369"/>
                <a:gd name="connsiteY269" fmla="*/ 1276822 h 1982292"/>
                <a:gd name="connsiteX270" fmla="*/ 4550639 w 5812369"/>
                <a:gd name="connsiteY270" fmla="*/ 1326893 h 1982292"/>
                <a:gd name="connsiteX271" fmla="*/ 4561369 w 5812369"/>
                <a:gd name="connsiteY271" fmla="*/ 1361765 h 1982292"/>
                <a:gd name="connsiteX272" fmla="*/ 4589090 w 5812369"/>
                <a:gd name="connsiteY272" fmla="*/ 1389483 h 1982292"/>
                <a:gd name="connsiteX273" fmla="*/ 4630223 w 5812369"/>
                <a:gd name="connsiteY273" fmla="*/ 1412730 h 1982292"/>
                <a:gd name="connsiteX274" fmla="*/ 4677616 w 5812369"/>
                <a:gd name="connsiteY274" fmla="*/ 1435084 h 1982292"/>
                <a:gd name="connsiteX275" fmla="*/ 4728586 w 5812369"/>
                <a:gd name="connsiteY275" fmla="*/ 1458331 h 1982292"/>
                <a:gd name="connsiteX276" fmla="*/ 4776874 w 5812369"/>
                <a:gd name="connsiteY276" fmla="*/ 1488731 h 1982292"/>
                <a:gd name="connsiteX277" fmla="*/ 4818008 w 5812369"/>
                <a:gd name="connsiteY277" fmla="*/ 1528073 h 1982292"/>
                <a:gd name="connsiteX278" fmla="*/ 4845728 w 5812369"/>
                <a:gd name="connsiteY278" fmla="*/ 1579039 h 1982292"/>
                <a:gd name="connsiteX279" fmla="*/ 4856459 w 5812369"/>
                <a:gd name="connsiteY279" fmla="*/ 1646099 h 1982292"/>
                <a:gd name="connsiteX280" fmla="*/ 4791181 w 5812369"/>
                <a:gd name="connsiteY280" fmla="*/ 1791843 h 1982292"/>
                <a:gd name="connsiteX281" fmla="*/ 4634694 w 5812369"/>
                <a:gd name="connsiteY281" fmla="*/ 1846385 h 1982292"/>
                <a:gd name="connsiteX282" fmla="*/ 4492515 w 5812369"/>
                <a:gd name="connsiteY282" fmla="*/ 1818667 h 1982292"/>
                <a:gd name="connsiteX283" fmla="*/ 4386998 w 5812369"/>
                <a:gd name="connsiteY283" fmla="*/ 1734618 h 1982292"/>
                <a:gd name="connsiteX284" fmla="*/ 5007580 w 5812369"/>
                <a:gd name="connsiteY284" fmla="*/ 1827608 h 1982292"/>
                <a:gd name="connsiteX285" fmla="*/ 5007580 w 5812369"/>
                <a:gd name="connsiteY285" fmla="*/ 1157008 h 1982292"/>
                <a:gd name="connsiteX286" fmla="*/ 5396562 w 5812369"/>
                <a:gd name="connsiteY286" fmla="*/ 1157008 h 1982292"/>
                <a:gd name="connsiteX287" fmla="*/ 5396562 w 5812369"/>
                <a:gd name="connsiteY287" fmla="*/ 1273245 h 1982292"/>
                <a:gd name="connsiteX288" fmla="*/ 5143500 w 5812369"/>
                <a:gd name="connsiteY288" fmla="*/ 1273245 h 1982292"/>
                <a:gd name="connsiteX289" fmla="*/ 5143500 w 5812369"/>
                <a:gd name="connsiteY289" fmla="*/ 1427930 h 1982292"/>
                <a:gd name="connsiteX290" fmla="*/ 5359005 w 5812369"/>
                <a:gd name="connsiteY290" fmla="*/ 1427930 h 1982292"/>
                <a:gd name="connsiteX291" fmla="*/ 5359005 w 5812369"/>
                <a:gd name="connsiteY291" fmla="*/ 1544168 h 1982292"/>
                <a:gd name="connsiteX292" fmla="*/ 5143500 w 5812369"/>
                <a:gd name="connsiteY292" fmla="*/ 1544168 h 1982292"/>
                <a:gd name="connsiteX293" fmla="*/ 5143500 w 5812369"/>
                <a:gd name="connsiteY293" fmla="*/ 1711371 h 1982292"/>
                <a:gd name="connsiteX294" fmla="*/ 5396562 w 5812369"/>
                <a:gd name="connsiteY294" fmla="*/ 1711371 h 1982292"/>
                <a:gd name="connsiteX295" fmla="*/ 5396562 w 5812369"/>
                <a:gd name="connsiteY295" fmla="*/ 1827608 h 198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812369" h="1982292">
                  <a:moveTo>
                    <a:pt x="0" y="857474"/>
                  </a:moveTo>
                  <a:lnTo>
                    <a:pt x="0" y="186874"/>
                  </a:lnTo>
                  <a:lnTo>
                    <a:pt x="203880" y="186874"/>
                  </a:lnTo>
                  <a:cubicBezTo>
                    <a:pt x="277804" y="186874"/>
                    <a:pt x="335624" y="204756"/>
                    <a:pt x="377357" y="240522"/>
                  </a:cubicBezTo>
                  <a:cubicBezTo>
                    <a:pt x="419680" y="276287"/>
                    <a:pt x="441141" y="325169"/>
                    <a:pt x="441740" y="387160"/>
                  </a:cubicBezTo>
                  <a:cubicBezTo>
                    <a:pt x="441740" y="427100"/>
                    <a:pt x="432503" y="461668"/>
                    <a:pt x="414020" y="490879"/>
                  </a:cubicBezTo>
                  <a:cubicBezTo>
                    <a:pt x="395536" y="520681"/>
                    <a:pt x="369309" y="543928"/>
                    <a:pt x="335329" y="560621"/>
                  </a:cubicBezTo>
                  <a:lnTo>
                    <a:pt x="544574" y="857474"/>
                  </a:lnTo>
                  <a:lnTo>
                    <a:pt x="382722" y="857474"/>
                  </a:lnTo>
                  <a:lnTo>
                    <a:pt x="204774" y="586551"/>
                  </a:lnTo>
                  <a:lnTo>
                    <a:pt x="135920" y="586551"/>
                  </a:lnTo>
                  <a:lnTo>
                    <a:pt x="135920" y="857474"/>
                  </a:lnTo>
                  <a:close/>
                  <a:moveTo>
                    <a:pt x="135920" y="471208"/>
                  </a:moveTo>
                  <a:lnTo>
                    <a:pt x="211928" y="471208"/>
                  </a:lnTo>
                  <a:cubicBezTo>
                    <a:pt x="240543" y="471208"/>
                    <a:pt x="262603" y="463760"/>
                    <a:pt x="278100" y="448855"/>
                  </a:cubicBezTo>
                  <a:cubicBezTo>
                    <a:pt x="294195" y="433950"/>
                    <a:pt x="302243" y="412794"/>
                    <a:pt x="302243" y="385371"/>
                  </a:cubicBezTo>
                  <a:cubicBezTo>
                    <a:pt x="302243" y="359737"/>
                    <a:pt x="294195" y="339475"/>
                    <a:pt x="278100" y="324570"/>
                  </a:cubicBezTo>
                  <a:cubicBezTo>
                    <a:pt x="262004" y="309665"/>
                    <a:pt x="239944" y="302512"/>
                    <a:pt x="211928" y="303111"/>
                  </a:cubicBezTo>
                  <a:lnTo>
                    <a:pt x="135920" y="303111"/>
                  </a:lnTo>
                  <a:close/>
                  <a:moveTo>
                    <a:pt x="639361" y="857474"/>
                  </a:moveTo>
                  <a:lnTo>
                    <a:pt x="639361" y="186874"/>
                  </a:lnTo>
                  <a:lnTo>
                    <a:pt x="1028342" y="186874"/>
                  </a:lnTo>
                  <a:lnTo>
                    <a:pt x="1028342" y="303111"/>
                  </a:lnTo>
                  <a:lnTo>
                    <a:pt x="774387" y="303111"/>
                  </a:lnTo>
                  <a:lnTo>
                    <a:pt x="774387" y="457796"/>
                  </a:lnTo>
                  <a:lnTo>
                    <a:pt x="989891" y="457796"/>
                  </a:lnTo>
                  <a:lnTo>
                    <a:pt x="989891" y="574033"/>
                  </a:lnTo>
                  <a:lnTo>
                    <a:pt x="774387" y="574033"/>
                  </a:lnTo>
                  <a:lnTo>
                    <a:pt x="774387" y="741236"/>
                  </a:lnTo>
                  <a:lnTo>
                    <a:pt x="1028342" y="741236"/>
                  </a:lnTo>
                  <a:lnTo>
                    <a:pt x="1028342" y="857474"/>
                  </a:lnTo>
                  <a:close/>
                  <a:moveTo>
                    <a:pt x="770810" y="129649"/>
                  </a:moveTo>
                  <a:lnTo>
                    <a:pt x="878115" y="0"/>
                  </a:lnTo>
                  <a:lnTo>
                    <a:pt x="1017612" y="0"/>
                  </a:lnTo>
                  <a:lnTo>
                    <a:pt x="894211" y="129649"/>
                  </a:lnTo>
                  <a:close/>
                  <a:moveTo>
                    <a:pt x="1193771" y="857474"/>
                  </a:moveTo>
                  <a:lnTo>
                    <a:pt x="1193771" y="186874"/>
                  </a:lnTo>
                  <a:lnTo>
                    <a:pt x="1414641" y="186874"/>
                  </a:lnTo>
                  <a:cubicBezTo>
                    <a:pt x="1487967" y="186874"/>
                    <a:pt x="1545491" y="204756"/>
                    <a:pt x="1587224" y="240522"/>
                  </a:cubicBezTo>
                  <a:cubicBezTo>
                    <a:pt x="1629547" y="276287"/>
                    <a:pt x="1650713" y="325169"/>
                    <a:pt x="1650713" y="387160"/>
                  </a:cubicBezTo>
                  <a:cubicBezTo>
                    <a:pt x="1650713" y="449150"/>
                    <a:pt x="1629547" y="497737"/>
                    <a:pt x="1587224" y="532903"/>
                  </a:cubicBezTo>
                  <a:cubicBezTo>
                    <a:pt x="1544901" y="568669"/>
                    <a:pt x="1487368" y="586551"/>
                    <a:pt x="1414641" y="586551"/>
                  </a:cubicBezTo>
                  <a:lnTo>
                    <a:pt x="1329691" y="586551"/>
                  </a:lnTo>
                  <a:lnTo>
                    <a:pt x="1329691" y="857474"/>
                  </a:lnTo>
                  <a:close/>
                  <a:moveTo>
                    <a:pt x="1329691" y="471208"/>
                  </a:moveTo>
                  <a:lnTo>
                    <a:pt x="1420007" y="471208"/>
                  </a:lnTo>
                  <a:cubicBezTo>
                    <a:pt x="1449220" y="471208"/>
                    <a:pt x="1471871" y="463456"/>
                    <a:pt x="1487967" y="447961"/>
                  </a:cubicBezTo>
                  <a:cubicBezTo>
                    <a:pt x="1504062" y="433056"/>
                    <a:pt x="1512110" y="412195"/>
                    <a:pt x="1512110" y="385371"/>
                  </a:cubicBezTo>
                  <a:cubicBezTo>
                    <a:pt x="1512110" y="359737"/>
                    <a:pt x="1503767" y="339475"/>
                    <a:pt x="1487072" y="324570"/>
                  </a:cubicBezTo>
                  <a:cubicBezTo>
                    <a:pt x="1470977" y="309665"/>
                    <a:pt x="1448621" y="302512"/>
                    <a:pt x="1420007" y="303111"/>
                  </a:cubicBezTo>
                  <a:lnTo>
                    <a:pt x="1329691" y="303111"/>
                  </a:lnTo>
                  <a:close/>
                  <a:moveTo>
                    <a:pt x="1759807" y="595493"/>
                  </a:moveTo>
                  <a:lnTo>
                    <a:pt x="1759807" y="186874"/>
                  </a:lnTo>
                  <a:lnTo>
                    <a:pt x="1895727" y="186874"/>
                  </a:lnTo>
                  <a:lnTo>
                    <a:pt x="1895727" y="606222"/>
                  </a:lnTo>
                  <a:cubicBezTo>
                    <a:pt x="1895727" y="650929"/>
                    <a:pt x="1907647" y="686095"/>
                    <a:pt x="1931495" y="711730"/>
                  </a:cubicBezTo>
                  <a:cubicBezTo>
                    <a:pt x="1955344" y="736766"/>
                    <a:pt x="1988430" y="749283"/>
                    <a:pt x="2030753" y="749283"/>
                  </a:cubicBezTo>
                  <a:cubicBezTo>
                    <a:pt x="2072485" y="749283"/>
                    <a:pt x="2105267" y="736766"/>
                    <a:pt x="2129116" y="711730"/>
                  </a:cubicBezTo>
                  <a:cubicBezTo>
                    <a:pt x="2152964" y="686694"/>
                    <a:pt x="2164884" y="651528"/>
                    <a:pt x="2164884" y="606222"/>
                  </a:cubicBezTo>
                  <a:lnTo>
                    <a:pt x="2164884" y="186874"/>
                  </a:lnTo>
                  <a:lnTo>
                    <a:pt x="2300804" y="186874"/>
                  </a:lnTo>
                  <a:lnTo>
                    <a:pt x="2300804" y="595493"/>
                  </a:lnTo>
                  <a:cubicBezTo>
                    <a:pt x="2300804" y="683717"/>
                    <a:pt x="2276661" y="752565"/>
                    <a:pt x="2228373" y="802037"/>
                  </a:cubicBezTo>
                  <a:cubicBezTo>
                    <a:pt x="2180086" y="851510"/>
                    <a:pt x="2113914" y="876250"/>
                    <a:pt x="2029858" y="876250"/>
                  </a:cubicBezTo>
                  <a:cubicBezTo>
                    <a:pt x="1946402" y="876250"/>
                    <a:pt x="1880525" y="851510"/>
                    <a:pt x="1832238" y="802037"/>
                  </a:cubicBezTo>
                  <a:cubicBezTo>
                    <a:pt x="1783950" y="751966"/>
                    <a:pt x="1759807" y="683118"/>
                    <a:pt x="1759807" y="595493"/>
                  </a:cubicBezTo>
                  <a:close/>
                  <a:moveTo>
                    <a:pt x="2477858" y="857474"/>
                  </a:moveTo>
                  <a:lnTo>
                    <a:pt x="2477858" y="186874"/>
                  </a:lnTo>
                  <a:lnTo>
                    <a:pt x="2667431" y="186874"/>
                  </a:lnTo>
                  <a:cubicBezTo>
                    <a:pt x="2737179" y="186874"/>
                    <a:pt x="2791726" y="202968"/>
                    <a:pt x="2831071" y="235157"/>
                  </a:cubicBezTo>
                  <a:cubicBezTo>
                    <a:pt x="2871016" y="267346"/>
                    <a:pt x="2890983" y="312052"/>
                    <a:pt x="2890983" y="369277"/>
                  </a:cubicBezTo>
                  <a:cubicBezTo>
                    <a:pt x="2890983" y="424713"/>
                    <a:pt x="2867439" y="468821"/>
                    <a:pt x="2820341" y="501609"/>
                  </a:cubicBezTo>
                  <a:cubicBezTo>
                    <a:pt x="2855510" y="517703"/>
                    <a:pt x="2882640" y="539162"/>
                    <a:pt x="2901714" y="565986"/>
                  </a:cubicBezTo>
                  <a:cubicBezTo>
                    <a:pt x="2920787" y="593409"/>
                    <a:pt x="2930329" y="624704"/>
                    <a:pt x="2930329" y="659870"/>
                  </a:cubicBezTo>
                  <a:cubicBezTo>
                    <a:pt x="2930329" y="721270"/>
                    <a:pt x="2907973" y="769553"/>
                    <a:pt x="2863263" y="804720"/>
                  </a:cubicBezTo>
                  <a:cubicBezTo>
                    <a:pt x="2819151" y="839886"/>
                    <a:pt x="2758640" y="857474"/>
                    <a:pt x="2681738" y="857474"/>
                  </a:cubicBezTo>
                  <a:close/>
                  <a:moveTo>
                    <a:pt x="2612884" y="741236"/>
                  </a:moveTo>
                  <a:lnTo>
                    <a:pt x="2689786" y="741236"/>
                  </a:lnTo>
                  <a:cubicBezTo>
                    <a:pt x="2721378" y="741236"/>
                    <a:pt x="2746121" y="733484"/>
                    <a:pt x="2764005" y="717989"/>
                  </a:cubicBezTo>
                  <a:cubicBezTo>
                    <a:pt x="2781890" y="701894"/>
                    <a:pt x="2790832" y="680140"/>
                    <a:pt x="2790832" y="652717"/>
                  </a:cubicBezTo>
                  <a:cubicBezTo>
                    <a:pt x="2790832" y="625294"/>
                    <a:pt x="2781890" y="603835"/>
                    <a:pt x="2764005" y="588340"/>
                  </a:cubicBezTo>
                  <a:cubicBezTo>
                    <a:pt x="2746121" y="573434"/>
                    <a:pt x="2721378" y="565986"/>
                    <a:pt x="2689786" y="565986"/>
                  </a:cubicBezTo>
                  <a:lnTo>
                    <a:pt x="2612884" y="565986"/>
                  </a:lnTo>
                  <a:close/>
                  <a:moveTo>
                    <a:pt x="2612884" y="449749"/>
                  </a:moveTo>
                  <a:lnTo>
                    <a:pt x="2670113" y="449749"/>
                  </a:lnTo>
                  <a:cubicBezTo>
                    <a:pt x="2695750" y="449749"/>
                    <a:pt x="2715718" y="443195"/>
                    <a:pt x="2730025" y="430078"/>
                  </a:cubicBezTo>
                  <a:cubicBezTo>
                    <a:pt x="2744333" y="417560"/>
                    <a:pt x="2751486" y="399382"/>
                    <a:pt x="2751486" y="375536"/>
                  </a:cubicBezTo>
                  <a:cubicBezTo>
                    <a:pt x="2751486" y="352887"/>
                    <a:pt x="2744333" y="335300"/>
                    <a:pt x="2730025" y="322782"/>
                  </a:cubicBezTo>
                  <a:cubicBezTo>
                    <a:pt x="2716317" y="309665"/>
                    <a:pt x="2696341" y="303111"/>
                    <a:pt x="2670113" y="303111"/>
                  </a:cubicBezTo>
                  <a:lnTo>
                    <a:pt x="2612884" y="303111"/>
                  </a:lnTo>
                  <a:close/>
                  <a:moveTo>
                    <a:pt x="3077873" y="857474"/>
                  </a:moveTo>
                  <a:lnTo>
                    <a:pt x="3077873" y="186874"/>
                  </a:lnTo>
                  <a:lnTo>
                    <a:pt x="3212899" y="186874"/>
                  </a:lnTo>
                  <a:lnTo>
                    <a:pt x="3212899" y="734083"/>
                  </a:lnTo>
                  <a:lnTo>
                    <a:pt x="3466855" y="734083"/>
                  </a:lnTo>
                  <a:lnTo>
                    <a:pt x="3466855" y="857474"/>
                  </a:lnTo>
                  <a:close/>
                  <a:moveTo>
                    <a:pt x="3595621" y="857474"/>
                  </a:moveTo>
                  <a:lnTo>
                    <a:pt x="3595621" y="186874"/>
                  </a:lnTo>
                  <a:lnTo>
                    <a:pt x="3730647" y="186874"/>
                  </a:lnTo>
                  <a:lnTo>
                    <a:pt x="3730647" y="857474"/>
                  </a:lnTo>
                  <a:close/>
                  <a:moveTo>
                    <a:pt x="3896076" y="658976"/>
                  </a:moveTo>
                  <a:cubicBezTo>
                    <a:pt x="3878791" y="615459"/>
                    <a:pt x="3870144" y="569858"/>
                    <a:pt x="3870144" y="522174"/>
                  </a:cubicBezTo>
                  <a:cubicBezTo>
                    <a:pt x="3870144" y="474489"/>
                    <a:pt x="3878791" y="429184"/>
                    <a:pt x="3896076" y="386265"/>
                  </a:cubicBezTo>
                  <a:cubicBezTo>
                    <a:pt x="3913361" y="342748"/>
                    <a:pt x="3937210" y="304899"/>
                    <a:pt x="3967613" y="272711"/>
                  </a:cubicBezTo>
                  <a:cubicBezTo>
                    <a:pt x="3998615" y="240522"/>
                    <a:pt x="4036172" y="214887"/>
                    <a:pt x="4080284" y="195815"/>
                  </a:cubicBezTo>
                  <a:cubicBezTo>
                    <a:pt x="4124994" y="176743"/>
                    <a:pt x="4172986" y="167203"/>
                    <a:pt x="4224252" y="167203"/>
                  </a:cubicBezTo>
                  <a:cubicBezTo>
                    <a:pt x="4275517" y="167203"/>
                    <a:pt x="4323509" y="176743"/>
                    <a:pt x="4368220" y="195815"/>
                  </a:cubicBezTo>
                  <a:cubicBezTo>
                    <a:pt x="4412930" y="214887"/>
                    <a:pt x="4450487" y="240522"/>
                    <a:pt x="4480890" y="272711"/>
                  </a:cubicBezTo>
                  <a:cubicBezTo>
                    <a:pt x="4511293" y="304899"/>
                    <a:pt x="4535142" y="342748"/>
                    <a:pt x="4552427" y="386265"/>
                  </a:cubicBezTo>
                  <a:cubicBezTo>
                    <a:pt x="4569712" y="429184"/>
                    <a:pt x="4578359" y="474489"/>
                    <a:pt x="4578359" y="522174"/>
                  </a:cubicBezTo>
                  <a:cubicBezTo>
                    <a:pt x="4578359" y="578209"/>
                    <a:pt x="4566734" y="630659"/>
                    <a:pt x="4543485" y="679541"/>
                  </a:cubicBezTo>
                  <a:cubicBezTo>
                    <a:pt x="4520235" y="728423"/>
                    <a:pt x="4488044" y="769250"/>
                    <a:pt x="4446910" y="802037"/>
                  </a:cubicBezTo>
                  <a:lnTo>
                    <a:pt x="4487150" y="840485"/>
                  </a:lnTo>
                  <a:cubicBezTo>
                    <a:pt x="4534248" y="883403"/>
                    <a:pt x="4580747" y="904567"/>
                    <a:pt x="4626646" y="903968"/>
                  </a:cubicBezTo>
                  <a:cubicBezTo>
                    <a:pt x="4645720" y="903968"/>
                    <a:pt x="4661816" y="901581"/>
                    <a:pt x="4674934" y="896815"/>
                  </a:cubicBezTo>
                  <a:lnTo>
                    <a:pt x="4674934" y="1012159"/>
                  </a:lnTo>
                  <a:cubicBezTo>
                    <a:pt x="4654072" y="1020501"/>
                    <a:pt x="4630518" y="1024381"/>
                    <a:pt x="4604291" y="1023782"/>
                  </a:cubicBezTo>
                  <a:cubicBezTo>
                    <a:pt x="4532155" y="1023782"/>
                    <a:pt x="4462711" y="994571"/>
                    <a:pt x="4395940" y="936157"/>
                  </a:cubicBezTo>
                  <a:lnTo>
                    <a:pt x="4316355" y="864627"/>
                  </a:lnTo>
                  <a:cubicBezTo>
                    <a:pt x="4287142" y="872379"/>
                    <a:pt x="4256443" y="876250"/>
                    <a:pt x="4224252" y="876250"/>
                  </a:cubicBezTo>
                  <a:cubicBezTo>
                    <a:pt x="4172986" y="876250"/>
                    <a:pt x="4124994" y="866710"/>
                    <a:pt x="4080284" y="847638"/>
                  </a:cubicBezTo>
                  <a:cubicBezTo>
                    <a:pt x="4036172" y="828566"/>
                    <a:pt x="3998615" y="803227"/>
                    <a:pt x="3967613" y="771637"/>
                  </a:cubicBezTo>
                  <a:cubicBezTo>
                    <a:pt x="3937210" y="739448"/>
                    <a:pt x="3913361" y="701894"/>
                    <a:pt x="3896076" y="658976"/>
                  </a:cubicBezTo>
                  <a:close/>
                  <a:moveTo>
                    <a:pt x="4070447" y="360336"/>
                  </a:moveTo>
                  <a:cubicBezTo>
                    <a:pt x="4029913" y="403853"/>
                    <a:pt x="4009346" y="457796"/>
                    <a:pt x="4008747" y="522174"/>
                  </a:cubicBezTo>
                  <a:cubicBezTo>
                    <a:pt x="4008747" y="586551"/>
                    <a:pt x="4029314" y="640494"/>
                    <a:pt x="4070447" y="684012"/>
                  </a:cubicBezTo>
                  <a:cubicBezTo>
                    <a:pt x="4110982" y="727529"/>
                    <a:pt x="4162551" y="749283"/>
                    <a:pt x="4225146" y="749283"/>
                  </a:cubicBezTo>
                  <a:cubicBezTo>
                    <a:pt x="4266280" y="749283"/>
                    <a:pt x="4302942" y="739448"/>
                    <a:pt x="4335134" y="719777"/>
                  </a:cubicBezTo>
                  <a:cubicBezTo>
                    <a:pt x="4367924" y="700106"/>
                    <a:pt x="4393553" y="672683"/>
                    <a:pt x="4412036" y="637517"/>
                  </a:cubicBezTo>
                  <a:cubicBezTo>
                    <a:pt x="4430519" y="602941"/>
                    <a:pt x="4439756" y="564493"/>
                    <a:pt x="4439756" y="522174"/>
                  </a:cubicBezTo>
                  <a:cubicBezTo>
                    <a:pt x="4439756" y="457796"/>
                    <a:pt x="4419190" y="403853"/>
                    <a:pt x="4378056" y="360336"/>
                  </a:cubicBezTo>
                  <a:cubicBezTo>
                    <a:pt x="4337521" y="316818"/>
                    <a:pt x="4286247" y="295064"/>
                    <a:pt x="4224252" y="295064"/>
                  </a:cubicBezTo>
                  <a:cubicBezTo>
                    <a:pt x="4161657" y="295064"/>
                    <a:pt x="4110088" y="316818"/>
                    <a:pt x="4069553" y="360336"/>
                  </a:cubicBezTo>
                  <a:close/>
                  <a:moveTo>
                    <a:pt x="4705337" y="595493"/>
                  </a:moveTo>
                  <a:lnTo>
                    <a:pt x="4705337" y="186874"/>
                  </a:lnTo>
                  <a:lnTo>
                    <a:pt x="4841257" y="186874"/>
                  </a:lnTo>
                  <a:lnTo>
                    <a:pt x="4841257" y="606222"/>
                  </a:lnTo>
                  <a:cubicBezTo>
                    <a:pt x="4841257" y="650929"/>
                    <a:pt x="4853177" y="686095"/>
                    <a:pt x="4877025" y="711730"/>
                  </a:cubicBezTo>
                  <a:cubicBezTo>
                    <a:pt x="4900874" y="736766"/>
                    <a:pt x="4933960" y="749283"/>
                    <a:pt x="4976283" y="749283"/>
                  </a:cubicBezTo>
                  <a:cubicBezTo>
                    <a:pt x="5018016" y="749283"/>
                    <a:pt x="5050797" y="736766"/>
                    <a:pt x="5074646" y="711730"/>
                  </a:cubicBezTo>
                  <a:cubicBezTo>
                    <a:pt x="5098495" y="686694"/>
                    <a:pt x="5110414" y="651528"/>
                    <a:pt x="5110414" y="606222"/>
                  </a:cubicBezTo>
                  <a:lnTo>
                    <a:pt x="5110414" y="186874"/>
                  </a:lnTo>
                  <a:lnTo>
                    <a:pt x="5246334" y="186874"/>
                  </a:lnTo>
                  <a:lnTo>
                    <a:pt x="5246334" y="595493"/>
                  </a:lnTo>
                  <a:cubicBezTo>
                    <a:pt x="5246334" y="683717"/>
                    <a:pt x="5222191" y="752565"/>
                    <a:pt x="5173903" y="802037"/>
                  </a:cubicBezTo>
                  <a:cubicBezTo>
                    <a:pt x="5125616" y="852109"/>
                    <a:pt x="5059444" y="876849"/>
                    <a:pt x="4975389" y="876250"/>
                  </a:cubicBezTo>
                  <a:cubicBezTo>
                    <a:pt x="4891932" y="876250"/>
                    <a:pt x="4826055" y="851510"/>
                    <a:pt x="4777768" y="802037"/>
                  </a:cubicBezTo>
                  <a:cubicBezTo>
                    <a:pt x="4729481" y="751966"/>
                    <a:pt x="4705337" y="683118"/>
                    <a:pt x="4705337" y="595493"/>
                  </a:cubicBezTo>
                  <a:close/>
                  <a:moveTo>
                    <a:pt x="5423388" y="857474"/>
                  </a:moveTo>
                  <a:lnTo>
                    <a:pt x="5423388" y="186874"/>
                  </a:lnTo>
                  <a:lnTo>
                    <a:pt x="5812370" y="186874"/>
                  </a:lnTo>
                  <a:lnTo>
                    <a:pt x="5812370" y="303111"/>
                  </a:lnTo>
                  <a:lnTo>
                    <a:pt x="5558414" y="303111"/>
                  </a:lnTo>
                  <a:lnTo>
                    <a:pt x="5558414" y="457796"/>
                  </a:lnTo>
                  <a:lnTo>
                    <a:pt x="5773919" y="457796"/>
                  </a:lnTo>
                  <a:lnTo>
                    <a:pt x="5773919" y="574033"/>
                  </a:lnTo>
                  <a:lnTo>
                    <a:pt x="5558414" y="574033"/>
                  </a:lnTo>
                  <a:lnTo>
                    <a:pt x="5558414" y="741236"/>
                  </a:lnTo>
                  <a:lnTo>
                    <a:pt x="5812370" y="741236"/>
                  </a:lnTo>
                  <a:lnTo>
                    <a:pt x="5812370" y="857474"/>
                  </a:lnTo>
                  <a:close/>
                  <a:moveTo>
                    <a:pt x="0" y="1827608"/>
                  </a:moveTo>
                  <a:lnTo>
                    <a:pt x="0" y="1157008"/>
                  </a:lnTo>
                  <a:lnTo>
                    <a:pt x="388982" y="1157008"/>
                  </a:lnTo>
                  <a:lnTo>
                    <a:pt x="388982" y="1273245"/>
                  </a:lnTo>
                  <a:lnTo>
                    <a:pt x="135920" y="1273245"/>
                  </a:lnTo>
                  <a:lnTo>
                    <a:pt x="135920" y="1427930"/>
                  </a:lnTo>
                  <a:lnTo>
                    <a:pt x="351425" y="1427930"/>
                  </a:lnTo>
                  <a:lnTo>
                    <a:pt x="351425" y="1544168"/>
                  </a:lnTo>
                  <a:lnTo>
                    <a:pt x="135920" y="1544168"/>
                  </a:lnTo>
                  <a:lnTo>
                    <a:pt x="135920" y="1827608"/>
                  </a:lnTo>
                  <a:close/>
                  <a:moveTo>
                    <a:pt x="517748" y="1827608"/>
                  </a:moveTo>
                  <a:lnTo>
                    <a:pt x="517748" y="1157008"/>
                  </a:lnTo>
                  <a:lnTo>
                    <a:pt x="721628" y="1157008"/>
                  </a:lnTo>
                  <a:cubicBezTo>
                    <a:pt x="794953" y="1157008"/>
                    <a:pt x="853077" y="1174891"/>
                    <a:pt x="895999" y="1210656"/>
                  </a:cubicBezTo>
                  <a:cubicBezTo>
                    <a:pt x="938322" y="1246421"/>
                    <a:pt x="959488" y="1295304"/>
                    <a:pt x="959488" y="1357294"/>
                  </a:cubicBezTo>
                  <a:cubicBezTo>
                    <a:pt x="959488" y="1397235"/>
                    <a:pt x="950251" y="1432106"/>
                    <a:pt x="931768" y="1461907"/>
                  </a:cubicBezTo>
                  <a:cubicBezTo>
                    <a:pt x="913284" y="1491709"/>
                    <a:pt x="887057" y="1514661"/>
                    <a:pt x="853077" y="1530756"/>
                  </a:cubicBezTo>
                  <a:lnTo>
                    <a:pt x="1062322" y="1827608"/>
                  </a:lnTo>
                  <a:lnTo>
                    <a:pt x="900470" y="1827608"/>
                  </a:lnTo>
                  <a:lnTo>
                    <a:pt x="722522" y="1556686"/>
                  </a:lnTo>
                  <a:lnTo>
                    <a:pt x="653668" y="1556686"/>
                  </a:lnTo>
                  <a:lnTo>
                    <a:pt x="653668" y="1827608"/>
                  </a:lnTo>
                  <a:close/>
                  <a:moveTo>
                    <a:pt x="653668" y="1441342"/>
                  </a:moveTo>
                  <a:lnTo>
                    <a:pt x="729676" y="1441342"/>
                  </a:lnTo>
                  <a:cubicBezTo>
                    <a:pt x="758291" y="1441342"/>
                    <a:pt x="780646" y="1433894"/>
                    <a:pt x="796742" y="1418989"/>
                  </a:cubicBezTo>
                  <a:cubicBezTo>
                    <a:pt x="812838" y="1404084"/>
                    <a:pt x="820590" y="1382929"/>
                    <a:pt x="819991" y="1355506"/>
                  </a:cubicBezTo>
                  <a:cubicBezTo>
                    <a:pt x="819991" y="1329871"/>
                    <a:pt x="812238" y="1309610"/>
                    <a:pt x="796742" y="1294705"/>
                  </a:cubicBezTo>
                  <a:cubicBezTo>
                    <a:pt x="781245" y="1279799"/>
                    <a:pt x="758890" y="1272646"/>
                    <a:pt x="729676" y="1273245"/>
                  </a:cubicBezTo>
                  <a:lnTo>
                    <a:pt x="653668" y="1273245"/>
                  </a:lnTo>
                  <a:close/>
                  <a:moveTo>
                    <a:pt x="1100773" y="1827608"/>
                  </a:moveTo>
                  <a:lnTo>
                    <a:pt x="1353835" y="1157008"/>
                  </a:lnTo>
                  <a:lnTo>
                    <a:pt x="1530889" y="1157008"/>
                  </a:lnTo>
                  <a:lnTo>
                    <a:pt x="1783950" y="1827608"/>
                  </a:lnTo>
                  <a:lnTo>
                    <a:pt x="1639982" y="1827608"/>
                  </a:lnTo>
                  <a:lnTo>
                    <a:pt x="1575599" y="1653252"/>
                  </a:lnTo>
                  <a:lnTo>
                    <a:pt x="1308230" y="1653252"/>
                  </a:lnTo>
                  <a:lnTo>
                    <a:pt x="1244741" y="1827608"/>
                  </a:lnTo>
                  <a:close/>
                  <a:moveTo>
                    <a:pt x="1350258" y="1537015"/>
                  </a:moveTo>
                  <a:lnTo>
                    <a:pt x="1534466" y="1537015"/>
                  </a:lnTo>
                  <a:lnTo>
                    <a:pt x="1442362" y="1285763"/>
                  </a:lnTo>
                  <a:close/>
                  <a:moveTo>
                    <a:pt x="1896621" y="1827608"/>
                  </a:moveTo>
                  <a:lnTo>
                    <a:pt x="1896621" y="1157008"/>
                  </a:lnTo>
                  <a:lnTo>
                    <a:pt x="2070098" y="1157008"/>
                  </a:lnTo>
                  <a:lnTo>
                    <a:pt x="2368764" y="1637158"/>
                  </a:lnTo>
                  <a:lnTo>
                    <a:pt x="2368764" y="1157008"/>
                  </a:lnTo>
                  <a:lnTo>
                    <a:pt x="2503790" y="1157008"/>
                  </a:lnTo>
                  <a:lnTo>
                    <a:pt x="2503790" y="1827608"/>
                  </a:lnTo>
                  <a:lnTo>
                    <a:pt x="2330313" y="1827608"/>
                  </a:lnTo>
                  <a:lnTo>
                    <a:pt x="2031647" y="1345670"/>
                  </a:lnTo>
                  <a:lnTo>
                    <a:pt x="2031647" y="1827608"/>
                  </a:lnTo>
                  <a:close/>
                  <a:moveTo>
                    <a:pt x="2644181" y="1492308"/>
                  </a:moveTo>
                  <a:cubicBezTo>
                    <a:pt x="2644181" y="1444624"/>
                    <a:pt x="2652828" y="1399318"/>
                    <a:pt x="2670113" y="1356400"/>
                  </a:cubicBezTo>
                  <a:cubicBezTo>
                    <a:pt x="2687398" y="1312882"/>
                    <a:pt x="2711247" y="1275034"/>
                    <a:pt x="2741650" y="1242845"/>
                  </a:cubicBezTo>
                  <a:cubicBezTo>
                    <a:pt x="2772652" y="1210656"/>
                    <a:pt x="2810209" y="1185325"/>
                    <a:pt x="2854321" y="1166844"/>
                  </a:cubicBezTo>
                  <a:cubicBezTo>
                    <a:pt x="2899031" y="1147772"/>
                    <a:pt x="2947319" y="1138231"/>
                    <a:pt x="2999183" y="1138231"/>
                  </a:cubicBezTo>
                  <a:cubicBezTo>
                    <a:pt x="3058201" y="1138231"/>
                    <a:pt x="3111853" y="1150150"/>
                    <a:pt x="3160141" y="1173997"/>
                  </a:cubicBezTo>
                  <a:cubicBezTo>
                    <a:pt x="3209027" y="1198433"/>
                    <a:pt x="3248963" y="1231820"/>
                    <a:pt x="3279965" y="1274140"/>
                  </a:cubicBezTo>
                  <a:lnTo>
                    <a:pt x="3173554" y="1357294"/>
                  </a:lnTo>
                  <a:cubicBezTo>
                    <a:pt x="3153881" y="1329281"/>
                    <a:pt x="3129139" y="1306927"/>
                    <a:pt x="3099334" y="1290234"/>
                  </a:cubicBezTo>
                  <a:cubicBezTo>
                    <a:pt x="3069530" y="1273541"/>
                    <a:pt x="3036141" y="1265198"/>
                    <a:pt x="2999183" y="1265198"/>
                  </a:cubicBezTo>
                  <a:cubicBezTo>
                    <a:pt x="2936588" y="1265198"/>
                    <a:pt x="2885019" y="1286953"/>
                    <a:pt x="2844484" y="1330470"/>
                  </a:cubicBezTo>
                  <a:cubicBezTo>
                    <a:pt x="2803950" y="1373987"/>
                    <a:pt x="2783383" y="1427930"/>
                    <a:pt x="2782784" y="1492308"/>
                  </a:cubicBezTo>
                  <a:cubicBezTo>
                    <a:pt x="2782784" y="1556686"/>
                    <a:pt x="2803351" y="1610933"/>
                    <a:pt x="2844484" y="1655040"/>
                  </a:cubicBezTo>
                  <a:cubicBezTo>
                    <a:pt x="2885019" y="1698558"/>
                    <a:pt x="2936588" y="1720017"/>
                    <a:pt x="2999183" y="1719418"/>
                  </a:cubicBezTo>
                  <a:cubicBezTo>
                    <a:pt x="3036141" y="1719418"/>
                    <a:pt x="3069530" y="1711371"/>
                    <a:pt x="3099334" y="1695276"/>
                  </a:cubicBezTo>
                  <a:cubicBezTo>
                    <a:pt x="3129139" y="1678583"/>
                    <a:pt x="3153881" y="1655934"/>
                    <a:pt x="3173554" y="1627322"/>
                  </a:cubicBezTo>
                  <a:lnTo>
                    <a:pt x="3279965" y="1709582"/>
                  </a:lnTo>
                  <a:cubicBezTo>
                    <a:pt x="3253738" y="1745947"/>
                    <a:pt x="3220947" y="1775748"/>
                    <a:pt x="3181602" y="1798996"/>
                  </a:cubicBezTo>
                  <a:cubicBezTo>
                    <a:pt x="3142257" y="1822243"/>
                    <a:pt x="3098735" y="1836844"/>
                    <a:pt x="3051047" y="1842808"/>
                  </a:cubicBezTo>
                  <a:lnTo>
                    <a:pt x="2967885" y="1982293"/>
                  </a:lnTo>
                  <a:lnTo>
                    <a:pt x="2848061" y="1982293"/>
                  </a:lnTo>
                  <a:lnTo>
                    <a:pt x="2932117" y="1841020"/>
                  </a:lnTo>
                  <a:cubicBezTo>
                    <a:pt x="2875487" y="1830889"/>
                    <a:pt x="2825107" y="1809126"/>
                    <a:pt x="2780995" y="1775748"/>
                  </a:cubicBezTo>
                  <a:cubicBezTo>
                    <a:pt x="2736884" y="1742370"/>
                    <a:pt x="2702904" y="1700936"/>
                    <a:pt x="2679055" y="1651464"/>
                  </a:cubicBezTo>
                  <a:cubicBezTo>
                    <a:pt x="2655207" y="1601991"/>
                    <a:pt x="2643582" y="1548934"/>
                    <a:pt x="2644181" y="1492308"/>
                  </a:cubicBezTo>
                  <a:close/>
                  <a:moveTo>
                    <a:pt x="3319310" y="1827608"/>
                  </a:moveTo>
                  <a:lnTo>
                    <a:pt x="3572372" y="1157008"/>
                  </a:lnTo>
                  <a:lnTo>
                    <a:pt x="3749426" y="1157008"/>
                  </a:lnTo>
                  <a:lnTo>
                    <a:pt x="4002487" y="1827608"/>
                  </a:lnTo>
                  <a:lnTo>
                    <a:pt x="3858519" y="1827608"/>
                  </a:lnTo>
                  <a:lnTo>
                    <a:pt x="3795030" y="1653252"/>
                  </a:lnTo>
                  <a:lnTo>
                    <a:pt x="3527661" y="1653252"/>
                  </a:lnTo>
                  <a:lnTo>
                    <a:pt x="3463278" y="1827608"/>
                  </a:lnTo>
                  <a:close/>
                  <a:moveTo>
                    <a:pt x="3569689" y="1537015"/>
                  </a:moveTo>
                  <a:lnTo>
                    <a:pt x="3753002" y="1537015"/>
                  </a:lnTo>
                  <a:lnTo>
                    <a:pt x="3660899" y="1285763"/>
                  </a:lnTo>
                  <a:close/>
                  <a:moveTo>
                    <a:pt x="4115158" y="1827608"/>
                  </a:moveTo>
                  <a:lnTo>
                    <a:pt x="4115158" y="1157008"/>
                  </a:lnTo>
                  <a:lnTo>
                    <a:pt x="4251078" y="1157008"/>
                  </a:lnTo>
                  <a:lnTo>
                    <a:pt x="4251078" y="1827608"/>
                  </a:lnTo>
                  <a:close/>
                  <a:moveTo>
                    <a:pt x="4386998" y="1734618"/>
                  </a:moveTo>
                  <a:lnTo>
                    <a:pt x="4485361" y="1644311"/>
                  </a:lnTo>
                  <a:cubicBezTo>
                    <a:pt x="4505633" y="1670536"/>
                    <a:pt x="4528283" y="1690806"/>
                    <a:pt x="4553321" y="1705112"/>
                  </a:cubicBezTo>
                  <a:cubicBezTo>
                    <a:pt x="4578958" y="1719418"/>
                    <a:pt x="4605481" y="1726571"/>
                    <a:pt x="4632906" y="1726571"/>
                  </a:cubicBezTo>
                  <a:cubicBezTo>
                    <a:pt x="4659732" y="1726571"/>
                    <a:pt x="4680594" y="1719713"/>
                    <a:pt x="4695501" y="1706006"/>
                  </a:cubicBezTo>
                  <a:cubicBezTo>
                    <a:pt x="4710997" y="1692299"/>
                    <a:pt x="4718750" y="1673218"/>
                    <a:pt x="4718750" y="1648781"/>
                  </a:cubicBezTo>
                  <a:cubicBezTo>
                    <a:pt x="4718750" y="1634475"/>
                    <a:pt x="4714574" y="1621358"/>
                    <a:pt x="4706231" y="1609439"/>
                  </a:cubicBezTo>
                  <a:cubicBezTo>
                    <a:pt x="4697289" y="1597521"/>
                    <a:pt x="4685664" y="1587685"/>
                    <a:pt x="4671357" y="1579933"/>
                  </a:cubicBezTo>
                  <a:cubicBezTo>
                    <a:pt x="4657050" y="1571591"/>
                    <a:pt x="4640659" y="1563240"/>
                    <a:pt x="4622175" y="1554897"/>
                  </a:cubicBezTo>
                  <a:cubicBezTo>
                    <a:pt x="4603692" y="1545956"/>
                    <a:pt x="4584914" y="1537310"/>
                    <a:pt x="4565840" y="1528967"/>
                  </a:cubicBezTo>
                  <a:cubicBezTo>
                    <a:pt x="4546767" y="1520625"/>
                    <a:pt x="4528283" y="1510486"/>
                    <a:pt x="4510399" y="1498567"/>
                  </a:cubicBezTo>
                  <a:cubicBezTo>
                    <a:pt x="4491916" y="1486648"/>
                    <a:pt x="4475525" y="1473531"/>
                    <a:pt x="4461217" y="1459225"/>
                  </a:cubicBezTo>
                  <a:cubicBezTo>
                    <a:pt x="4446910" y="1444919"/>
                    <a:pt x="4435285" y="1426741"/>
                    <a:pt x="4426343" y="1404683"/>
                  </a:cubicBezTo>
                  <a:cubicBezTo>
                    <a:pt x="4417401" y="1382625"/>
                    <a:pt x="4412930" y="1358483"/>
                    <a:pt x="4412930" y="1332258"/>
                  </a:cubicBezTo>
                  <a:cubicBezTo>
                    <a:pt x="4412930" y="1278011"/>
                    <a:pt x="4433202" y="1232115"/>
                    <a:pt x="4473736" y="1194562"/>
                  </a:cubicBezTo>
                  <a:cubicBezTo>
                    <a:pt x="4514271" y="1157008"/>
                    <a:pt x="4565545" y="1138231"/>
                    <a:pt x="4627541" y="1138231"/>
                  </a:cubicBezTo>
                  <a:cubicBezTo>
                    <a:pt x="4720539" y="1138231"/>
                    <a:pt x="4798335" y="1175785"/>
                    <a:pt x="4860930" y="1250892"/>
                  </a:cubicBezTo>
                  <a:lnTo>
                    <a:pt x="4761672" y="1340305"/>
                  </a:lnTo>
                  <a:cubicBezTo>
                    <a:pt x="4718750" y="1284270"/>
                    <a:pt x="4674335" y="1256257"/>
                    <a:pt x="4628435" y="1256257"/>
                  </a:cubicBezTo>
                  <a:cubicBezTo>
                    <a:pt x="4605784" y="1256257"/>
                    <a:pt x="4587006" y="1263115"/>
                    <a:pt x="4572100" y="1276822"/>
                  </a:cubicBezTo>
                  <a:cubicBezTo>
                    <a:pt x="4557193" y="1290529"/>
                    <a:pt x="4550039" y="1307222"/>
                    <a:pt x="4550639" y="1326893"/>
                  </a:cubicBezTo>
                  <a:cubicBezTo>
                    <a:pt x="4550639" y="1339411"/>
                    <a:pt x="4554215" y="1351035"/>
                    <a:pt x="4561369" y="1361765"/>
                  </a:cubicBezTo>
                  <a:cubicBezTo>
                    <a:pt x="4568523" y="1371895"/>
                    <a:pt x="4577760" y="1381140"/>
                    <a:pt x="4589090" y="1389483"/>
                  </a:cubicBezTo>
                  <a:cubicBezTo>
                    <a:pt x="4601009" y="1397235"/>
                    <a:pt x="4614727" y="1404978"/>
                    <a:pt x="4630223" y="1412730"/>
                  </a:cubicBezTo>
                  <a:lnTo>
                    <a:pt x="4677616" y="1435084"/>
                  </a:lnTo>
                  <a:cubicBezTo>
                    <a:pt x="4694902" y="1442836"/>
                    <a:pt x="4711892" y="1450579"/>
                    <a:pt x="4728586" y="1458331"/>
                  </a:cubicBezTo>
                  <a:cubicBezTo>
                    <a:pt x="4745872" y="1466673"/>
                    <a:pt x="4761967" y="1476813"/>
                    <a:pt x="4776874" y="1488731"/>
                  </a:cubicBezTo>
                  <a:cubicBezTo>
                    <a:pt x="4792371" y="1500060"/>
                    <a:pt x="4806088" y="1513168"/>
                    <a:pt x="4818008" y="1528073"/>
                  </a:cubicBezTo>
                  <a:cubicBezTo>
                    <a:pt x="4829927" y="1542379"/>
                    <a:pt x="4839173" y="1559368"/>
                    <a:pt x="4845728" y="1579039"/>
                  </a:cubicBezTo>
                  <a:cubicBezTo>
                    <a:pt x="4852882" y="1599309"/>
                    <a:pt x="4856459" y="1621662"/>
                    <a:pt x="4856459" y="1646099"/>
                  </a:cubicBezTo>
                  <a:cubicBezTo>
                    <a:pt x="4855269" y="1706900"/>
                    <a:pt x="4833504" y="1755478"/>
                    <a:pt x="4791181" y="1791843"/>
                  </a:cubicBezTo>
                  <a:cubicBezTo>
                    <a:pt x="4749448" y="1828207"/>
                    <a:pt x="4697289" y="1846385"/>
                    <a:pt x="4634694" y="1846385"/>
                  </a:cubicBezTo>
                  <a:cubicBezTo>
                    <a:pt x="4579852" y="1846385"/>
                    <a:pt x="4532459" y="1837148"/>
                    <a:pt x="4492515" y="1818667"/>
                  </a:cubicBezTo>
                  <a:cubicBezTo>
                    <a:pt x="4452571" y="1799595"/>
                    <a:pt x="4417401" y="1771573"/>
                    <a:pt x="4386998" y="1734618"/>
                  </a:cubicBezTo>
                  <a:close/>
                  <a:moveTo>
                    <a:pt x="5007580" y="1827608"/>
                  </a:moveTo>
                  <a:lnTo>
                    <a:pt x="5007580" y="1157008"/>
                  </a:lnTo>
                  <a:lnTo>
                    <a:pt x="5396562" y="1157008"/>
                  </a:lnTo>
                  <a:lnTo>
                    <a:pt x="5396562" y="1273245"/>
                  </a:lnTo>
                  <a:lnTo>
                    <a:pt x="5143500" y="1273245"/>
                  </a:lnTo>
                  <a:lnTo>
                    <a:pt x="5143500" y="1427930"/>
                  </a:lnTo>
                  <a:lnTo>
                    <a:pt x="5359005" y="1427930"/>
                  </a:lnTo>
                  <a:lnTo>
                    <a:pt x="5359005" y="1544168"/>
                  </a:lnTo>
                  <a:lnTo>
                    <a:pt x="5143500" y="1544168"/>
                  </a:lnTo>
                  <a:lnTo>
                    <a:pt x="5143500" y="1711371"/>
                  </a:lnTo>
                  <a:lnTo>
                    <a:pt x="5396562" y="1711371"/>
                  </a:lnTo>
                  <a:lnTo>
                    <a:pt x="5396562" y="1827608"/>
                  </a:lnTo>
                  <a:close/>
                </a:path>
              </a:pathLst>
            </a:custGeom>
            <a:solidFill>
              <a:srgbClr val="000000"/>
            </a:solidFill>
            <a:ln w="893" cap="flat">
              <a:noFill/>
              <a:prstDash val="solid"/>
              <a:miter/>
            </a:ln>
          </p:spPr>
          <p:txBody>
            <a:bodyPr rtlCol="0" anchor="ctr"/>
            <a:lstStyle/>
            <a:p>
              <a:endParaRPr lang="fr-FR"/>
            </a:p>
          </p:txBody>
        </p:sp>
        <p:sp>
          <p:nvSpPr>
            <p:cNvPr id="12" name="Forme libre 11">
              <a:extLst>
                <a:ext uri="{FF2B5EF4-FFF2-40B4-BE49-F238E27FC236}">
                  <a16:creationId xmlns:a16="http://schemas.microsoft.com/office/drawing/2014/main" id="{33E5F696-9588-5349-05AA-9086ADE1351A}"/>
                </a:ext>
              </a:extLst>
            </p:cNvPr>
            <p:cNvSpPr/>
            <p:nvPr/>
          </p:nvSpPr>
          <p:spPr>
            <a:xfrm>
              <a:off x="3189814" y="4323132"/>
              <a:ext cx="2331207" cy="1640734"/>
            </a:xfrm>
            <a:custGeom>
              <a:avLst/>
              <a:gdLst>
                <a:gd name="connsiteX0" fmla="*/ 2221220 w 2331207"/>
                <a:gd name="connsiteY0" fmla="*/ 1391271 h 1640734"/>
                <a:gd name="connsiteX1" fmla="*/ 2248940 w 2331207"/>
                <a:gd name="connsiteY1" fmla="*/ 1441342 h 1640734"/>
                <a:gd name="connsiteX2" fmla="*/ 2158625 w 2331207"/>
                <a:gd name="connsiteY2" fmla="*/ 1465484 h 1640734"/>
                <a:gd name="connsiteX3" fmla="*/ 2221220 w 2331207"/>
                <a:gd name="connsiteY3" fmla="*/ 1391271 h 1640734"/>
                <a:gd name="connsiteX4" fmla="*/ 2271295 w 2331207"/>
                <a:gd name="connsiteY4" fmla="*/ 1537909 h 1640734"/>
                <a:gd name="connsiteX5" fmla="*/ 2253411 w 2331207"/>
                <a:gd name="connsiteY5" fmla="*/ 1537909 h 1640734"/>
                <a:gd name="connsiteX6" fmla="*/ 2181874 w 2331207"/>
                <a:gd name="connsiteY6" fmla="*/ 1586192 h 1640734"/>
                <a:gd name="connsiteX7" fmla="*/ 2144317 w 2331207"/>
                <a:gd name="connsiteY7" fmla="*/ 1537909 h 1640734"/>
                <a:gd name="connsiteX8" fmla="*/ 2148788 w 2331207"/>
                <a:gd name="connsiteY8" fmla="*/ 1497673 h 1640734"/>
                <a:gd name="connsiteX9" fmla="*/ 2295439 w 2331207"/>
                <a:gd name="connsiteY9" fmla="*/ 1449390 h 1640734"/>
                <a:gd name="connsiteX10" fmla="*/ 2248940 w 2331207"/>
                <a:gd name="connsiteY10" fmla="*/ 1351929 h 1640734"/>
                <a:gd name="connsiteX11" fmla="*/ 2100501 w 2331207"/>
                <a:gd name="connsiteY11" fmla="*/ 1569203 h 1640734"/>
                <a:gd name="connsiteX12" fmla="*/ 2155942 w 2331207"/>
                <a:gd name="connsiteY12" fmla="*/ 1639840 h 1640734"/>
                <a:gd name="connsiteX13" fmla="*/ 2271295 w 2331207"/>
                <a:gd name="connsiteY13" fmla="*/ 1537909 h 1640734"/>
                <a:gd name="connsiteX14" fmla="*/ 2248046 w 2331207"/>
                <a:gd name="connsiteY14" fmla="*/ 1319740 h 1640734"/>
                <a:gd name="connsiteX15" fmla="*/ 2331207 w 2331207"/>
                <a:gd name="connsiteY15" fmla="*/ 1243739 h 1640734"/>
                <a:gd name="connsiteX16" fmla="*/ 2331207 w 2331207"/>
                <a:gd name="connsiteY16" fmla="*/ 1233009 h 1640734"/>
                <a:gd name="connsiteX17" fmla="*/ 2275766 w 2331207"/>
                <a:gd name="connsiteY17" fmla="*/ 1233009 h 1640734"/>
                <a:gd name="connsiteX18" fmla="*/ 2226585 w 2331207"/>
                <a:gd name="connsiteY18" fmla="*/ 1320634 h 1640734"/>
                <a:gd name="connsiteX19" fmla="*/ 2248046 w 2331207"/>
                <a:gd name="connsiteY19" fmla="*/ 1320634 h 1640734"/>
                <a:gd name="connsiteX20" fmla="*/ 1935966 w 2331207"/>
                <a:gd name="connsiteY20" fmla="*/ 1393059 h 1640734"/>
                <a:gd name="connsiteX21" fmla="*/ 1984254 w 2331207"/>
                <a:gd name="connsiteY21" fmla="*/ 1393059 h 1640734"/>
                <a:gd name="connsiteX22" fmla="*/ 1907351 w 2331207"/>
                <a:gd name="connsiteY22" fmla="*/ 1604075 h 1640734"/>
                <a:gd name="connsiteX23" fmla="*/ 1928813 w 2331207"/>
                <a:gd name="connsiteY23" fmla="*/ 1639840 h 1640734"/>
                <a:gd name="connsiteX24" fmla="*/ 2073675 w 2331207"/>
                <a:gd name="connsiteY24" fmla="*/ 1527179 h 1640734"/>
                <a:gd name="connsiteX25" fmla="*/ 2060262 w 2331207"/>
                <a:gd name="connsiteY25" fmla="*/ 1527179 h 1640734"/>
                <a:gd name="connsiteX26" fmla="*/ 1965475 w 2331207"/>
                <a:gd name="connsiteY26" fmla="*/ 1591557 h 1640734"/>
                <a:gd name="connsiteX27" fmla="*/ 2036118 w 2331207"/>
                <a:gd name="connsiteY27" fmla="*/ 1393059 h 1640734"/>
                <a:gd name="connsiteX28" fmla="*/ 2108549 w 2331207"/>
                <a:gd name="connsiteY28" fmla="*/ 1393059 h 1640734"/>
                <a:gd name="connsiteX29" fmla="*/ 2117491 w 2331207"/>
                <a:gd name="connsiteY29" fmla="*/ 1362659 h 1640734"/>
                <a:gd name="connsiteX30" fmla="*/ 2046848 w 2331207"/>
                <a:gd name="connsiteY30" fmla="*/ 1362659 h 1640734"/>
                <a:gd name="connsiteX31" fmla="*/ 2073675 w 2331207"/>
                <a:gd name="connsiteY31" fmla="*/ 1286657 h 1640734"/>
                <a:gd name="connsiteX32" fmla="*/ 2045954 w 2331207"/>
                <a:gd name="connsiteY32" fmla="*/ 1286657 h 1640734"/>
                <a:gd name="connsiteX33" fmla="*/ 1995878 w 2331207"/>
                <a:gd name="connsiteY33" fmla="*/ 1362659 h 1640734"/>
                <a:gd name="connsiteX34" fmla="*/ 1935966 w 2331207"/>
                <a:gd name="connsiteY34" fmla="*/ 1370706 h 1640734"/>
                <a:gd name="connsiteX35" fmla="*/ 1885890 w 2331207"/>
                <a:gd name="connsiteY35" fmla="*/ 1382330 h 1640734"/>
                <a:gd name="connsiteX36" fmla="*/ 1868900 w 2331207"/>
                <a:gd name="connsiteY36" fmla="*/ 1351929 h 1640734"/>
                <a:gd name="connsiteX37" fmla="*/ 1756230 w 2331207"/>
                <a:gd name="connsiteY37" fmla="*/ 1443131 h 1640734"/>
                <a:gd name="connsiteX38" fmla="*/ 1769643 w 2331207"/>
                <a:gd name="connsiteY38" fmla="*/ 1443131 h 1640734"/>
                <a:gd name="connsiteX39" fmla="*/ 1828661 w 2331207"/>
                <a:gd name="connsiteY39" fmla="*/ 1398424 h 1640734"/>
                <a:gd name="connsiteX40" fmla="*/ 1747288 w 2331207"/>
                <a:gd name="connsiteY40" fmla="*/ 1609439 h 1640734"/>
                <a:gd name="connsiteX41" fmla="*/ 1765172 w 2331207"/>
                <a:gd name="connsiteY41" fmla="*/ 1639840 h 1640734"/>
                <a:gd name="connsiteX42" fmla="*/ 1872477 w 2331207"/>
                <a:gd name="connsiteY42" fmla="*/ 1548638 h 1640734"/>
                <a:gd name="connsiteX43" fmla="*/ 1859064 w 2331207"/>
                <a:gd name="connsiteY43" fmla="*/ 1548638 h 1640734"/>
                <a:gd name="connsiteX44" fmla="*/ 1800046 w 2331207"/>
                <a:gd name="connsiteY44" fmla="*/ 1593345 h 1640734"/>
                <a:gd name="connsiteX45" fmla="*/ 1893938 w 2331207"/>
                <a:gd name="connsiteY45" fmla="*/ 1298281 h 1640734"/>
                <a:gd name="connsiteX46" fmla="*/ 1927024 w 2331207"/>
                <a:gd name="connsiteY46" fmla="*/ 1265198 h 1640734"/>
                <a:gd name="connsiteX47" fmla="*/ 1893938 w 2331207"/>
                <a:gd name="connsiteY47" fmla="*/ 1232115 h 1640734"/>
                <a:gd name="connsiteX48" fmla="*/ 1870689 w 2331207"/>
                <a:gd name="connsiteY48" fmla="*/ 1241951 h 1640734"/>
                <a:gd name="connsiteX49" fmla="*/ 1860853 w 2331207"/>
                <a:gd name="connsiteY49" fmla="*/ 1265198 h 1640734"/>
                <a:gd name="connsiteX50" fmla="*/ 1893938 w 2331207"/>
                <a:gd name="connsiteY50" fmla="*/ 1298281 h 1640734"/>
                <a:gd name="connsiteX51" fmla="*/ 1501380 w 2331207"/>
                <a:gd name="connsiteY51" fmla="*/ 1410942 h 1640734"/>
                <a:gd name="connsiteX52" fmla="*/ 1501380 w 2331207"/>
                <a:gd name="connsiteY52" fmla="*/ 1474425 h 1640734"/>
                <a:gd name="connsiteX53" fmla="*/ 1444150 w 2331207"/>
                <a:gd name="connsiteY53" fmla="*/ 1601392 h 1640734"/>
                <a:gd name="connsiteX54" fmla="*/ 1468294 w 2331207"/>
                <a:gd name="connsiteY54" fmla="*/ 1640734 h 1640734"/>
                <a:gd name="connsiteX55" fmla="*/ 1495120 w 2331207"/>
                <a:gd name="connsiteY55" fmla="*/ 1621957 h 1640734"/>
                <a:gd name="connsiteX56" fmla="*/ 1551456 w 2331207"/>
                <a:gd name="connsiteY56" fmla="*/ 1473531 h 1640734"/>
                <a:gd name="connsiteX57" fmla="*/ 1647136 w 2331207"/>
                <a:gd name="connsiteY57" fmla="*/ 1407365 h 1640734"/>
                <a:gd name="connsiteX58" fmla="*/ 1650713 w 2331207"/>
                <a:gd name="connsiteY58" fmla="*/ 1439554 h 1640734"/>
                <a:gd name="connsiteX59" fmla="*/ 1563975 w 2331207"/>
                <a:gd name="connsiteY59" fmla="*/ 1604969 h 1640734"/>
                <a:gd name="connsiteX60" fmla="*/ 1585436 w 2331207"/>
                <a:gd name="connsiteY60" fmla="*/ 1640734 h 1640734"/>
                <a:gd name="connsiteX61" fmla="*/ 1698106 w 2331207"/>
                <a:gd name="connsiteY61" fmla="*/ 1549533 h 1640734"/>
                <a:gd name="connsiteX62" fmla="*/ 1682905 w 2331207"/>
                <a:gd name="connsiteY62" fmla="*/ 1549533 h 1640734"/>
                <a:gd name="connsiteX63" fmla="*/ 1623887 w 2331207"/>
                <a:gd name="connsiteY63" fmla="*/ 1594239 h 1640734"/>
                <a:gd name="connsiteX64" fmla="*/ 1698106 w 2331207"/>
                <a:gd name="connsiteY64" fmla="*/ 1444025 h 1640734"/>
                <a:gd name="connsiteX65" fmla="*/ 1712414 w 2331207"/>
                <a:gd name="connsiteY65" fmla="*/ 1393059 h 1640734"/>
                <a:gd name="connsiteX66" fmla="*/ 1673068 w 2331207"/>
                <a:gd name="connsiteY66" fmla="*/ 1352823 h 1640734"/>
                <a:gd name="connsiteX67" fmla="*/ 1560398 w 2331207"/>
                <a:gd name="connsiteY67" fmla="*/ 1444919 h 1640734"/>
                <a:gd name="connsiteX68" fmla="*/ 1560398 w 2331207"/>
                <a:gd name="connsiteY68" fmla="*/ 1405577 h 1640734"/>
                <a:gd name="connsiteX69" fmla="*/ 1526418 w 2331207"/>
                <a:gd name="connsiteY69" fmla="*/ 1352823 h 1640734"/>
                <a:gd name="connsiteX70" fmla="*/ 1448621 w 2331207"/>
                <a:gd name="connsiteY70" fmla="*/ 1444025 h 1640734"/>
                <a:gd name="connsiteX71" fmla="*/ 1462035 w 2331207"/>
                <a:gd name="connsiteY71" fmla="*/ 1444025 h 1640734"/>
                <a:gd name="connsiteX72" fmla="*/ 1501380 w 2331207"/>
                <a:gd name="connsiteY72" fmla="*/ 1410942 h 1640734"/>
                <a:gd name="connsiteX73" fmla="*/ 1443256 w 2331207"/>
                <a:gd name="connsiteY73" fmla="*/ 1416307 h 1640734"/>
                <a:gd name="connsiteX74" fmla="*/ 1421795 w 2331207"/>
                <a:gd name="connsiteY74" fmla="*/ 1351929 h 1640734"/>
                <a:gd name="connsiteX75" fmla="*/ 1345787 w 2331207"/>
                <a:gd name="connsiteY75" fmla="*/ 1444025 h 1640734"/>
                <a:gd name="connsiteX76" fmla="*/ 1345787 w 2331207"/>
                <a:gd name="connsiteY76" fmla="*/ 1404683 h 1640734"/>
                <a:gd name="connsiteX77" fmla="*/ 1311807 w 2331207"/>
                <a:gd name="connsiteY77" fmla="*/ 1351929 h 1640734"/>
                <a:gd name="connsiteX78" fmla="*/ 1234011 w 2331207"/>
                <a:gd name="connsiteY78" fmla="*/ 1443131 h 1640734"/>
                <a:gd name="connsiteX79" fmla="*/ 1247424 w 2331207"/>
                <a:gd name="connsiteY79" fmla="*/ 1443131 h 1640734"/>
                <a:gd name="connsiteX80" fmla="*/ 1285875 w 2331207"/>
                <a:gd name="connsiteY80" fmla="*/ 1410048 h 1640734"/>
                <a:gd name="connsiteX81" fmla="*/ 1285875 w 2331207"/>
                <a:gd name="connsiteY81" fmla="*/ 1473531 h 1640734"/>
                <a:gd name="connsiteX82" fmla="*/ 1228646 w 2331207"/>
                <a:gd name="connsiteY82" fmla="*/ 1600498 h 1640734"/>
                <a:gd name="connsiteX83" fmla="*/ 1252789 w 2331207"/>
                <a:gd name="connsiteY83" fmla="*/ 1639840 h 1640734"/>
                <a:gd name="connsiteX84" fmla="*/ 1279616 w 2331207"/>
                <a:gd name="connsiteY84" fmla="*/ 1621063 h 1640734"/>
                <a:gd name="connsiteX85" fmla="*/ 1334162 w 2331207"/>
                <a:gd name="connsiteY85" fmla="*/ 1472637 h 1640734"/>
                <a:gd name="connsiteX86" fmla="*/ 1382450 w 2331207"/>
                <a:gd name="connsiteY86" fmla="*/ 1417201 h 1640734"/>
                <a:gd name="connsiteX87" fmla="*/ 1443256 w 2331207"/>
                <a:gd name="connsiteY87" fmla="*/ 1417201 h 1640734"/>
                <a:gd name="connsiteX88" fmla="*/ 1131177 w 2331207"/>
                <a:gd name="connsiteY88" fmla="*/ 1391271 h 1640734"/>
                <a:gd name="connsiteX89" fmla="*/ 1158897 w 2331207"/>
                <a:gd name="connsiteY89" fmla="*/ 1441342 h 1640734"/>
                <a:gd name="connsiteX90" fmla="*/ 1068582 w 2331207"/>
                <a:gd name="connsiteY90" fmla="*/ 1465484 h 1640734"/>
                <a:gd name="connsiteX91" fmla="*/ 1131177 w 2331207"/>
                <a:gd name="connsiteY91" fmla="*/ 1391271 h 1640734"/>
                <a:gd name="connsiteX92" fmla="*/ 1181252 w 2331207"/>
                <a:gd name="connsiteY92" fmla="*/ 1537909 h 1640734"/>
                <a:gd name="connsiteX93" fmla="*/ 1163368 w 2331207"/>
                <a:gd name="connsiteY93" fmla="*/ 1537909 h 1640734"/>
                <a:gd name="connsiteX94" fmla="*/ 1091831 w 2331207"/>
                <a:gd name="connsiteY94" fmla="*/ 1586192 h 1640734"/>
                <a:gd name="connsiteX95" fmla="*/ 1054274 w 2331207"/>
                <a:gd name="connsiteY95" fmla="*/ 1537909 h 1640734"/>
                <a:gd name="connsiteX96" fmla="*/ 1058746 w 2331207"/>
                <a:gd name="connsiteY96" fmla="*/ 1497673 h 1640734"/>
                <a:gd name="connsiteX97" fmla="*/ 1205396 w 2331207"/>
                <a:gd name="connsiteY97" fmla="*/ 1449390 h 1640734"/>
                <a:gd name="connsiteX98" fmla="*/ 1158897 w 2331207"/>
                <a:gd name="connsiteY98" fmla="*/ 1351929 h 1640734"/>
                <a:gd name="connsiteX99" fmla="*/ 1010458 w 2331207"/>
                <a:gd name="connsiteY99" fmla="*/ 1569203 h 1640734"/>
                <a:gd name="connsiteX100" fmla="*/ 1065899 w 2331207"/>
                <a:gd name="connsiteY100" fmla="*/ 1639840 h 1640734"/>
                <a:gd name="connsiteX101" fmla="*/ 1181252 w 2331207"/>
                <a:gd name="connsiteY101" fmla="*/ 1537909 h 1640734"/>
                <a:gd name="connsiteX102" fmla="*/ 845923 w 2331207"/>
                <a:gd name="connsiteY102" fmla="*/ 1393059 h 1640734"/>
                <a:gd name="connsiteX103" fmla="*/ 894211 w 2331207"/>
                <a:gd name="connsiteY103" fmla="*/ 1393059 h 1640734"/>
                <a:gd name="connsiteX104" fmla="*/ 817309 w 2331207"/>
                <a:gd name="connsiteY104" fmla="*/ 1604075 h 1640734"/>
                <a:gd name="connsiteX105" fmla="*/ 838770 w 2331207"/>
                <a:gd name="connsiteY105" fmla="*/ 1639840 h 1640734"/>
                <a:gd name="connsiteX106" fmla="*/ 983632 w 2331207"/>
                <a:gd name="connsiteY106" fmla="*/ 1527179 h 1640734"/>
                <a:gd name="connsiteX107" fmla="*/ 970219 w 2331207"/>
                <a:gd name="connsiteY107" fmla="*/ 1527179 h 1640734"/>
                <a:gd name="connsiteX108" fmla="*/ 875432 w 2331207"/>
                <a:gd name="connsiteY108" fmla="*/ 1591557 h 1640734"/>
                <a:gd name="connsiteX109" fmla="*/ 946075 w 2331207"/>
                <a:gd name="connsiteY109" fmla="*/ 1393059 h 1640734"/>
                <a:gd name="connsiteX110" fmla="*/ 1018506 w 2331207"/>
                <a:gd name="connsiteY110" fmla="*/ 1393059 h 1640734"/>
                <a:gd name="connsiteX111" fmla="*/ 1027448 w 2331207"/>
                <a:gd name="connsiteY111" fmla="*/ 1362659 h 1640734"/>
                <a:gd name="connsiteX112" fmla="*/ 956805 w 2331207"/>
                <a:gd name="connsiteY112" fmla="*/ 1362659 h 1640734"/>
                <a:gd name="connsiteX113" fmla="*/ 983632 w 2331207"/>
                <a:gd name="connsiteY113" fmla="*/ 1286657 h 1640734"/>
                <a:gd name="connsiteX114" fmla="*/ 955911 w 2331207"/>
                <a:gd name="connsiteY114" fmla="*/ 1286657 h 1640734"/>
                <a:gd name="connsiteX115" fmla="*/ 905835 w 2331207"/>
                <a:gd name="connsiteY115" fmla="*/ 1362659 h 1640734"/>
                <a:gd name="connsiteX116" fmla="*/ 845923 w 2331207"/>
                <a:gd name="connsiteY116" fmla="*/ 1370706 h 1640734"/>
                <a:gd name="connsiteX117" fmla="*/ 589285 w 2331207"/>
                <a:gd name="connsiteY117" fmla="*/ 1557580 h 1640734"/>
                <a:gd name="connsiteX118" fmla="*/ 702850 w 2331207"/>
                <a:gd name="connsiteY118" fmla="*/ 1403789 h 1640734"/>
                <a:gd name="connsiteX119" fmla="*/ 727888 w 2331207"/>
                <a:gd name="connsiteY119" fmla="*/ 1407365 h 1640734"/>
                <a:gd name="connsiteX120" fmla="*/ 685860 w 2331207"/>
                <a:gd name="connsiteY120" fmla="*/ 1520026 h 1640734"/>
                <a:gd name="connsiteX121" fmla="*/ 606275 w 2331207"/>
                <a:gd name="connsiteY121" fmla="*/ 1585298 h 1640734"/>
                <a:gd name="connsiteX122" fmla="*/ 589285 w 2331207"/>
                <a:gd name="connsiteY122" fmla="*/ 1557580 h 1640734"/>
                <a:gd name="connsiteX123" fmla="*/ 811943 w 2331207"/>
                <a:gd name="connsiteY123" fmla="*/ 1339411 h 1640734"/>
                <a:gd name="connsiteX124" fmla="*/ 789588 w 2331207"/>
                <a:gd name="connsiteY124" fmla="*/ 1337623 h 1640734"/>
                <a:gd name="connsiteX125" fmla="*/ 764550 w 2331207"/>
                <a:gd name="connsiteY125" fmla="*/ 1362659 h 1640734"/>
                <a:gd name="connsiteX126" fmla="*/ 760079 w 2331207"/>
                <a:gd name="connsiteY126" fmla="*/ 1362659 h 1640734"/>
                <a:gd name="connsiteX127" fmla="*/ 539209 w 2331207"/>
                <a:gd name="connsiteY127" fmla="*/ 1599604 h 1640734"/>
                <a:gd name="connsiteX128" fmla="*/ 578554 w 2331207"/>
                <a:gd name="connsiteY128" fmla="*/ 1639840 h 1640734"/>
                <a:gd name="connsiteX129" fmla="*/ 675129 w 2331207"/>
                <a:gd name="connsiteY129" fmla="*/ 1547744 h 1640734"/>
                <a:gd name="connsiteX130" fmla="*/ 673341 w 2331207"/>
                <a:gd name="connsiteY130" fmla="*/ 1564733 h 1640734"/>
                <a:gd name="connsiteX131" fmla="*/ 709109 w 2331207"/>
                <a:gd name="connsiteY131" fmla="*/ 1639840 h 1640734"/>
                <a:gd name="connsiteX132" fmla="*/ 786011 w 2331207"/>
                <a:gd name="connsiteY132" fmla="*/ 1548638 h 1640734"/>
                <a:gd name="connsiteX133" fmla="*/ 772598 w 2331207"/>
                <a:gd name="connsiteY133" fmla="*/ 1548638 h 1640734"/>
                <a:gd name="connsiteX134" fmla="*/ 734147 w 2331207"/>
                <a:gd name="connsiteY134" fmla="*/ 1581721 h 1640734"/>
                <a:gd name="connsiteX135" fmla="*/ 734147 w 2331207"/>
                <a:gd name="connsiteY135" fmla="*/ 1518238 h 1640734"/>
                <a:gd name="connsiteX136" fmla="*/ 583920 w 2331207"/>
                <a:gd name="connsiteY136" fmla="*/ 1416307 h 1640734"/>
                <a:gd name="connsiteX137" fmla="*/ 562459 w 2331207"/>
                <a:gd name="connsiteY137" fmla="*/ 1351929 h 1640734"/>
                <a:gd name="connsiteX138" fmla="*/ 486451 w 2331207"/>
                <a:gd name="connsiteY138" fmla="*/ 1444025 h 1640734"/>
                <a:gd name="connsiteX139" fmla="*/ 486451 w 2331207"/>
                <a:gd name="connsiteY139" fmla="*/ 1404683 h 1640734"/>
                <a:gd name="connsiteX140" fmla="*/ 451576 w 2331207"/>
                <a:gd name="connsiteY140" fmla="*/ 1351929 h 1640734"/>
                <a:gd name="connsiteX141" fmla="*/ 374674 w 2331207"/>
                <a:gd name="connsiteY141" fmla="*/ 1443131 h 1640734"/>
                <a:gd name="connsiteX142" fmla="*/ 388087 w 2331207"/>
                <a:gd name="connsiteY142" fmla="*/ 1443131 h 1640734"/>
                <a:gd name="connsiteX143" fmla="*/ 426539 w 2331207"/>
                <a:gd name="connsiteY143" fmla="*/ 1410048 h 1640734"/>
                <a:gd name="connsiteX144" fmla="*/ 426539 w 2331207"/>
                <a:gd name="connsiteY144" fmla="*/ 1473531 h 1640734"/>
                <a:gd name="connsiteX145" fmla="*/ 368415 w 2331207"/>
                <a:gd name="connsiteY145" fmla="*/ 1601392 h 1640734"/>
                <a:gd name="connsiteX146" fmla="*/ 392559 w 2331207"/>
                <a:gd name="connsiteY146" fmla="*/ 1640734 h 1640734"/>
                <a:gd name="connsiteX147" fmla="*/ 419385 w 2331207"/>
                <a:gd name="connsiteY147" fmla="*/ 1621957 h 1640734"/>
                <a:gd name="connsiteX148" fmla="*/ 475720 w 2331207"/>
                <a:gd name="connsiteY148" fmla="*/ 1472637 h 1640734"/>
                <a:gd name="connsiteX149" fmla="*/ 524007 w 2331207"/>
                <a:gd name="connsiteY149" fmla="*/ 1417201 h 1640734"/>
                <a:gd name="connsiteX150" fmla="*/ 583920 w 2331207"/>
                <a:gd name="connsiteY150" fmla="*/ 1417201 h 1640734"/>
                <a:gd name="connsiteX151" fmla="*/ 209245 w 2331207"/>
                <a:gd name="connsiteY151" fmla="*/ 1630004 h 1640734"/>
                <a:gd name="connsiteX152" fmla="*/ 214611 w 2331207"/>
                <a:gd name="connsiteY152" fmla="*/ 1613910 h 1640734"/>
                <a:gd name="connsiteX153" fmla="*/ 163641 w 2331207"/>
                <a:gd name="connsiteY153" fmla="*/ 1523603 h 1640734"/>
                <a:gd name="connsiteX154" fmla="*/ 190467 w 2331207"/>
                <a:gd name="connsiteY154" fmla="*/ 1451178 h 1640734"/>
                <a:gd name="connsiteX155" fmla="*/ 246802 w 2331207"/>
                <a:gd name="connsiteY155" fmla="*/ 1451178 h 1640734"/>
                <a:gd name="connsiteX156" fmla="*/ 277205 w 2331207"/>
                <a:gd name="connsiteY156" fmla="*/ 1504826 h 1640734"/>
                <a:gd name="connsiteX157" fmla="*/ 297772 w 2331207"/>
                <a:gd name="connsiteY157" fmla="*/ 1504826 h 1640734"/>
                <a:gd name="connsiteX158" fmla="*/ 344271 w 2331207"/>
                <a:gd name="connsiteY158" fmla="*/ 1376965 h 1640734"/>
                <a:gd name="connsiteX159" fmla="*/ 323704 w 2331207"/>
                <a:gd name="connsiteY159" fmla="*/ 1376965 h 1640734"/>
                <a:gd name="connsiteX160" fmla="*/ 253956 w 2331207"/>
                <a:gd name="connsiteY160" fmla="*/ 1430613 h 1640734"/>
                <a:gd name="connsiteX161" fmla="*/ 197621 w 2331207"/>
                <a:gd name="connsiteY161" fmla="*/ 1430613 h 1640734"/>
                <a:gd name="connsiteX162" fmla="*/ 236072 w 2331207"/>
                <a:gd name="connsiteY162" fmla="*/ 1325999 h 1640734"/>
                <a:gd name="connsiteX163" fmla="*/ 304032 w 2331207"/>
                <a:gd name="connsiteY163" fmla="*/ 1281293 h 1640734"/>
                <a:gd name="connsiteX164" fmla="*/ 316551 w 2331207"/>
                <a:gd name="connsiteY164" fmla="*/ 1281293 h 1640734"/>
                <a:gd name="connsiteX165" fmla="*/ 371992 w 2331207"/>
                <a:gd name="connsiteY165" fmla="*/ 1346564 h 1640734"/>
                <a:gd name="connsiteX166" fmla="*/ 391664 w 2331207"/>
                <a:gd name="connsiteY166" fmla="*/ 1346564 h 1640734"/>
                <a:gd name="connsiteX167" fmla="*/ 407760 w 2331207"/>
                <a:gd name="connsiteY167" fmla="*/ 1259833 h 1640734"/>
                <a:gd name="connsiteX168" fmla="*/ 135026 w 2331207"/>
                <a:gd name="connsiteY168" fmla="*/ 1259833 h 1640734"/>
                <a:gd name="connsiteX169" fmla="*/ 129661 w 2331207"/>
                <a:gd name="connsiteY169" fmla="*/ 1275928 h 1640734"/>
                <a:gd name="connsiteX170" fmla="*/ 165429 w 2331207"/>
                <a:gd name="connsiteY170" fmla="*/ 1366235 h 1640734"/>
                <a:gd name="connsiteX171" fmla="*/ 107305 w 2331207"/>
                <a:gd name="connsiteY171" fmla="*/ 1524497 h 1640734"/>
                <a:gd name="connsiteX172" fmla="*/ 4471 w 2331207"/>
                <a:gd name="connsiteY172" fmla="*/ 1614804 h 1640734"/>
                <a:gd name="connsiteX173" fmla="*/ 0 w 2331207"/>
                <a:gd name="connsiteY173" fmla="*/ 1630899 h 1640734"/>
                <a:gd name="connsiteX174" fmla="*/ 209245 w 2331207"/>
                <a:gd name="connsiteY174" fmla="*/ 1630899 h 1640734"/>
                <a:gd name="connsiteX175" fmla="*/ 1562186 w 2331207"/>
                <a:gd name="connsiteY175" fmla="*/ 775213 h 1640734"/>
                <a:gd name="connsiteX176" fmla="*/ 1589907 w 2331207"/>
                <a:gd name="connsiteY176" fmla="*/ 825285 h 1640734"/>
                <a:gd name="connsiteX177" fmla="*/ 1499591 w 2331207"/>
                <a:gd name="connsiteY177" fmla="*/ 849426 h 1640734"/>
                <a:gd name="connsiteX178" fmla="*/ 1562186 w 2331207"/>
                <a:gd name="connsiteY178" fmla="*/ 775213 h 1640734"/>
                <a:gd name="connsiteX179" fmla="*/ 1612262 w 2331207"/>
                <a:gd name="connsiteY179" fmla="*/ 921851 h 1640734"/>
                <a:gd name="connsiteX180" fmla="*/ 1594378 w 2331207"/>
                <a:gd name="connsiteY180" fmla="*/ 921851 h 1640734"/>
                <a:gd name="connsiteX181" fmla="*/ 1522841 w 2331207"/>
                <a:gd name="connsiteY181" fmla="*/ 970134 h 1640734"/>
                <a:gd name="connsiteX182" fmla="*/ 1485284 w 2331207"/>
                <a:gd name="connsiteY182" fmla="*/ 921851 h 1640734"/>
                <a:gd name="connsiteX183" fmla="*/ 1489755 w 2331207"/>
                <a:gd name="connsiteY183" fmla="*/ 881615 h 1640734"/>
                <a:gd name="connsiteX184" fmla="*/ 1636406 w 2331207"/>
                <a:gd name="connsiteY184" fmla="*/ 833332 h 1640734"/>
                <a:gd name="connsiteX185" fmla="*/ 1589907 w 2331207"/>
                <a:gd name="connsiteY185" fmla="*/ 735871 h 1640734"/>
                <a:gd name="connsiteX186" fmla="*/ 1441468 w 2331207"/>
                <a:gd name="connsiteY186" fmla="*/ 953146 h 1640734"/>
                <a:gd name="connsiteX187" fmla="*/ 1496909 w 2331207"/>
                <a:gd name="connsiteY187" fmla="*/ 1023782 h 1640734"/>
                <a:gd name="connsiteX188" fmla="*/ 1612262 w 2331207"/>
                <a:gd name="connsiteY188" fmla="*/ 921851 h 1640734"/>
                <a:gd name="connsiteX189" fmla="*/ 1589012 w 2331207"/>
                <a:gd name="connsiteY189" fmla="*/ 703683 h 1640734"/>
                <a:gd name="connsiteX190" fmla="*/ 1672174 w 2331207"/>
                <a:gd name="connsiteY190" fmla="*/ 627681 h 1640734"/>
                <a:gd name="connsiteX191" fmla="*/ 1672174 w 2331207"/>
                <a:gd name="connsiteY191" fmla="*/ 616952 h 1640734"/>
                <a:gd name="connsiteX192" fmla="*/ 1616733 w 2331207"/>
                <a:gd name="connsiteY192" fmla="*/ 616952 h 1640734"/>
                <a:gd name="connsiteX193" fmla="*/ 1567551 w 2331207"/>
                <a:gd name="connsiteY193" fmla="*/ 704577 h 1640734"/>
                <a:gd name="connsiteX194" fmla="*/ 1589012 w 2331207"/>
                <a:gd name="connsiteY194" fmla="*/ 704577 h 1640734"/>
                <a:gd name="connsiteX195" fmla="*/ 1276933 w 2331207"/>
                <a:gd name="connsiteY195" fmla="*/ 777002 h 1640734"/>
                <a:gd name="connsiteX196" fmla="*/ 1325220 w 2331207"/>
                <a:gd name="connsiteY196" fmla="*/ 777002 h 1640734"/>
                <a:gd name="connsiteX197" fmla="*/ 1248318 w 2331207"/>
                <a:gd name="connsiteY197" fmla="*/ 988017 h 1640734"/>
                <a:gd name="connsiteX198" fmla="*/ 1269779 w 2331207"/>
                <a:gd name="connsiteY198" fmla="*/ 1023782 h 1640734"/>
                <a:gd name="connsiteX199" fmla="*/ 1414641 w 2331207"/>
                <a:gd name="connsiteY199" fmla="*/ 911122 h 1640734"/>
                <a:gd name="connsiteX200" fmla="*/ 1401228 w 2331207"/>
                <a:gd name="connsiteY200" fmla="*/ 911122 h 1640734"/>
                <a:gd name="connsiteX201" fmla="*/ 1306442 w 2331207"/>
                <a:gd name="connsiteY201" fmla="*/ 975499 h 1640734"/>
                <a:gd name="connsiteX202" fmla="*/ 1377085 w 2331207"/>
                <a:gd name="connsiteY202" fmla="*/ 777002 h 1640734"/>
                <a:gd name="connsiteX203" fmla="*/ 1449516 w 2331207"/>
                <a:gd name="connsiteY203" fmla="*/ 777002 h 1640734"/>
                <a:gd name="connsiteX204" fmla="*/ 1458458 w 2331207"/>
                <a:gd name="connsiteY204" fmla="*/ 746601 h 1640734"/>
                <a:gd name="connsiteX205" fmla="*/ 1387815 w 2331207"/>
                <a:gd name="connsiteY205" fmla="*/ 746601 h 1640734"/>
                <a:gd name="connsiteX206" fmla="*/ 1414641 w 2331207"/>
                <a:gd name="connsiteY206" fmla="*/ 670600 h 1640734"/>
                <a:gd name="connsiteX207" fmla="*/ 1386921 w 2331207"/>
                <a:gd name="connsiteY207" fmla="*/ 670600 h 1640734"/>
                <a:gd name="connsiteX208" fmla="*/ 1336845 w 2331207"/>
                <a:gd name="connsiteY208" fmla="*/ 746601 h 1640734"/>
                <a:gd name="connsiteX209" fmla="*/ 1276933 w 2331207"/>
                <a:gd name="connsiteY209" fmla="*/ 755542 h 1640734"/>
                <a:gd name="connsiteX210" fmla="*/ 1226857 w 2331207"/>
                <a:gd name="connsiteY210" fmla="*/ 767166 h 1640734"/>
                <a:gd name="connsiteX211" fmla="*/ 1208973 w 2331207"/>
                <a:gd name="connsiteY211" fmla="*/ 736766 h 1640734"/>
                <a:gd name="connsiteX212" fmla="*/ 1096302 w 2331207"/>
                <a:gd name="connsiteY212" fmla="*/ 827967 h 1640734"/>
                <a:gd name="connsiteX213" fmla="*/ 1109716 w 2331207"/>
                <a:gd name="connsiteY213" fmla="*/ 827967 h 1640734"/>
                <a:gd name="connsiteX214" fmla="*/ 1168733 w 2331207"/>
                <a:gd name="connsiteY214" fmla="*/ 783261 h 1640734"/>
                <a:gd name="connsiteX215" fmla="*/ 1087360 w 2331207"/>
                <a:gd name="connsiteY215" fmla="*/ 994276 h 1640734"/>
                <a:gd name="connsiteX216" fmla="*/ 1105244 w 2331207"/>
                <a:gd name="connsiteY216" fmla="*/ 1024676 h 1640734"/>
                <a:gd name="connsiteX217" fmla="*/ 1212550 w 2331207"/>
                <a:gd name="connsiteY217" fmla="*/ 933475 h 1640734"/>
                <a:gd name="connsiteX218" fmla="*/ 1199137 w 2331207"/>
                <a:gd name="connsiteY218" fmla="*/ 933475 h 1640734"/>
                <a:gd name="connsiteX219" fmla="*/ 1140119 w 2331207"/>
                <a:gd name="connsiteY219" fmla="*/ 978182 h 1640734"/>
                <a:gd name="connsiteX220" fmla="*/ 1234905 w 2331207"/>
                <a:gd name="connsiteY220" fmla="*/ 683118 h 1640734"/>
                <a:gd name="connsiteX221" fmla="*/ 1267991 w 2331207"/>
                <a:gd name="connsiteY221" fmla="*/ 650035 h 1640734"/>
                <a:gd name="connsiteX222" fmla="*/ 1234905 w 2331207"/>
                <a:gd name="connsiteY222" fmla="*/ 616952 h 1640734"/>
                <a:gd name="connsiteX223" fmla="*/ 1206290 w 2331207"/>
                <a:gd name="connsiteY223" fmla="*/ 633046 h 1640734"/>
                <a:gd name="connsiteX224" fmla="*/ 1206290 w 2331207"/>
                <a:gd name="connsiteY224" fmla="*/ 667023 h 1640734"/>
                <a:gd name="connsiteX225" fmla="*/ 1234905 w 2331207"/>
                <a:gd name="connsiteY225" fmla="*/ 683118 h 1640734"/>
                <a:gd name="connsiteX226" fmla="*/ 975584 w 2331207"/>
                <a:gd name="connsiteY226" fmla="*/ 978182 h 1640734"/>
                <a:gd name="connsiteX227" fmla="*/ 1109716 w 2331207"/>
                <a:gd name="connsiteY227" fmla="*/ 622317 h 1640734"/>
                <a:gd name="connsiteX228" fmla="*/ 1105244 w 2331207"/>
                <a:gd name="connsiteY228" fmla="*/ 616058 h 1640734"/>
                <a:gd name="connsiteX229" fmla="*/ 1012247 w 2331207"/>
                <a:gd name="connsiteY229" fmla="*/ 626787 h 1640734"/>
                <a:gd name="connsiteX230" fmla="*/ 1012247 w 2331207"/>
                <a:gd name="connsiteY230" fmla="*/ 637517 h 1640734"/>
                <a:gd name="connsiteX231" fmla="*/ 1030131 w 2331207"/>
                <a:gd name="connsiteY231" fmla="*/ 650929 h 1640734"/>
                <a:gd name="connsiteX232" fmla="*/ 1026554 w 2331207"/>
                <a:gd name="connsiteY232" fmla="*/ 715306 h 1640734"/>
                <a:gd name="connsiteX233" fmla="*/ 924614 w 2331207"/>
                <a:gd name="connsiteY233" fmla="*/ 987123 h 1640734"/>
                <a:gd name="connsiteX234" fmla="*/ 946075 w 2331207"/>
                <a:gd name="connsiteY234" fmla="*/ 1022888 h 1640734"/>
                <a:gd name="connsiteX235" fmla="*/ 1053380 w 2331207"/>
                <a:gd name="connsiteY235" fmla="*/ 931687 h 1640734"/>
                <a:gd name="connsiteX236" fmla="*/ 1039967 w 2331207"/>
                <a:gd name="connsiteY236" fmla="*/ 931687 h 1640734"/>
                <a:gd name="connsiteX237" fmla="*/ 975584 w 2331207"/>
                <a:gd name="connsiteY237" fmla="*/ 978182 h 1640734"/>
                <a:gd name="connsiteX238" fmla="*/ 701955 w 2331207"/>
                <a:gd name="connsiteY238" fmla="*/ 941522 h 1640734"/>
                <a:gd name="connsiteX239" fmla="*/ 815520 w 2331207"/>
                <a:gd name="connsiteY239" fmla="*/ 787731 h 1640734"/>
                <a:gd name="connsiteX240" fmla="*/ 840558 w 2331207"/>
                <a:gd name="connsiteY240" fmla="*/ 791308 h 1640734"/>
                <a:gd name="connsiteX241" fmla="*/ 797636 w 2331207"/>
                <a:gd name="connsiteY241" fmla="*/ 903968 h 1640734"/>
                <a:gd name="connsiteX242" fmla="*/ 718051 w 2331207"/>
                <a:gd name="connsiteY242" fmla="*/ 969240 h 1640734"/>
                <a:gd name="connsiteX243" fmla="*/ 701955 w 2331207"/>
                <a:gd name="connsiteY243" fmla="*/ 941522 h 1640734"/>
                <a:gd name="connsiteX244" fmla="*/ 924614 w 2331207"/>
                <a:gd name="connsiteY244" fmla="*/ 724248 h 1640734"/>
                <a:gd name="connsiteX245" fmla="*/ 902259 w 2331207"/>
                <a:gd name="connsiteY245" fmla="*/ 722459 h 1640734"/>
                <a:gd name="connsiteX246" fmla="*/ 877221 w 2331207"/>
                <a:gd name="connsiteY246" fmla="*/ 747495 h 1640734"/>
                <a:gd name="connsiteX247" fmla="*/ 872750 w 2331207"/>
                <a:gd name="connsiteY247" fmla="*/ 747495 h 1640734"/>
                <a:gd name="connsiteX248" fmla="*/ 651880 w 2331207"/>
                <a:gd name="connsiteY248" fmla="*/ 984440 h 1640734"/>
                <a:gd name="connsiteX249" fmla="*/ 691225 w 2331207"/>
                <a:gd name="connsiteY249" fmla="*/ 1024676 h 1640734"/>
                <a:gd name="connsiteX250" fmla="*/ 787800 w 2331207"/>
                <a:gd name="connsiteY250" fmla="*/ 932581 h 1640734"/>
                <a:gd name="connsiteX251" fmla="*/ 786011 w 2331207"/>
                <a:gd name="connsiteY251" fmla="*/ 949569 h 1640734"/>
                <a:gd name="connsiteX252" fmla="*/ 821780 w 2331207"/>
                <a:gd name="connsiteY252" fmla="*/ 1024676 h 1640734"/>
                <a:gd name="connsiteX253" fmla="*/ 898682 w 2331207"/>
                <a:gd name="connsiteY253" fmla="*/ 933475 h 1640734"/>
                <a:gd name="connsiteX254" fmla="*/ 885269 w 2331207"/>
                <a:gd name="connsiteY254" fmla="*/ 933475 h 1640734"/>
                <a:gd name="connsiteX255" fmla="*/ 846818 w 2331207"/>
                <a:gd name="connsiteY255" fmla="*/ 966558 h 1640734"/>
                <a:gd name="connsiteX256" fmla="*/ 846818 w 2331207"/>
                <a:gd name="connsiteY256" fmla="*/ 903968 h 1640734"/>
                <a:gd name="connsiteX257" fmla="*/ 406866 w 2331207"/>
                <a:gd name="connsiteY257" fmla="*/ 1075642 h 1640734"/>
                <a:gd name="connsiteX258" fmla="*/ 472143 w 2331207"/>
                <a:gd name="connsiteY258" fmla="*/ 1014841 h 1640734"/>
                <a:gd name="connsiteX259" fmla="*/ 529373 w 2331207"/>
                <a:gd name="connsiteY259" fmla="*/ 1036300 h 1640734"/>
                <a:gd name="connsiteX260" fmla="*/ 584814 w 2331207"/>
                <a:gd name="connsiteY260" fmla="*/ 1066701 h 1640734"/>
                <a:gd name="connsiteX261" fmla="*/ 481085 w 2331207"/>
                <a:gd name="connsiteY261" fmla="*/ 1112301 h 1640734"/>
                <a:gd name="connsiteX262" fmla="*/ 406866 w 2331207"/>
                <a:gd name="connsiteY262" fmla="*/ 1075642 h 1640734"/>
                <a:gd name="connsiteX263" fmla="*/ 516854 w 2331207"/>
                <a:gd name="connsiteY263" fmla="*/ 904863 h 1640734"/>
                <a:gd name="connsiteX264" fmla="*/ 492710 w 2331207"/>
                <a:gd name="connsiteY264" fmla="*/ 872674 h 1640734"/>
                <a:gd name="connsiteX265" fmla="*/ 557988 w 2331207"/>
                <a:gd name="connsiteY265" fmla="*/ 756437 h 1640734"/>
                <a:gd name="connsiteX266" fmla="*/ 582131 w 2331207"/>
                <a:gd name="connsiteY266" fmla="*/ 788625 h 1640734"/>
                <a:gd name="connsiteX267" fmla="*/ 516854 w 2331207"/>
                <a:gd name="connsiteY267" fmla="*/ 904863 h 1640734"/>
                <a:gd name="connsiteX268" fmla="*/ 631313 w 2331207"/>
                <a:gd name="connsiteY268" fmla="*/ 1049712 h 1640734"/>
                <a:gd name="connsiteX269" fmla="*/ 551728 w 2331207"/>
                <a:gd name="connsiteY269" fmla="*/ 988911 h 1640734"/>
                <a:gd name="connsiteX270" fmla="*/ 490027 w 2331207"/>
                <a:gd name="connsiteY270" fmla="*/ 958511 h 1640734"/>
                <a:gd name="connsiteX271" fmla="*/ 516854 w 2331207"/>
                <a:gd name="connsiteY271" fmla="*/ 924534 h 1640734"/>
                <a:gd name="connsiteX272" fmla="*/ 630419 w 2331207"/>
                <a:gd name="connsiteY272" fmla="*/ 802931 h 1640734"/>
                <a:gd name="connsiteX273" fmla="*/ 625948 w 2331207"/>
                <a:gd name="connsiteY273" fmla="*/ 776107 h 1640734"/>
                <a:gd name="connsiteX274" fmla="*/ 673341 w 2331207"/>
                <a:gd name="connsiteY274" fmla="*/ 776107 h 1640734"/>
                <a:gd name="connsiteX275" fmla="*/ 682283 w 2331207"/>
                <a:gd name="connsiteY275" fmla="*/ 745707 h 1640734"/>
                <a:gd name="connsiteX276" fmla="*/ 601804 w 2331207"/>
                <a:gd name="connsiteY276" fmla="*/ 745707 h 1640734"/>
                <a:gd name="connsiteX277" fmla="*/ 562459 w 2331207"/>
                <a:gd name="connsiteY277" fmla="*/ 734977 h 1640734"/>
                <a:gd name="connsiteX278" fmla="*/ 441740 w 2331207"/>
                <a:gd name="connsiteY278" fmla="*/ 856579 h 1640734"/>
                <a:gd name="connsiteX279" fmla="*/ 497181 w 2331207"/>
                <a:gd name="connsiteY279" fmla="*/ 922745 h 1640734"/>
                <a:gd name="connsiteX280" fmla="*/ 443529 w 2331207"/>
                <a:gd name="connsiteY280" fmla="*/ 977287 h 1640734"/>
                <a:gd name="connsiteX281" fmla="*/ 458730 w 2331207"/>
                <a:gd name="connsiteY281" fmla="*/ 1006794 h 1640734"/>
                <a:gd name="connsiteX282" fmla="*/ 347848 w 2331207"/>
                <a:gd name="connsiteY282" fmla="*/ 1093525 h 1640734"/>
                <a:gd name="connsiteX283" fmla="*/ 453365 w 2331207"/>
                <a:gd name="connsiteY283" fmla="*/ 1145384 h 1640734"/>
                <a:gd name="connsiteX284" fmla="*/ 631313 w 2331207"/>
                <a:gd name="connsiteY284" fmla="*/ 1049712 h 1640734"/>
                <a:gd name="connsiteX285" fmla="*/ 266475 w 2331207"/>
                <a:gd name="connsiteY285" fmla="*/ 835120 h 1640734"/>
                <a:gd name="connsiteX286" fmla="*/ 296878 w 2331207"/>
                <a:gd name="connsiteY286" fmla="*/ 888768 h 1640734"/>
                <a:gd name="connsiteX287" fmla="*/ 317445 w 2331207"/>
                <a:gd name="connsiteY287" fmla="*/ 888768 h 1640734"/>
                <a:gd name="connsiteX288" fmla="*/ 363944 w 2331207"/>
                <a:gd name="connsiteY288" fmla="*/ 760907 h 1640734"/>
                <a:gd name="connsiteX289" fmla="*/ 343377 w 2331207"/>
                <a:gd name="connsiteY289" fmla="*/ 760907 h 1640734"/>
                <a:gd name="connsiteX290" fmla="*/ 273628 w 2331207"/>
                <a:gd name="connsiteY290" fmla="*/ 814555 h 1640734"/>
                <a:gd name="connsiteX291" fmla="*/ 195832 w 2331207"/>
                <a:gd name="connsiteY291" fmla="*/ 814555 h 1640734"/>
                <a:gd name="connsiteX292" fmla="*/ 234283 w 2331207"/>
                <a:gd name="connsiteY292" fmla="*/ 709942 h 1640734"/>
                <a:gd name="connsiteX293" fmla="*/ 302243 w 2331207"/>
                <a:gd name="connsiteY293" fmla="*/ 665235 h 1640734"/>
                <a:gd name="connsiteX294" fmla="*/ 336223 w 2331207"/>
                <a:gd name="connsiteY294" fmla="*/ 665235 h 1640734"/>
                <a:gd name="connsiteX295" fmla="*/ 391664 w 2331207"/>
                <a:gd name="connsiteY295" fmla="*/ 730507 h 1640734"/>
                <a:gd name="connsiteX296" fmla="*/ 411337 w 2331207"/>
                <a:gd name="connsiteY296" fmla="*/ 730507 h 1640734"/>
                <a:gd name="connsiteX297" fmla="*/ 427433 w 2331207"/>
                <a:gd name="connsiteY297" fmla="*/ 643776 h 1640734"/>
                <a:gd name="connsiteX298" fmla="*/ 135026 w 2331207"/>
                <a:gd name="connsiteY298" fmla="*/ 643776 h 1640734"/>
                <a:gd name="connsiteX299" fmla="*/ 129661 w 2331207"/>
                <a:gd name="connsiteY299" fmla="*/ 659870 h 1640734"/>
                <a:gd name="connsiteX300" fmla="*/ 165429 w 2331207"/>
                <a:gd name="connsiteY300" fmla="*/ 750178 h 1640734"/>
                <a:gd name="connsiteX301" fmla="*/ 107305 w 2331207"/>
                <a:gd name="connsiteY301" fmla="*/ 908439 h 1640734"/>
                <a:gd name="connsiteX302" fmla="*/ 4471 w 2331207"/>
                <a:gd name="connsiteY302" fmla="*/ 998747 h 1640734"/>
                <a:gd name="connsiteX303" fmla="*/ 0 w 2331207"/>
                <a:gd name="connsiteY303" fmla="*/ 1014841 h 1640734"/>
                <a:gd name="connsiteX304" fmla="*/ 325493 w 2331207"/>
                <a:gd name="connsiteY304" fmla="*/ 1014841 h 1640734"/>
                <a:gd name="connsiteX305" fmla="*/ 383616 w 2331207"/>
                <a:gd name="connsiteY305" fmla="*/ 922745 h 1640734"/>
                <a:gd name="connsiteX306" fmla="*/ 361261 w 2331207"/>
                <a:gd name="connsiteY306" fmla="*/ 922745 h 1640734"/>
                <a:gd name="connsiteX307" fmla="*/ 212822 w 2331207"/>
                <a:gd name="connsiteY307" fmla="*/ 993382 h 1640734"/>
                <a:gd name="connsiteX308" fmla="*/ 162746 w 2331207"/>
                <a:gd name="connsiteY308" fmla="*/ 908439 h 1640734"/>
                <a:gd name="connsiteX309" fmla="*/ 189573 w 2331207"/>
                <a:gd name="connsiteY309" fmla="*/ 836014 h 1640734"/>
                <a:gd name="connsiteX310" fmla="*/ 266475 w 2331207"/>
                <a:gd name="connsiteY310" fmla="*/ 836014 h 1640734"/>
                <a:gd name="connsiteX311" fmla="*/ 308503 w 2331207"/>
                <a:gd name="connsiteY311" fmla="*/ 616952 h 1640734"/>
                <a:gd name="connsiteX312" fmla="*/ 391664 w 2331207"/>
                <a:gd name="connsiteY312" fmla="*/ 556151 h 1640734"/>
                <a:gd name="connsiteX313" fmla="*/ 391664 w 2331207"/>
                <a:gd name="connsiteY313" fmla="*/ 545421 h 1640734"/>
                <a:gd name="connsiteX314" fmla="*/ 336223 w 2331207"/>
                <a:gd name="connsiteY314" fmla="*/ 545421 h 1640734"/>
                <a:gd name="connsiteX315" fmla="*/ 287042 w 2331207"/>
                <a:gd name="connsiteY315" fmla="*/ 616952 h 1640734"/>
                <a:gd name="connsiteX316" fmla="*/ 1551456 w 2331207"/>
                <a:gd name="connsiteY316" fmla="*/ 160050 h 1640734"/>
                <a:gd name="connsiteX317" fmla="*/ 1579176 w 2331207"/>
                <a:gd name="connsiteY317" fmla="*/ 210121 h 1640734"/>
                <a:gd name="connsiteX318" fmla="*/ 1488861 w 2331207"/>
                <a:gd name="connsiteY318" fmla="*/ 234263 h 1640734"/>
                <a:gd name="connsiteX319" fmla="*/ 1551456 w 2331207"/>
                <a:gd name="connsiteY319" fmla="*/ 160050 h 1640734"/>
                <a:gd name="connsiteX320" fmla="*/ 1601531 w 2331207"/>
                <a:gd name="connsiteY320" fmla="*/ 306688 h 1640734"/>
                <a:gd name="connsiteX321" fmla="*/ 1583647 w 2331207"/>
                <a:gd name="connsiteY321" fmla="*/ 306688 h 1640734"/>
                <a:gd name="connsiteX322" fmla="*/ 1512110 w 2331207"/>
                <a:gd name="connsiteY322" fmla="*/ 354971 h 1640734"/>
                <a:gd name="connsiteX323" fmla="*/ 1474554 w 2331207"/>
                <a:gd name="connsiteY323" fmla="*/ 306688 h 1640734"/>
                <a:gd name="connsiteX324" fmla="*/ 1479025 w 2331207"/>
                <a:gd name="connsiteY324" fmla="*/ 266452 h 1640734"/>
                <a:gd name="connsiteX325" fmla="*/ 1625675 w 2331207"/>
                <a:gd name="connsiteY325" fmla="*/ 218168 h 1640734"/>
                <a:gd name="connsiteX326" fmla="*/ 1579176 w 2331207"/>
                <a:gd name="connsiteY326" fmla="*/ 120708 h 1640734"/>
                <a:gd name="connsiteX327" fmla="*/ 1430737 w 2331207"/>
                <a:gd name="connsiteY327" fmla="*/ 337982 h 1640734"/>
                <a:gd name="connsiteX328" fmla="*/ 1486178 w 2331207"/>
                <a:gd name="connsiteY328" fmla="*/ 408619 h 1640734"/>
                <a:gd name="connsiteX329" fmla="*/ 1601531 w 2331207"/>
                <a:gd name="connsiteY329" fmla="*/ 306688 h 1640734"/>
                <a:gd name="connsiteX330" fmla="*/ 1578282 w 2331207"/>
                <a:gd name="connsiteY330" fmla="*/ 88519 h 1640734"/>
                <a:gd name="connsiteX331" fmla="*/ 1661444 w 2331207"/>
                <a:gd name="connsiteY331" fmla="*/ 12518 h 1640734"/>
                <a:gd name="connsiteX332" fmla="*/ 1661444 w 2331207"/>
                <a:gd name="connsiteY332" fmla="*/ 1788 h 1640734"/>
                <a:gd name="connsiteX333" fmla="*/ 1606002 w 2331207"/>
                <a:gd name="connsiteY333" fmla="*/ 1788 h 1640734"/>
                <a:gd name="connsiteX334" fmla="*/ 1556821 w 2331207"/>
                <a:gd name="connsiteY334" fmla="*/ 89413 h 1640734"/>
                <a:gd name="connsiteX335" fmla="*/ 1578282 w 2331207"/>
                <a:gd name="connsiteY335" fmla="*/ 89413 h 1640734"/>
                <a:gd name="connsiteX336" fmla="*/ 1266202 w 2331207"/>
                <a:gd name="connsiteY336" fmla="*/ 160944 h 1640734"/>
                <a:gd name="connsiteX337" fmla="*/ 1315384 w 2331207"/>
                <a:gd name="connsiteY337" fmla="*/ 160944 h 1640734"/>
                <a:gd name="connsiteX338" fmla="*/ 1238482 w 2331207"/>
                <a:gd name="connsiteY338" fmla="*/ 371959 h 1640734"/>
                <a:gd name="connsiteX339" fmla="*/ 1259943 w 2331207"/>
                <a:gd name="connsiteY339" fmla="*/ 407725 h 1640734"/>
                <a:gd name="connsiteX340" fmla="*/ 1404805 w 2331207"/>
                <a:gd name="connsiteY340" fmla="*/ 295064 h 1640734"/>
                <a:gd name="connsiteX341" fmla="*/ 1391392 w 2331207"/>
                <a:gd name="connsiteY341" fmla="*/ 295064 h 1640734"/>
                <a:gd name="connsiteX342" fmla="*/ 1296606 w 2331207"/>
                <a:gd name="connsiteY342" fmla="*/ 359441 h 1640734"/>
                <a:gd name="connsiteX343" fmla="*/ 1367248 w 2331207"/>
                <a:gd name="connsiteY343" fmla="*/ 160944 h 1640734"/>
                <a:gd name="connsiteX344" fmla="*/ 1439679 w 2331207"/>
                <a:gd name="connsiteY344" fmla="*/ 160944 h 1640734"/>
                <a:gd name="connsiteX345" fmla="*/ 1448621 w 2331207"/>
                <a:gd name="connsiteY345" fmla="*/ 130543 h 1640734"/>
                <a:gd name="connsiteX346" fmla="*/ 1377979 w 2331207"/>
                <a:gd name="connsiteY346" fmla="*/ 130543 h 1640734"/>
                <a:gd name="connsiteX347" fmla="*/ 1404805 w 2331207"/>
                <a:gd name="connsiteY347" fmla="*/ 54542 h 1640734"/>
                <a:gd name="connsiteX348" fmla="*/ 1377085 w 2331207"/>
                <a:gd name="connsiteY348" fmla="*/ 54542 h 1640734"/>
                <a:gd name="connsiteX349" fmla="*/ 1327009 w 2331207"/>
                <a:gd name="connsiteY349" fmla="*/ 130543 h 1640734"/>
                <a:gd name="connsiteX350" fmla="*/ 1267097 w 2331207"/>
                <a:gd name="connsiteY350" fmla="*/ 138591 h 1640734"/>
                <a:gd name="connsiteX351" fmla="*/ 1267097 w 2331207"/>
                <a:gd name="connsiteY351" fmla="*/ 160944 h 1640734"/>
                <a:gd name="connsiteX352" fmla="*/ 1241165 w 2331207"/>
                <a:gd name="connsiteY352" fmla="*/ 185086 h 1640734"/>
                <a:gd name="connsiteX353" fmla="*/ 1219703 w 2331207"/>
                <a:gd name="connsiteY353" fmla="*/ 120708 h 1640734"/>
                <a:gd name="connsiteX354" fmla="*/ 1143696 w 2331207"/>
                <a:gd name="connsiteY354" fmla="*/ 212804 h 1640734"/>
                <a:gd name="connsiteX355" fmla="*/ 1143696 w 2331207"/>
                <a:gd name="connsiteY355" fmla="*/ 173462 h 1640734"/>
                <a:gd name="connsiteX356" fmla="*/ 1109716 w 2331207"/>
                <a:gd name="connsiteY356" fmla="*/ 120708 h 1640734"/>
                <a:gd name="connsiteX357" fmla="*/ 1031919 w 2331207"/>
                <a:gd name="connsiteY357" fmla="*/ 211910 h 1640734"/>
                <a:gd name="connsiteX358" fmla="*/ 1045332 w 2331207"/>
                <a:gd name="connsiteY358" fmla="*/ 211910 h 1640734"/>
                <a:gd name="connsiteX359" fmla="*/ 1083783 w 2331207"/>
                <a:gd name="connsiteY359" fmla="*/ 178827 h 1640734"/>
                <a:gd name="connsiteX360" fmla="*/ 1083783 w 2331207"/>
                <a:gd name="connsiteY360" fmla="*/ 242310 h 1640734"/>
                <a:gd name="connsiteX361" fmla="*/ 1026554 w 2331207"/>
                <a:gd name="connsiteY361" fmla="*/ 369277 h 1640734"/>
                <a:gd name="connsiteX362" fmla="*/ 1050698 w 2331207"/>
                <a:gd name="connsiteY362" fmla="*/ 408619 h 1640734"/>
                <a:gd name="connsiteX363" fmla="*/ 1077524 w 2331207"/>
                <a:gd name="connsiteY363" fmla="*/ 389842 h 1640734"/>
                <a:gd name="connsiteX364" fmla="*/ 1133859 w 2331207"/>
                <a:gd name="connsiteY364" fmla="*/ 241416 h 1640734"/>
                <a:gd name="connsiteX365" fmla="*/ 1182147 w 2331207"/>
                <a:gd name="connsiteY365" fmla="*/ 185980 h 1640734"/>
                <a:gd name="connsiteX366" fmla="*/ 1241165 w 2331207"/>
                <a:gd name="connsiteY366" fmla="*/ 185980 h 1640734"/>
                <a:gd name="connsiteX367" fmla="*/ 929085 w 2331207"/>
                <a:gd name="connsiteY367" fmla="*/ 160050 h 1640734"/>
                <a:gd name="connsiteX368" fmla="*/ 956805 w 2331207"/>
                <a:gd name="connsiteY368" fmla="*/ 210121 h 1640734"/>
                <a:gd name="connsiteX369" fmla="*/ 866490 w 2331207"/>
                <a:gd name="connsiteY369" fmla="*/ 234263 h 1640734"/>
                <a:gd name="connsiteX370" fmla="*/ 929085 w 2331207"/>
                <a:gd name="connsiteY370" fmla="*/ 160050 h 1640734"/>
                <a:gd name="connsiteX371" fmla="*/ 979161 w 2331207"/>
                <a:gd name="connsiteY371" fmla="*/ 306688 h 1640734"/>
                <a:gd name="connsiteX372" fmla="*/ 961277 w 2331207"/>
                <a:gd name="connsiteY372" fmla="*/ 306688 h 1640734"/>
                <a:gd name="connsiteX373" fmla="*/ 889740 w 2331207"/>
                <a:gd name="connsiteY373" fmla="*/ 354971 h 1640734"/>
                <a:gd name="connsiteX374" fmla="*/ 852183 w 2331207"/>
                <a:gd name="connsiteY374" fmla="*/ 306688 h 1640734"/>
                <a:gd name="connsiteX375" fmla="*/ 856654 w 2331207"/>
                <a:gd name="connsiteY375" fmla="*/ 266452 h 1640734"/>
                <a:gd name="connsiteX376" fmla="*/ 1003304 w 2331207"/>
                <a:gd name="connsiteY376" fmla="*/ 218168 h 1640734"/>
                <a:gd name="connsiteX377" fmla="*/ 956805 w 2331207"/>
                <a:gd name="connsiteY377" fmla="*/ 120708 h 1640734"/>
                <a:gd name="connsiteX378" fmla="*/ 808367 w 2331207"/>
                <a:gd name="connsiteY378" fmla="*/ 337982 h 1640734"/>
                <a:gd name="connsiteX379" fmla="*/ 863808 w 2331207"/>
                <a:gd name="connsiteY379" fmla="*/ 408619 h 1640734"/>
                <a:gd name="connsiteX380" fmla="*/ 979161 w 2331207"/>
                <a:gd name="connsiteY380" fmla="*/ 306688 h 1640734"/>
                <a:gd name="connsiteX381" fmla="*/ 637572 w 2331207"/>
                <a:gd name="connsiteY381" fmla="*/ 365700 h 1640734"/>
                <a:gd name="connsiteX382" fmla="*/ 602698 w 2331207"/>
                <a:gd name="connsiteY382" fmla="*/ 340665 h 1640734"/>
                <a:gd name="connsiteX383" fmla="*/ 617005 w 2331207"/>
                <a:gd name="connsiteY383" fmla="*/ 299535 h 1640734"/>
                <a:gd name="connsiteX384" fmla="*/ 640255 w 2331207"/>
                <a:gd name="connsiteY384" fmla="*/ 236945 h 1640734"/>
                <a:gd name="connsiteX385" fmla="*/ 726993 w 2331207"/>
                <a:gd name="connsiteY385" fmla="*/ 173462 h 1640734"/>
                <a:gd name="connsiteX386" fmla="*/ 750243 w 2331207"/>
                <a:gd name="connsiteY386" fmla="*/ 201180 h 1640734"/>
                <a:gd name="connsiteX387" fmla="*/ 637572 w 2331207"/>
                <a:gd name="connsiteY387" fmla="*/ 365700 h 1640734"/>
                <a:gd name="connsiteX388" fmla="*/ 800319 w 2331207"/>
                <a:gd name="connsiteY388" fmla="*/ 178827 h 1640734"/>
                <a:gd name="connsiteX389" fmla="*/ 759185 w 2331207"/>
                <a:gd name="connsiteY389" fmla="*/ 119814 h 1640734"/>
                <a:gd name="connsiteX390" fmla="*/ 650985 w 2331207"/>
                <a:gd name="connsiteY390" fmla="*/ 208333 h 1640734"/>
                <a:gd name="connsiteX391" fmla="*/ 726099 w 2331207"/>
                <a:gd name="connsiteY391" fmla="*/ 6259 h 1640734"/>
                <a:gd name="connsiteX392" fmla="*/ 721628 w 2331207"/>
                <a:gd name="connsiteY392" fmla="*/ 0 h 1640734"/>
                <a:gd name="connsiteX393" fmla="*/ 628630 w 2331207"/>
                <a:gd name="connsiteY393" fmla="*/ 10730 h 1640734"/>
                <a:gd name="connsiteX394" fmla="*/ 628630 w 2331207"/>
                <a:gd name="connsiteY394" fmla="*/ 21459 h 1640734"/>
                <a:gd name="connsiteX395" fmla="*/ 646514 w 2331207"/>
                <a:gd name="connsiteY395" fmla="*/ 34871 h 1640734"/>
                <a:gd name="connsiteX396" fmla="*/ 642938 w 2331207"/>
                <a:gd name="connsiteY396" fmla="*/ 99249 h 1640734"/>
                <a:gd name="connsiteX397" fmla="*/ 561564 w 2331207"/>
                <a:gd name="connsiteY397" fmla="*/ 312947 h 1640734"/>
                <a:gd name="connsiteX398" fmla="*/ 546363 w 2331207"/>
                <a:gd name="connsiteY398" fmla="*/ 357653 h 1640734"/>
                <a:gd name="connsiteX399" fmla="*/ 611640 w 2331207"/>
                <a:gd name="connsiteY399" fmla="*/ 406831 h 1640734"/>
                <a:gd name="connsiteX400" fmla="*/ 800319 w 2331207"/>
                <a:gd name="connsiteY400" fmla="*/ 178827 h 1640734"/>
                <a:gd name="connsiteX401" fmla="*/ 525796 w 2331207"/>
                <a:gd name="connsiteY401" fmla="*/ 151108 h 1640734"/>
                <a:gd name="connsiteX402" fmla="*/ 507912 w 2331207"/>
                <a:gd name="connsiteY402" fmla="*/ 120708 h 1640734"/>
                <a:gd name="connsiteX403" fmla="*/ 395241 w 2331207"/>
                <a:gd name="connsiteY403" fmla="*/ 211910 h 1640734"/>
                <a:gd name="connsiteX404" fmla="*/ 408654 w 2331207"/>
                <a:gd name="connsiteY404" fmla="*/ 211910 h 1640734"/>
                <a:gd name="connsiteX405" fmla="*/ 467672 w 2331207"/>
                <a:gd name="connsiteY405" fmla="*/ 167203 h 1640734"/>
                <a:gd name="connsiteX406" fmla="*/ 386299 w 2331207"/>
                <a:gd name="connsiteY406" fmla="*/ 378218 h 1640734"/>
                <a:gd name="connsiteX407" fmla="*/ 404183 w 2331207"/>
                <a:gd name="connsiteY407" fmla="*/ 408619 h 1640734"/>
                <a:gd name="connsiteX408" fmla="*/ 511489 w 2331207"/>
                <a:gd name="connsiteY408" fmla="*/ 317417 h 1640734"/>
                <a:gd name="connsiteX409" fmla="*/ 498075 w 2331207"/>
                <a:gd name="connsiteY409" fmla="*/ 317417 h 1640734"/>
                <a:gd name="connsiteX410" fmla="*/ 439057 w 2331207"/>
                <a:gd name="connsiteY410" fmla="*/ 362124 h 1640734"/>
                <a:gd name="connsiteX411" fmla="*/ 534738 w 2331207"/>
                <a:gd name="connsiteY411" fmla="*/ 67060 h 1640734"/>
                <a:gd name="connsiteX412" fmla="*/ 567824 w 2331207"/>
                <a:gd name="connsiteY412" fmla="*/ 33977 h 1640734"/>
                <a:gd name="connsiteX413" fmla="*/ 534738 w 2331207"/>
                <a:gd name="connsiteY413" fmla="*/ 894 h 1640734"/>
                <a:gd name="connsiteX414" fmla="*/ 506123 w 2331207"/>
                <a:gd name="connsiteY414" fmla="*/ 16989 h 1640734"/>
                <a:gd name="connsiteX415" fmla="*/ 506123 w 2331207"/>
                <a:gd name="connsiteY415" fmla="*/ 50966 h 1640734"/>
                <a:gd name="connsiteX416" fmla="*/ 534738 w 2331207"/>
                <a:gd name="connsiteY416" fmla="*/ 67060 h 1640734"/>
                <a:gd name="connsiteX417" fmla="*/ 328175 w 2331207"/>
                <a:gd name="connsiteY417" fmla="*/ 26824 h 1640734"/>
                <a:gd name="connsiteX418" fmla="*/ 135026 w 2331207"/>
                <a:gd name="connsiteY418" fmla="*/ 26824 h 1640734"/>
                <a:gd name="connsiteX419" fmla="*/ 129661 w 2331207"/>
                <a:gd name="connsiteY419" fmla="*/ 42918 h 1640734"/>
                <a:gd name="connsiteX420" fmla="*/ 165429 w 2331207"/>
                <a:gd name="connsiteY420" fmla="*/ 133226 h 1640734"/>
                <a:gd name="connsiteX421" fmla="*/ 107305 w 2331207"/>
                <a:gd name="connsiteY421" fmla="*/ 291487 h 1640734"/>
                <a:gd name="connsiteX422" fmla="*/ 4471 w 2331207"/>
                <a:gd name="connsiteY422" fmla="*/ 381795 h 1640734"/>
                <a:gd name="connsiteX423" fmla="*/ 0 w 2331207"/>
                <a:gd name="connsiteY423" fmla="*/ 397889 h 1640734"/>
                <a:gd name="connsiteX424" fmla="*/ 293301 w 2331207"/>
                <a:gd name="connsiteY424" fmla="*/ 397889 h 1640734"/>
                <a:gd name="connsiteX425" fmla="*/ 356790 w 2331207"/>
                <a:gd name="connsiteY425" fmla="*/ 284334 h 1640734"/>
                <a:gd name="connsiteX426" fmla="*/ 334435 w 2331207"/>
                <a:gd name="connsiteY426" fmla="*/ 284334 h 1640734"/>
                <a:gd name="connsiteX427" fmla="*/ 190467 w 2331207"/>
                <a:gd name="connsiteY427" fmla="*/ 375536 h 1640734"/>
                <a:gd name="connsiteX428" fmla="*/ 161852 w 2331207"/>
                <a:gd name="connsiteY428" fmla="*/ 290593 h 1640734"/>
                <a:gd name="connsiteX429" fmla="*/ 219976 w 2331207"/>
                <a:gd name="connsiteY429" fmla="*/ 132332 h 1640734"/>
                <a:gd name="connsiteX430" fmla="*/ 322810 w 2331207"/>
                <a:gd name="connsiteY430" fmla="*/ 42024 h 164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2331207" h="1640734">
                  <a:moveTo>
                    <a:pt x="2221220" y="1391271"/>
                  </a:moveTo>
                  <a:cubicBezTo>
                    <a:pt x="2240892" y="1391271"/>
                    <a:pt x="2257882" y="1406471"/>
                    <a:pt x="2248940" y="1441342"/>
                  </a:cubicBezTo>
                  <a:lnTo>
                    <a:pt x="2158625" y="1465484"/>
                  </a:lnTo>
                  <a:cubicBezTo>
                    <a:pt x="2172932" y="1422566"/>
                    <a:pt x="2199758" y="1391271"/>
                    <a:pt x="2221220" y="1391271"/>
                  </a:cubicBezTo>
                  <a:moveTo>
                    <a:pt x="2271295" y="1537909"/>
                  </a:moveTo>
                  <a:lnTo>
                    <a:pt x="2253411" y="1537909"/>
                  </a:lnTo>
                  <a:cubicBezTo>
                    <a:pt x="2231056" y="1564733"/>
                    <a:pt x="2206018" y="1586192"/>
                    <a:pt x="2181874" y="1586192"/>
                  </a:cubicBezTo>
                  <a:cubicBezTo>
                    <a:pt x="2156836" y="1586192"/>
                    <a:pt x="2144317" y="1570992"/>
                    <a:pt x="2144317" y="1537909"/>
                  </a:cubicBezTo>
                  <a:cubicBezTo>
                    <a:pt x="2144317" y="1524497"/>
                    <a:pt x="2146106" y="1510191"/>
                    <a:pt x="2148788" y="1497673"/>
                  </a:cubicBezTo>
                  <a:lnTo>
                    <a:pt x="2295439" y="1449390"/>
                  </a:lnTo>
                  <a:cubicBezTo>
                    <a:pt x="2324054" y="1381436"/>
                    <a:pt x="2289180" y="1351929"/>
                    <a:pt x="2248940" y="1351929"/>
                  </a:cubicBezTo>
                  <a:cubicBezTo>
                    <a:pt x="2179192" y="1351929"/>
                    <a:pt x="2100501" y="1473531"/>
                    <a:pt x="2100501" y="1569203"/>
                  </a:cubicBezTo>
                  <a:cubicBezTo>
                    <a:pt x="2100501" y="1614804"/>
                    <a:pt x="2121962" y="1639840"/>
                    <a:pt x="2155942" y="1639840"/>
                  </a:cubicBezTo>
                  <a:cubicBezTo>
                    <a:pt x="2196182" y="1639840"/>
                    <a:pt x="2237315" y="1601392"/>
                    <a:pt x="2271295" y="1537909"/>
                  </a:cubicBezTo>
                  <a:moveTo>
                    <a:pt x="2248046" y="1319740"/>
                  </a:moveTo>
                  <a:lnTo>
                    <a:pt x="2331207" y="1243739"/>
                  </a:lnTo>
                  <a:lnTo>
                    <a:pt x="2331207" y="1233009"/>
                  </a:lnTo>
                  <a:lnTo>
                    <a:pt x="2275766" y="1233009"/>
                  </a:lnTo>
                  <a:lnTo>
                    <a:pt x="2226585" y="1320634"/>
                  </a:lnTo>
                  <a:lnTo>
                    <a:pt x="2248046" y="1320634"/>
                  </a:lnTo>
                  <a:close/>
                  <a:moveTo>
                    <a:pt x="1935966" y="1393059"/>
                  </a:moveTo>
                  <a:lnTo>
                    <a:pt x="1984254" y="1393059"/>
                  </a:lnTo>
                  <a:lnTo>
                    <a:pt x="1907351" y="1604075"/>
                  </a:lnTo>
                  <a:cubicBezTo>
                    <a:pt x="1900198" y="1621957"/>
                    <a:pt x="1910034" y="1639840"/>
                    <a:pt x="1928813" y="1639840"/>
                  </a:cubicBezTo>
                  <a:cubicBezTo>
                    <a:pt x="1983359" y="1639840"/>
                    <a:pt x="2048637" y="1593345"/>
                    <a:pt x="2073675" y="1527179"/>
                  </a:cubicBezTo>
                  <a:lnTo>
                    <a:pt x="2060262" y="1527179"/>
                  </a:lnTo>
                  <a:cubicBezTo>
                    <a:pt x="2040589" y="1554897"/>
                    <a:pt x="1997667" y="1585298"/>
                    <a:pt x="1965475" y="1591557"/>
                  </a:cubicBezTo>
                  <a:lnTo>
                    <a:pt x="2036118" y="1393059"/>
                  </a:lnTo>
                  <a:lnTo>
                    <a:pt x="2108549" y="1393059"/>
                  </a:lnTo>
                  <a:lnTo>
                    <a:pt x="2117491" y="1362659"/>
                  </a:lnTo>
                  <a:lnTo>
                    <a:pt x="2046848" y="1362659"/>
                  </a:lnTo>
                  <a:lnTo>
                    <a:pt x="2073675" y="1286657"/>
                  </a:lnTo>
                  <a:lnTo>
                    <a:pt x="2045954" y="1286657"/>
                  </a:lnTo>
                  <a:lnTo>
                    <a:pt x="1995878" y="1362659"/>
                  </a:lnTo>
                  <a:lnTo>
                    <a:pt x="1935966" y="1370706"/>
                  </a:lnTo>
                  <a:close/>
                  <a:moveTo>
                    <a:pt x="1885890" y="1382330"/>
                  </a:moveTo>
                  <a:cubicBezTo>
                    <a:pt x="1892150" y="1362659"/>
                    <a:pt x="1878737" y="1351929"/>
                    <a:pt x="1868900" y="1351929"/>
                  </a:cubicBezTo>
                  <a:cubicBezTo>
                    <a:pt x="1826873" y="1351929"/>
                    <a:pt x="1775903" y="1390377"/>
                    <a:pt x="1756230" y="1443131"/>
                  </a:cubicBezTo>
                  <a:lnTo>
                    <a:pt x="1769643" y="1443131"/>
                  </a:lnTo>
                  <a:cubicBezTo>
                    <a:pt x="1783056" y="1423460"/>
                    <a:pt x="1806306" y="1402001"/>
                    <a:pt x="1828661" y="1398424"/>
                  </a:cubicBezTo>
                  <a:lnTo>
                    <a:pt x="1747288" y="1609439"/>
                  </a:lnTo>
                  <a:cubicBezTo>
                    <a:pt x="1740134" y="1629110"/>
                    <a:pt x="1754441" y="1639840"/>
                    <a:pt x="1765172" y="1639840"/>
                  </a:cubicBezTo>
                  <a:cubicBezTo>
                    <a:pt x="1805411" y="1639840"/>
                    <a:pt x="1852805" y="1601392"/>
                    <a:pt x="1872477" y="1548638"/>
                  </a:cubicBezTo>
                  <a:lnTo>
                    <a:pt x="1859064" y="1548638"/>
                  </a:lnTo>
                  <a:cubicBezTo>
                    <a:pt x="1845651" y="1568309"/>
                    <a:pt x="1822401" y="1589769"/>
                    <a:pt x="1800046" y="1593345"/>
                  </a:cubicBezTo>
                  <a:close/>
                  <a:moveTo>
                    <a:pt x="1893938" y="1298281"/>
                  </a:moveTo>
                  <a:cubicBezTo>
                    <a:pt x="1911823" y="1298281"/>
                    <a:pt x="1927024" y="1283081"/>
                    <a:pt x="1927024" y="1265198"/>
                  </a:cubicBezTo>
                  <a:cubicBezTo>
                    <a:pt x="1927024" y="1247316"/>
                    <a:pt x="1911823" y="1232115"/>
                    <a:pt x="1893938" y="1232115"/>
                  </a:cubicBezTo>
                  <a:cubicBezTo>
                    <a:pt x="1884996" y="1232115"/>
                    <a:pt x="1876948" y="1235692"/>
                    <a:pt x="1870689" y="1241951"/>
                  </a:cubicBezTo>
                  <a:cubicBezTo>
                    <a:pt x="1864429" y="1248210"/>
                    <a:pt x="1860853" y="1256257"/>
                    <a:pt x="1860853" y="1265198"/>
                  </a:cubicBezTo>
                  <a:cubicBezTo>
                    <a:pt x="1860853" y="1283975"/>
                    <a:pt x="1875160" y="1298281"/>
                    <a:pt x="1893938" y="1298281"/>
                  </a:cubicBezTo>
                  <a:moveTo>
                    <a:pt x="1501380" y="1410942"/>
                  </a:moveTo>
                  <a:cubicBezTo>
                    <a:pt x="1513899" y="1410942"/>
                    <a:pt x="1521052" y="1430613"/>
                    <a:pt x="1501380" y="1474425"/>
                  </a:cubicBezTo>
                  <a:lnTo>
                    <a:pt x="1444150" y="1601392"/>
                  </a:lnTo>
                  <a:cubicBezTo>
                    <a:pt x="1433420" y="1625534"/>
                    <a:pt x="1445045" y="1640734"/>
                    <a:pt x="1468294" y="1640734"/>
                  </a:cubicBezTo>
                  <a:cubicBezTo>
                    <a:pt x="1482601" y="1640734"/>
                    <a:pt x="1488861" y="1637158"/>
                    <a:pt x="1495120" y="1621957"/>
                  </a:cubicBezTo>
                  <a:lnTo>
                    <a:pt x="1551456" y="1473531"/>
                  </a:lnTo>
                  <a:cubicBezTo>
                    <a:pt x="1577388" y="1441342"/>
                    <a:pt x="1625675" y="1407365"/>
                    <a:pt x="1647136" y="1407365"/>
                  </a:cubicBezTo>
                  <a:cubicBezTo>
                    <a:pt x="1662338" y="1407365"/>
                    <a:pt x="1660549" y="1419883"/>
                    <a:pt x="1650713" y="1439554"/>
                  </a:cubicBezTo>
                  <a:lnTo>
                    <a:pt x="1563975" y="1604969"/>
                  </a:lnTo>
                  <a:cubicBezTo>
                    <a:pt x="1555927" y="1621063"/>
                    <a:pt x="1566657" y="1640734"/>
                    <a:pt x="1585436" y="1640734"/>
                  </a:cubicBezTo>
                  <a:cubicBezTo>
                    <a:pt x="1627464" y="1640734"/>
                    <a:pt x="1678434" y="1602286"/>
                    <a:pt x="1698106" y="1549533"/>
                  </a:cubicBezTo>
                  <a:lnTo>
                    <a:pt x="1682905" y="1549533"/>
                  </a:lnTo>
                  <a:cubicBezTo>
                    <a:pt x="1669491" y="1569203"/>
                    <a:pt x="1646242" y="1590663"/>
                    <a:pt x="1623887" y="1594239"/>
                  </a:cubicBezTo>
                  <a:lnTo>
                    <a:pt x="1698106" y="1444025"/>
                  </a:lnTo>
                  <a:cubicBezTo>
                    <a:pt x="1707943" y="1425248"/>
                    <a:pt x="1712414" y="1407365"/>
                    <a:pt x="1712414" y="1393059"/>
                  </a:cubicBezTo>
                  <a:cubicBezTo>
                    <a:pt x="1712414" y="1368918"/>
                    <a:pt x="1699000" y="1352823"/>
                    <a:pt x="1673068" y="1352823"/>
                  </a:cubicBezTo>
                  <a:cubicBezTo>
                    <a:pt x="1636406" y="1352823"/>
                    <a:pt x="1605108" y="1393953"/>
                    <a:pt x="1560398" y="1444919"/>
                  </a:cubicBezTo>
                  <a:lnTo>
                    <a:pt x="1560398" y="1405577"/>
                  </a:lnTo>
                  <a:cubicBezTo>
                    <a:pt x="1560398" y="1377859"/>
                    <a:pt x="1551456" y="1352823"/>
                    <a:pt x="1526418" y="1352823"/>
                  </a:cubicBezTo>
                  <a:cubicBezTo>
                    <a:pt x="1496909" y="1352823"/>
                    <a:pt x="1470082" y="1399318"/>
                    <a:pt x="1448621" y="1444025"/>
                  </a:cubicBezTo>
                  <a:lnTo>
                    <a:pt x="1462035" y="1444025"/>
                  </a:lnTo>
                  <a:cubicBezTo>
                    <a:pt x="1477236" y="1422566"/>
                    <a:pt x="1490649" y="1410942"/>
                    <a:pt x="1501380" y="1410942"/>
                  </a:cubicBezTo>
                  <a:moveTo>
                    <a:pt x="1443256" y="1416307"/>
                  </a:moveTo>
                  <a:cubicBezTo>
                    <a:pt x="1453092" y="1381436"/>
                    <a:pt x="1447727" y="1351929"/>
                    <a:pt x="1421795" y="1351929"/>
                  </a:cubicBezTo>
                  <a:cubicBezTo>
                    <a:pt x="1388709" y="1351929"/>
                    <a:pt x="1377979" y="1374282"/>
                    <a:pt x="1345787" y="1444025"/>
                  </a:cubicBezTo>
                  <a:lnTo>
                    <a:pt x="1345787" y="1404683"/>
                  </a:lnTo>
                  <a:cubicBezTo>
                    <a:pt x="1345787" y="1376965"/>
                    <a:pt x="1336845" y="1351929"/>
                    <a:pt x="1311807" y="1351929"/>
                  </a:cubicBezTo>
                  <a:cubicBezTo>
                    <a:pt x="1282298" y="1351929"/>
                    <a:pt x="1255472" y="1398424"/>
                    <a:pt x="1234011" y="1443131"/>
                  </a:cubicBezTo>
                  <a:lnTo>
                    <a:pt x="1247424" y="1443131"/>
                  </a:lnTo>
                  <a:cubicBezTo>
                    <a:pt x="1261731" y="1422566"/>
                    <a:pt x="1275145" y="1410048"/>
                    <a:pt x="1285875" y="1410048"/>
                  </a:cubicBezTo>
                  <a:cubicBezTo>
                    <a:pt x="1298394" y="1410048"/>
                    <a:pt x="1305548" y="1429719"/>
                    <a:pt x="1285875" y="1473531"/>
                  </a:cubicBezTo>
                  <a:lnTo>
                    <a:pt x="1228646" y="1600498"/>
                  </a:lnTo>
                  <a:cubicBezTo>
                    <a:pt x="1217915" y="1624640"/>
                    <a:pt x="1229540" y="1639840"/>
                    <a:pt x="1252789" y="1639840"/>
                  </a:cubicBezTo>
                  <a:cubicBezTo>
                    <a:pt x="1267097" y="1639840"/>
                    <a:pt x="1273356" y="1636263"/>
                    <a:pt x="1279616" y="1621063"/>
                  </a:cubicBezTo>
                  <a:lnTo>
                    <a:pt x="1334162" y="1472637"/>
                  </a:lnTo>
                  <a:cubicBezTo>
                    <a:pt x="1350258" y="1452966"/>
                    <a:pt x="1364566" y="1435978"/>
                    <a:pt x="1382450" y="1417201"/>
                  </a:cubicBezTo>
                  <a:lnTo>
                    <a:pt x="1443256" y="1417201"/>
                  </a:lnTo>
                  <a:close/>
                  <a:moveTo>
                    <a:pt x="1131177" y="1391271"/>
                  </a:moveTo>
                  <a:cubicBezTo>
                    <a:pt x="1150849" y="1391271"/>
                    <a:pt x="1167839" y="1406471"/>
                    <a:pt x="1158897" y="1441342"/>
                  </a:cubicBezTo>
                  <a:lnTo>
                    <a:pt x="1068582" y="1465484"/>
                  </a:lnTo>
                  <a:cubicBezTo>
                    <a:pt x="1083783" y="1422566"/>
                    <a:pt x="1109716" y="1391271"/>
                    <a:pt x="1131177" y="1391271"/>
                  </a:cubicBezTo>
                  <a:moveTo>
                    <a:pt x="1181252" y="1537909"/>
                  </a:moveTo>
                  <a:lnTo>
                    <a:pt x="1163368" y="1537909"/>
                  </a:lnTo>
                  <a:cubicBezTo>
                    <a:pt x="1141013" y="1564733"/>
                    <a:pt x="1115975" y="1586192"/>
                    <a:pt x="1091831" y="1586192"/>
                  </a:cubicBezTo>
                  <a:cubicBezTo>
                    <a:pt x="1066793" y="1586192"/>
                    <a:pt x="1054274" y="1570992"/>
                    <a:pt x="1054274" y="1537909"/>
                  </a:cubicBezTo>
                  <a:cubicBezTo>
                    <a:pt x="1054274" y="1524497"/>
                    <a:pt x="1056063" y="1510191"/>
                    <a:pt x="1058746" y="1497673"/>
                  </a:cubicBezTo>
                  <a:lnTo>
                    <a:pt x="1205396" y="1449390"/>
                  </a:lnTo>
                  <a:cubicBezTo>
                    <a:pt x="1234011" y="1381436"/>
                    <a:pt x="1200031" y="1351929"/>
                    <a:pt x="1158897" y="1351929"/>
                  </a:cubicBezTo>
                  <a:cubicBezTo>
                    <a:pt x="1089149" y="1351929"/>
                    <a:pt x="1010458" y="1473531"/>
                    <a:pt x="1010458" y="1569203"/>
                  </a:cubicBezTo>
                  <a:cubicBezTo>
                    <a:pt x="1010458" y="1614804"/>
                    <a:pt x="1031919" y="1639840"/>
                    <a:pt x="1065899" y="1639840"/>
                  </a:cubicBezTo>
                  <a:cubicBezTo>
                    <a:pt x="1106139" y="1639840"/>
                    <a:pt x="1147272" y="1601392"/>
                    <a:pt x="1181252" y="1537909"/>
                  </a:cubicBezTo>
                  <a:moveTo>
                    <a:pt x="845923" y="1393059"/>
                  </a:moveTo>
                  <a:lnTo>
                    <a:pt x="894211" y="1393059"/>
                  </a:lnTo>
                  <a:lnTo>
                    <a:pt x="817309" y="1604075"/>
                  </a:lnTo>
                  <a:cubicBezTo>
                    <a:pt x="810155" y="1621957"/>
                    <a:pt x="819991" y="1639840"/>
                    <a:pt x="838770" y="1639840"/>
                  </a:cubicBezTo>
                  <a:cubicBezTo>
                    <a:pt x="893317" y="1639840"/>
                    <a:pt x="959488" y="1593345"/>
                    <a:pt x="983632" y="1527179"/>
                  </a:cubicBezTo>
                  <a:lnTo>
                    <a:pt x="970219" y="1527179"/>
                  </a:lnTo>
                  <a:cubicBezTo>
                    <a:pt x="950546" y="1554897"/>
                    <a:pt x="907624" y="1585298"/>
                    <a:pt x="875432" y="1591557"/>
                  </a:cubicBezTo>
                  <a:lnTo>
                    <a:pt x="946075" y="1393059"/>
                  </a:lnTo>
                  <a:lnTo>
                    <a:pt x="1018506" y="1393059"/>
                  </a:lnTo>
                  <a:lnTo>
                    <a:pt x="1027448" y="1362659"/>
                  </a:lnTo>
                  <a:lnTo>
                    <a:pt x="956805" y="1362659"/>
                  </a:lnTo>
                  <a:lnTo>
                    <a:pt x="983632" y="1286657"/>
                  </a:lnTo>
                  <a:lnTo>
                    <a:pt x="955911" y="1286657"/>
                  </a:lnTo>
                  <a:lnTo>
                    <a:pt x="905835" y="1362659"/>
                  </a:lnTo>
                  <a:lnTo>
                    <a:pt x="845923" y="1370706"/>
                  </a:lnTo>
                  <a:close/>
                  <a:moveTo>
                    <a:pt x="589285" y="1557580"/>
                  </a:moveTo>
                  <a:cubicBezTo>
                    <a:pt x="589285" y="1492308"/>
                    <a:pt x="661716" y="1403789"/>
                    <a:pt x="702850" y="1403789"/>
                  </a:cubicBezTo>
                  <a:cubicBezTo>
                    <a:pt x="711792" y="1403789"/>
                    <a:pt x="720734" y="1404683"/>
                    <a:pt x="727888" y="1407365"/>
                  </a:cubicBezTo>
                  <a:lnTo>
                    <a:pt x="685860" y="1520026"/>
                  </a:lnTo>
                  <a:cubicBezTo>
                    <a:pt x="661716" y="1549533"/>
                    <a:pt x="624159" y="1585298"/>
                    <a:pt x="606275" y="1585298"/>
                  </a:cubicBezTo>
                  <a:cubicBezTo>
                    <a:pt x="595544" y="1585298"/>
                    <a:pt x="589285" y="1577251"/>
                    <a:pt x="589285" y="1557580"/>
                  </a:cubicBezTo>
                  <a:moveTo>
                    <a:pt x="811943" y="1339411"/>
                  </a:moveTo>
                  <a:lnTo>
                    <a:pt x="789588" y="1337623"/>
                  </a:lnTo>
                  <a:lnTo>
                    <a:pt x="764550" y="1362659"/>
                  </a:lnTo>
                  <a:lnTo>
                    <a:pt x="760079" y="1362659"/>
                  </a:lnTo>
                  <a:cubicBezTo>
                    <a:pt x="653668" y="1362659"/>
                    <a:pt x="539209" y="1494990"/>
                    <a:pt x="539209" y="1599604"/>
                  </a:cubicBezTo>
                  <a:cubicBezTo>
                    <a:pt x="539209" y="1623746"/>
                    <a:pt x="552622" y="1639840"/>
                    <a:pt x="578554" y="1639840"/>
                  </a:cubicBezTo>
                  <a:cubicBezTo>
                    <a:pt x="609852" y="1639840"/>
                    <a:pt x="640255" y="1595133"/>
                    <a:pt x="675129" y="1547744"/>
                  </a:cubicBezTo>
                  <a:lnTo>
                    <a:pt x="673341" y="1564733"/>
                  </a:lnTo>
                  <a:cubicBezTo>
                    <a:pt x="668870" y="1613016"/>
                    <a:pt x="684071" y="1639840"/>
                    <a:pt x="709109" y="1639840"/>
                  </a:cubicBezTo>
                  <a:cubicBezTo>
                    <a:pt x="738618" y="1639840"/>
                    <a:pt x="765444" y="1593345"/>
                    <a:pt x="786011" y="1548638"/>
                  </a:cubicBezTo>
                  <a:lnTo>
                    <a:pt x="772598" y="1548638"/>
                  </a:lnTo>
                  <a:cubicBezTo>
                    <a:pt x="758291" y="1569203"/>
                    <a:pt x="744878" y="1581721"/>
                    <a:pt x="734147" y="1581721"/>
                  </a:cubicBezTo>
                  <a:cubicBezTo>
                    <a:pt x="723416" y="1581721"/>
                    <a:pt x="715369" y="1561156"/>
                    <a:pt x="734147" y="1518238"/>
                  </a:cubicBezTo>
                  <a:close/>
                  <a:moveTo>
                    <a:pt x="583920" y="1416307"/>
                  </a:moveTo>
                  <a:cubicBezTo>
                    <a:pt x="593756" y="1381436"/>
                    <a:pt x="588391" y="1351929"/>
                    <a:pt x="562459" y="1351929"/>
                  </a:cubicBezTo>
                  <a:cubicBezTo>
                    <a:pt x="529373" y="1351929"/>
                    <a:pt x="518642" y="1374282"/>
                    <a:pt x="486451" y="1444025"/>
                  </a:cubicBezTo>
                  <a:lnTo>
                    <a:pt x="486451" y="1404683"/>
                  </a:lnTo>
                  <a:cubicBezTo>
                    <a:pt x="486451" y="1376965"/>
                    <a:pt x="477509" y="1351929"/>
                    <a:pt x="451576" y="1351929"/>
                  </a:cubicBezTo>
                  <a:cubicBezTo>
                    <a:pt x="422067" y="1351929"/>
                    <a:pt x="395241" y="1398424"/>
                    <a:pt x="374674" y="1443131"/>
                  </a:cubicBezTo>
                  <a:lnTo>
                    <a:pt x="388087" y="1443131"/>
                  </a:lnTo>
                  <a:cubicBezTo>
                    <a:pt x="402395" y="1422566"/>
                    <a:pt x="415808" y="1410048"/>
                    <a:pt x="426539" y="1410048"/>
                  </a:cubicBezTo>
                  <a:cubicBezTo>
                    <a:pt x="439057" y="1410048"/>
                    <a:pt x="446211" y="1429719"/>
                    <a:pt x="426539" y="1473531"/>
                  </a:cubicBezTo>
                  <a:lnTo>
                    <a:pt x="368415" y="1601392"/>
                  </a:lnTo>
                  <a:cubicBezTo>
                    <a:pt x="357684" y="1625534"/>
                    <a:pt x="369309" y="1640734"/>
                    <a:pt x="392559" y="1640734"/>
                  </a:cubicBezTo>
                  <a:cubicBezTo>
                    <a:pt x="406866" y="1640734"/>
                    <a:pt x="413125" y="1637158"/>
                    <a:pt x="419385" y="1621957"/>
                  </a:cubicBezTo>
                  <a:lnTo>
                    <a:pt x="475720" y="1472637"/>
                  </a:lnTo>
                  <a:cubicBezTo>
                    <a:pt x="491816" y="1452966"/>
                    <a:pt x="506123" y="1435978"/>
                    <a:pt x="524007" y="1417201"/>
                  </a:cubicBezTo>
                  <a:lnTo>
                    <a:pt x="583920" y="1417201"/>
                  </a:lnTo>
                  <a:close/>
                  <a:moveTo>
                    <a:pt x="209245" y="1630004"/>
                  </a:moveTo>
                  <a:lnTo>
                    <a:pt x="214611" y="1613910"/>
                  </a:lnTo>
                  <a:cubicBezTo>
                    <a:pt x="143968" y="1600498"/>
                    <a:pt x="135026" y="1600498"/>
                    <a:pt x="163641" y="1523603"/>
                  </a:cubicBezTo>
                  <a:lnTo>
                    <a:pt x="190467" y="1451178"/>
                  </a:lnTo>
                  <a:lnTo>
                    <a:pt x="246802" y="1451178"/>
                  </a:lnTo>
                  <a:cubicBezTo>
                    <a:pt x="281676" y="1451178"/>
                    <a:pt x="282571" y="1466378"/>
                    <a:pt x="277205" y="1504826"/>
                  </a:cubicBezTo>
                  <a:lnTo>
                    <a:pt x="297772" y="1504826"/>
                  </a:lnTo>
                  <a:lnTo>
                    <a:pt x="344271" y="1376965"/>
                  </a:lnTo>
                  <a:lnTo>
                    <a:pt x="323704" y="1376965"/>
                  </a:lnTo>
                  <a:cubicBezTo>
                    <a:pt x="305820" y="1407365"/>
                    <a:pt x="292407" y="1430613"/>
                    <a:pt x="253956" y="1430613"/>
                  </a:cubicBezTo>
                  <a:lnTo>
                    <a:pt x="197621" y="1430613"/>
                  </a:lnTo>
                  <a:lnTo>
                    <a:pt x="236072" y="1325999"/>
                  </a:lnTo>
                  <a:cubicBezTo>
                    <a:pt x="249485" y="1288446"/>
                    <a:pt x="255744" y="1281293"/>
                    <a:pt x="304032" y="1281293"/>
                  </a:cubicBezTo>
                  <a:lnTo>
                    <a:pt x="316551" y="1281293"/>
                  </a:lnTo>
                  <a:cubicBezTo>
                    <a:pt x="365732" y="1281293"/>
                    <a:pt x="371992" y="1294705"/>
                    <a:pt x="371992" y="1346564"/>
                  </a:cubicBezTo>
                  <a:lnTo>
                    <a:pt x="391664" y="1346564"/>
                  </a:lnTo>
                  <a:lnTo>
                    <a:pt x="407760" y="1259833"/>
                  </a:lnTo>
                  <a:lnTo>
                    <a:pt x="135026" y="1259833"/>
                  </a:lnTo>
                  <a:lnTo>
                    <a:pt x="129661" y="1275928"/>
                  </a:lnTo>
                  <a:cubicBezTo>
                    <a:pt x="185996" y="1287552"/>
                    <a:pt x="191361" y="1292916"/>
                    <a:pt x="165429" y="1366235"/>
                  </a:cubicBezTo>
                  <a:lnTo>
                    <a:pt x="107305" y="1524497"/>
                  </a:lnTo>
                  <a:cubicBezTo>
                    <a:pt x="80479" y="1596922"/>
                    <a:pt x="69748" y="1603181"/>
                    <a:pt x="4471" y="1614804"/>
                  </a:cubicBezTo>
                  <a:lnTo>
                    <a:pt x="0" y="1630899"/>
                  </a:lnTo>
                  <a:lnTo>
                    <a:pt x="209245" y="1630899"/>
                  </a:lnTo>
                  <a:close/>
                  <a:moveTo>
                    <a:pt x="1562186" y="775213"/>
                  </a:moveTo>
                  <a:cubicBezTo>
                    <a:pt x="1581859" y="775213"/>
                    <a:pt x="1598849" y="790414"/>
                    <a:pt x="1589907" y="825285"/>
                  </a:cubicBezTo>
                  <a:lnTo>
                    <a:pt x="1499591" y="849426"/>
                  </a:lnTo>
                  <a:cubicBezTo>
                    <a:pt x="1513899" y="806508"/>
                    <a:pt x="1540725" y="775213"/>
                    <a:pt x="1562186" y="775213"/>
                  </a:cubicBezTo>
                  <a:moveTo>
                    <a:pt x="1612262" y="921851"/>
                  </a:moveTo>
                  <a:lnTo>
                    <a:pt x="1594378" y="921851"/>
                  </a:lnTo>
                  <a:cubicBezTo>
                    <a:pt x="1572022" y="948675"/>
                    <a:pt x="1546985" y="970134"/>
                    <a:pt x="1522841" y="970134"/>
                  </a:cubicBezTo>
                  <a:cubicBezTo>
                    <a:pt x="1497803" y="970134"/>
                    <a:pt x="1485284" y="954934"/>
                    <a:pt x="1485284" y="921851"/>
                  </a:cubicBezTo>
                  <a:cubicBezTo>
                    <a:pt x="1485284" y="908439"/>
                    <a:pt x="1487072" y="894133"/>
                    <a:pt x="1489755" y="881615"/>
                  </a:cubicBezTo>
                  <a:lnTo>
                    <a:pt x="1636406" y="833332"/>
                  </a:lnTo>
                  <a:cubicBezTo>
                    <a:pt x="1665020" y="765378"/>
                    <a:pt x="1630146" y="735871"/>
                    <a:pt x="1589907" y="735871"/>
                  </a:cubicBezTo>
                  <a:cubicBezTo>
                    <a:pt x="1520158" y="735871"/>
                    <a:pt x="1441468" y="857474"/>
                    <a:pt x="1441468" y="953146"/>
                  </a:cubicBezTo>
                  <a:cubicBezTo>
                    <a:pt x="1441468" y="998747"/>
                    <a:pt x="1462929" y="1023782"/>
                    <a:pt x="1496909" y="1023782"/>
                  </a:cubicBezTo>
                  <a:cubicBezTo>
                    <a:pt x="1537148" y="1024676"/>
                    <a:pt x="1578282" y="985335"/>
                    <a:pt x="1612262" y="921851"/>
                  </a:cubicBezTo>
                  <a:moveTo>
                    <a:pt x="1589012" y="703683"/>
                  </a:moveTo>
                  <a:lnTo>
                    <a:pt x="1672174" y="627681"/>
                  </a:lnTo>
                  <a:lnTo>
                    <a:pt x="1672174" y="616952"/>
                  </a:lnTo>
                  <a:lnTo>
                    <a:pt x="1616733" y="616952"/>
                  </a:lnTo>
                  <a:lnTo>
                    <a:pt x="1567551" y="704577"/>
                  </a:lnTo>
                  <a:lnTo>
                    <a:pt x="1589012" y="704577"/>
                  </a:lnTo>
                  <a:close/>
                  <a:moveTo>
                    <a:pt x="1276933" y="777002"/>
                  </a:moveTo>
                  <a:lnTo>
                    <a:pt x="1325220" y="777002"/>
                  </a:lnTo>
                  <a:lnTo>
                    <a:pt x="1248318" y="988017"/>
                  </a:lnTo>
                  <a:cubicBezTo>
                    <a:pt x="1241165" y="1005900"/>
                    <a:pt x="1251001" y="1023782"/>
                    <a:pt x="1269779" y="1023782"/>
                  </a:cubicBezTo>
                  <a:cubicBezTo>
                    <a:pt x="1324326" y="1023782"/>
                    <a:pt x="1389603" y="977287"/>
                    <a:pt x="1414641" y="911122"/>
                  </a:cubicBezTo>
                  <a:lnTo>
                    <a:pt x="1401228" y="911122"/>
                  </a:lnTo>
                  <a:cubicBezTo>
                    <a:pt x="1381556" y="938840"/>
                    <a:pt x="1338633" y="969240"/>
                    <a:pt x="1306442" y="975499"/>
                  </a:cubicBezTo>
                  <a:lnTo>
                    <a:pt x="1377085" y="777002"/>
                  </a:lnTo>
                  <a:lnTo>
                    <a:pt x="1449516" y="777002"/>
                  </a:lnTo>
                  <a:lnTo>
                    <a:pt x="1458458" y="746601"/>
                  </a:lnTo>
                  <a:lnTo>
                    <a:pt x="1387815" y="746601"/>
                  </a:lnTo>
                  <a:lnTo>
                    <a:pt x="1414641" y="670600"/>
                  </a:lnTo>
                  <a:lnTo>
                    <a:pt x="1386921" y="670600"/>
                  </a:lnTo>
                  <a:lnTo>
                    <a:pt x="1336845" y="746601"/>
                  </a:lnTo>
                  <a:lnTo>
                    <a:pt x="1276933" y="755542"/>
                  </a:lnTo>
                  <a:close/>
                  <a:moveTo>
                    <a:pt x="1226857" y="767166"/>
                  </a:moveTo>
                  <a:cubicBezTo>
                    <a:pt x="1233117" y="747495"/>
                    <a:pt x="1219703" y="736766"/>
                    <a:pt x="1208973" y="736766"/>
                  </a:cubicBezTo>
                  <a:cubicBezTo>
                    <a:pt x="1166945" y="736766"/>
                    <a:pt x="1115975" y="775213"/>
                    <a:pt x="1096302" y="827967"/>
                  </a:cubicBezTo>
                  <a:lnTo>
                    <a:pt x="1109716" y="827967"/>
                  </a:lnTo>
                  <a:cubicBezTo>
                    <a:pt x="1123129" y="808296"/>
                    <a:pt x="1146378" y="786837"/>
                    <a:pt x="1168733" y="783261"/>
                  </a:cubicBezTo>
                  <a:lnTo>
                    <a:pt x="1087360" y="994276"/>
                  </a:lnTo>
                  <a:cubicBezTo>
                    <a:pt x="1080207" y="1013947"/>
                    <a:pt x="1094514" y="1024676"/>
                    <a:pt x="1105244" y="1024676"/>
                  </a:cubicBezTo>
                  <a:cubicBezTo>
                    <a:pt x="1145484" y="1024676"/>
                    <a:pt x="1192877" y="986229"/>
                    <a:pt x="1212550" y="933475"/>
                  </a:cubicBezTo>
                  <a:lnTo>
                    <a:pt x="1199137" y="933475"/>
                  </a:lnTo>
                  <a:cubicBezTo>
                    <a:pt x="1185723" y="953146"/>
                    <a:pt x="1162474" y="974605"/>
                    <a:pt x="1140119" y="978182"/>
                  </a:cubicBezTo>
                  <a:close/>
                  <a:moveTo>
                    <a:pt x="1234905" y="683118"/>
                  </a:moveTo>
                  <a:cubicBezTo>
                    <a:pt x="1252789" y="683118"/>
                    <a:pt x="1267991" y="667917"/>
                    <a:pt x="1267991" y="650035"/>
                  </a:cubicBezTo>
                  <a:cubicBezTo>
                    <a:pt x="1267991" y="632152"/>
                    <a:pt x="1252789" y="616952"/>
                    <a:pt x="1234905" y="616952"/>
                  </a:cubicBezTo>
                  <a:cubicBezTo>
                    <a:pt x="1223280" y="616952"/>
                    <a:pt x="1212550" y="623211"/>
                    <a:pt x="1206290" y="633046"/>
                  </a:cubicBezTo>
                  <a:cubicBezTo>
                    <a:pt x="1200031" y="642882"/>
                    <a:pt x="1200031" y="656294"/>
                    <a:pt x="1206290" y="667023"/>
                  </a:cubicBezTo>
                  <a:cubicBezTo>
                    <a:pt x="1212550" y="676859"/>
                    <a:pt x="1223280" y="684012"/>
                    <a:pt x="1234905" y="683118"/>
                  </a:cubicBezTo>
                  <a:moveTo>
                    <a:pt x="975584" y="978182"/>
                  </a:moveTo>
                  <a:lnTo>
                    <a:pt x="1109716" y="622317"/>
                  </a:lnTo>
                  <a:lnTo>
                    <a:pt x="1105244" y="616058"/>
                  </a:lnTo>
                  <a:lnTo>
                    <a:pt x="1012247" y="626787"/>
                  </a:lnTo>
                  <a:lnTo>
                    <a:pt x="1012247" y="637517"/>
                  </a:lnTo>
                  <a:lnTo>
                    <a:pt x="1030131" y="650929"/>
                  </a:lnTo>
                  <a:cubicBezTo>
                    <a:pt x="1046227" y="663447"/>
                    <a:pt x="1040861" y="675070"/>
                    <a:pt x="1026554" y="715306"/>
                  </a:cubicBezTo>
                  <a:lnTo>
                    <a:pt x="924614" y="987123"/>
                  </a:lnTo>
                  <a:cubicBezTo>
                    <a:pt x="915672" y="1003217"/>
                    <a:pt x="927297" y="1022888"/>
                    <a:pt x="946075" y="1022888"/>
                  </a:cubicBezTo>
                  <a:cubicBezTo>
                    <a:pt x="988103" y="1022888"/>
                    <a:pt x="1033708" y="984440"/>
                    <a:pt x="1053380" y="931687"/>
                  </a:cubicBezTo>
                  <a:lnTo>
                    <a:pt x="1039967" y="931687"/>
                  </a:lnTo>
                  <a:cubicBezTo>
                    <a:pt x="1025660" y="952252"/>
                    <a:pt x="997045" y="973711"/>
                    <a:pt x="975584" y="978182"/>
                  </a:cubicBezTo>
                  <a:moveTo>
                    <a:pt x="701955" y="941522"/>
                  </a:moveTo>
                  <a:cubicBezTo>
                    <a:pt x="701955" y="876250"/>
                    <a:pt x="774387" y="787731"/>
                    <a:pt x="815520" y="787731"/>
                  </a:cubicBezTo>
                  <a:cubicBezTo>
                    <a:pt x="824462" y="787731"/>
                    <a:pt x="832510" y="788625"/>
                    <a:pt x="840558" y="791308"/>
                  </a:cubicBezTo>
                  <a:lnTo>
                    <a:pt x="797636" y="903968"/>
                  </a:lnTo>
                  <a:cubicBezTo>
                    <a:pt x="773492" y="933475"/>
                    <a:pt x="735935" y="969240"/>
                    <a:pt x="718051" y="969240"/>
                  </a:cubicBezTo>
                  <a:cubicBezTo>
                    <a:pt x="708215" y="970134"/>
                    <a:pt x="701955" y="961193"/>
                    <a:pt x="701955" y="941522"/>
                  </a:cubicBezTo>
                  <a:moveTo>
                    <a:pt x="924614" y="724248"/>
                  </a:moveTo>
                  <a:lnTo>
                    <a:pt x="902259" y="722459"/>
                  </a:lnTo>
                  <a:lnTo>
                    <a:pt x="877221" y="747495"/>
                  </a:lnTo>
                  <a:lnTo>
                    <a:pt x="872750" y="747495"/>
                  </a:lnTo>
                  <a:cubicBezTo>
                    <a:pt x="766339" y="747495"/>
                    <a:pt x="651880" y="879827"/>
                    <a:pt x="651880" y="984440"/>
                  </a:cubicBezTo>
                  <a:cubicBezTo>
                    <a:pt x="651880" y="1008582"/>
                    <a:pt x="665293" y="1024676"/>
                    <a:pt x="691225" y="1024676"/>
                  </a:cubicBezTo>
                  <a:cubicBezTo>
                    <a:pt x="722522" y="1024676"/>
                    <a:pt x="752925" y="979970"/>
                    <a:pt x="787800" y="932581"/>
                  </a:cubicBezTo>
                  <a:lnTo>
                    <a:pt x="786011" y="949569"/>
                  </a:lnTo>
                  <a:cubicBezTo>
                    <a:pt x="781540" y="997852"/>
                    <a:pt x="796742" y="1024676"/>
                    <a:pt x="821780" y="1024676"/>
                  </a:cubicBezTo>
                  <a:cubicBezTo>
                    <a:pt x="851289" y="1024676"/>
                    <a:pt x="878115" y="978182"/>
                    <a:pt x="898682" y="933475"/>
                  </a:cubicBezTo>
                  <a:lnTo>
                    <a:pt x="885269" y="933475"/>
                  </a:lnTo>
                  <a:cubicBezTo>
                    <a:pt x="870961" y="954040"/>
                    <a:pt x="857548" y="966558"/>
                    <a:pt x="846818" y="966558"/>
                  </a:cubicBezTo>
                  <a:cubicBezTo>
                    <a:pt x="836087" y="966558"/>
                    <a:pt x="828039" y="945993"/>
                    <a:pt x="846818" y="903968"/>
                  </a:cubicBezTo>
                  <a:close/>
                  <a:moveTo>
                    <a:pt x="406866" y="1075642"/>
                  </a:moveTo>
                  <a:cubicBezTo>
                    <a:pt x="406866" y="1047924"/>
                    <a:pt x="433692" y="1030041"/>
                    <a:pt x="472143" y="1014841"/>
                  </a:cubicBezTo>
                  <a:cubicBezTo>
                    <a:pt x="484662" y="1021100"/>
                    <a:pt x="504335" y="1028253"/>
                    <a:pt x="529373" y="1036300"/>
                  </a:cubicBezTo>
                  <a:cubicBezTo>
                    <a:pt x="569612" y="1049712"/>
                    <a:pt x="584814" y="1055077"/>
                    <a:pt x="584814" y="1066701"/>
                  </a:cubicBezTo>
                  <a:cubicBezTo>
                    <a:pt x="584814" y="1092631"/>
                    <a:pt x="548151" y="1112301"/>
                    <a:pt x="481085" y="1112301"/>
                  </a:cubicBezTo>
                  <a:cubicBezTo>
                    <a:pt x="431010" y="1113196"/>
                    <a:pt x="406866" y="1102466"/>
                    <a:pt x="406866" y="1075642"/>
                  </a:cubicBezTo>
                  <a:moveTo>
                    <a:pt x="516854" y="904863"/>
                  </a:moveTo>
                  <a:cubicBezTo>
                    <a:pt x="498970" y="904863"/>
                    <a:pt x="492710" y="889662"/>
                    <a:pt x="492710" y="872674"/>
                  </a:cubicBezTo>
                  <a:cubicBezTo>
                    <a:pt x="492710" y="819920"/>
                    <a:pt x="517748" y="756437"/>
                    <a:pt x="557988" y="756437"/>
                  </a:cubicBezTo>
                  <a:cubicBezTo>
                    <a:pt x="575872" y="756437"/>
                    <a:pt x="582131" y="771637"/>
                    <a:pt x="582131" y="788625"/>
                  </a:cubicBezTo>
                  <a:cubicBezTo>
                    <a:pt x="582131" y="840485"/>
                    <a:pt x="556199" y="904863"/>
                    <a:pt x="516854" y="904863"/>
                  </a:cubicBezTo>
                  <a:moveTo>
                    <a:pt x="631313" y="1049712"/>
                  </a:moveTo>
                  <a:cubicBezTo>
                    <a:pt x="631313" y="1015735"/>
                    <a:pt x="600910" y="1003217"/>
                    <a:pt x="551728" y="988911"/>
                  </a:cubicBezTo>
                  <a:cubicBezTo>
                    <a:pt x="509700" y="976393"/>
                    <a:pt x="490027" y="972817"/>
                    <a:pt x="490027" y="958511"/>
                  </a:cubicBezTo>
                  <a:cubicBezTo>
                    <a:pt x="490027" y="947781"/>
                    <a:pt x="498970" y="934369"/>
                    <a:pt x="516854" y="924534"/>
                  </a:cubicBezTo>
                  <a:cubicBezTo>
                    <a:pt x="586602" y="920957"/>
                    <a:pt x="630419" y="858368"/>
                    <a:pt x="630419" y="802931"/>
                  </a:cubicBezTo>
                  <a:cubicBezTo>
                    <a:pt x="630419" y="793096"/>
                    <a:pt x="628630" y="784155"/>
                    <a:pt x="625948" y="776107"/>
                  </a:cubicBezTo>
                  <a:lnTo>
                    <a:pt x="673341" y="776107"/>
                  </a:lnTo>
                  <a:lnTo>
                    <a:pt x="682283" y="745707"/>
                  </a:lnTo>
                  <a:lnTo>
                    <a:pt x="601804" y="745707"/>
                  </a:lnTo>
                  <a:cubicBezTo>
                    <a:pt x="591073" y="738554"/>
                    <a:pt x="577660" y="734977"/>
                    <a:pt x="562459" y="734977"/>
                  </a:cubicBezTo>
                  <a:cubicBezTo>
                    <a:pt x="489133" y="734977"/>
                    <a:pt x="441740" y="799355"/>
                    <a:pt x="441740" y="856579"/>
                  </a:cubicBezTo>
                  <a:cubicBezTo>
                    <a:pt x="441740" y="893239"/>
                    <a:pt x="463201" y="918275"/>
                    <a:pt x="497181" y="922745"/>
                  </a:cubicBezTo>
                  <a:cubicBezTo>
                    <a:pt x="463201" y="938840"/>
                    <a:pt x="443529" y="955828"/>
                    <a:pt x="443529" y="977287"/>
                  </a:cubicBezTo>
                  <a:cubicBezTo>
                    <a:pt x="443529" y="989805"/>
                    <a:pt x="448000" y="998747"/>
                    <a:pt x="458730" y="1006794"/>
                  </a:cubicBezTo>
                  <a:cubicBezTo>
                    <a:pt x="380040" y="1030041"/>
                    <a:pt x="347848" y="1059548"/>
                    <a:pt x="347848" y="1093525"/>
                  </a:cubicBezTo>
                  <a:cubicBezTo>
                    <a:pt x="347848" y="1130184"/>
                    <a:pt x="396135" y="1145384"/>
                    <a:pt x="453365" y="1145384"/>
                  </a:cubicBezTo>
                  <a:cubicBezTo>
                    <a:pt x="549940" y="1146279"/>
                    <a:pt x="631313" y="1093525"/>
                    <a:pt x="631313" y="1049712"/>
                  </a:cubicBezTo>
                  <a:moveTo>
                    <a:pt x="266475" y="835120"/>
                  </a:moveTo>
                  <a:cubicBezTo>
                    <a:pt x="301349" y="835120"/>
                    <a:pt x="302243" y="850321"/>
                    <a:pt x="296878" y="888768"/>
                  </a:cubicBezTo>
                  <a:lnTo>
                    <a:pt x="317445" y="888768"/>
                  </a:lnTo>
                  <a:lnTo>
                    <a:pt x="363944" y="760907"/>
                  </a:lnTo>
                  <a:lnTo>
                    <a:pt x="343377" y="760907"/>
                  </a:lnTo>
                  <a:cubicBezTo>
                    <a:pt x="325493" y="791308"/>
                    <a:pt x="312080" y="814555"/>
                    <a:pt x="273628" y="814555"/>
                  </a:cubicBezTo>
                  <a:lnTo>
                    <a:pt x="195832" y="814555"/>
                  </a:lnTo>
                  <a:lnTo>
                    <a:pt x="234283" y="709942"/>
                  </a:lnTo>
                  <a:cubicBezTo>
                    <a:pt x="247696" y="672388"/>
                    <a:pt x="254850" y="665235"/>
                    <a:pt x="302243" y="665235"/>
                  </a:cubicBezTo>
                  <a:lnTo>
                    <a:pt x="336223" y="665235"/>
                  </a:lnTo>
                  <a:cubicBezTo>
                    <a:pt x="385405" y="665235"/>
                    <a:pt x="391664" y="678647"/>
                    <a:pt x="391664" y="730507"/>
                  </a:cubicBezTo>
                  <a:lnTo>
                    <a:pt x="411337" y="730507"/>
                  </a:lnTo>
                  <a:lnTo>
                    <a:pt x="427433" y="643776"/>
                  </a:lnTo>
                  <a:lnTo>
                    <a:pt x="135026" y="643776"/>
                  </a:lnTo>
                  <a:lnTo>
                    <a:pt x="129661" y="659870"/>
                  </a:lnTo>
                  <a:cubicBezTo>
                    <a:pt x="185996" y="671494"/>
                    <a:pt x="191361" y="676859"/>
                    <a:pt x="165429" y="750178"/>
                  </a:cubicBezTo>
                  <a:lnTo>
                    <a:pt x="107305" y="908439"/>
                  </a:lnTo>
                  <a:cubicBezTo>
                    <a:pt x="80479" y="980864"/>
                    <a:pt x="69748" y="987123"/>
                    <a:pt x="4471" y="998747"/>
                  </a:cubicBezTo>
                  <a:lnTo>
                    <a:pt x="0" y="1014841"/>
                  </a:lnTo>
                  <a:lnTo>
                    <a:pt x="325493" y="1014841"/>
                  </a:lnTo>
                  <a:lnTo>
                    <a:pt x="383616" y="922745"/>
                  </a:lnTo>
                  <a:lnTo>
                    <a:pt x="361261" y="922745"/>
                  </a:lnTo>
                  <a:cubicBezTo>
                    <a:pt x="323704" y="960299"/>
                    <a:pt x="285253" y="993382"/>
                    <a:pt x="212822" y="993382"/>
                  </a:cubicBezTo>
                  <a:cubicBezTo>
                    <a:pt x="126084" y="993382"/>
                    <a:pt x="134132" y="988911"/>
                    <a:pt x="162746" y="908439"/>
                  </a:cubicBezTo>
                  <a:lnTo>
                    <a:pt x="189573" y="836014"/>
                  </a:lnTo>
                  <a:lnTo>
                    <a:pt x="266475" y="836014"/>
                  </a:lnTo>
                  <a:close/>
                  <a:moveTo>
                    <a:pt x="308503" y="616952"/>
                  </a:moveTo>
                  <a:lnTo>
                    <a:pt x="391664" y="556151"/>
                  </a:lnTo>
                  <a:lnTo>
                    <a:pt x="391664" y="545421"/>
                  </a:lnTo>
                  <a:lnTo>
                    <a:pt x="336223" y="545421"/>
                  </a:lnTo>
                  <a:lnTo>
                    <a:pt x="287042" y="616952"/>
                  </a:lnTo>
                  <a:close/>
                  <a:moveTo>
                    <a:pt x="1551456" y="160050"/>
                  </a:moveTo>
                  <a:cubicBezTo>
                    <a:pt x="1571128" y="160050"/>
                    <a:pt x="1588118" y="175250"/>
                    <a:pt x="1579176" y="210121"/>
                  </a:cubicBezTo>
                  <a:lnTo>
                    <a:pt x="1488861" y="234263"/>
                  </a:lnTo>
                  <a:cubicBezTo>
                    <a:pt x="1503168" y="190450"/>
                    <a:pt x="1529995" y="160050"/>
                    <a:pt x="1551456" y="160050"/>
                  </a:cubicBezTo>
                  <a:moveTo>
                    <a:pt x="1601531" y="306688"/>
                  </a:moveTo>
                  <a:lnTo>
                    <a:pt x="1583647" y="306688"/>
                  </a:lnTo>
                  <a:cubicBezTo>
                    <a:pt x="1561292" y="333512"/>
                    <a:pt x="1536254" y="354971"/>
                    <a:pt x="1512110" y="354971"/>
                  </a:cubicBezTo>
                  <a:cubicBezTo>
                    <a:pt x="1487072" y="354971"/>
                    <a:pt x="1474554" y="339771"/>
                    <a:pt x="1474554" y="306688"/>
                  </a:cubicBezTo>
                  <a:cubicBezTo>
                    <a:pt x="1474554" y="293276"/>
                    <a:pt x="1476342" y="278970"/>
                    <a:pt x="1479025" y="266452"/>
                  </a:cubicBezTo>
                  <a:lnTo>
                    <a:pt x="1625675" y="218168"/>
                  </a:lnTo>
                  <a:cubicBezTo>
                    <a:pt x="1654290" y="150214"/>
                    <a:pt x="1619416" y="120708"/>
                    <a:pt x="1579176" y="120708"/>
                  </a:cubicBezTo>
                  <a:cubicBezTo>
                    <a:pt x="1509428" y="120708"/>
                    <a:pt x="1430737" y="242310"/>
                    <a:pt x="1430737" y="337982"/>
                  </a:cubicBezTo>
                  <a:cubicBezTo>
                    <a:pt x="1430737" y="383583"/>
                    <a:pt x="1452198" y="408619"/>
                    <a:pt x="1486178" y="408619"/>
                  </a:cubicBezTo>
                  <a:cubicBezTo>
                    <a:pt x="1526418" y="408619"/>
                    <a:pt x="1567551" y="370171"/>
                    <a:pt x="1601531" y="306688"/>
                  </a:cubicBezTo>
                  <a:moveTo>
                    <a:pt x="1578282" y="88519"/>
                  </a:moveTo>
                  <a:lnTo>
                    <a:pt x="1661444" y="12518"/>
                  </a:lnTo>
                  <a:lnTo>
                    <a:pt x="1661444" y="1788"/>
                  </a:lnTo>
                  <a:lnTo>
                    <a:pt x="1606002" y="1788"/>
                  </a:lnTo>
                  <a:lnTo>
                    <a:pt x="1556821" y="89413"/>
                  </a:lnTo>
                  <a:lnTo>
                    <a:pt x="1578282" y="89413"/>
                  </a:lnTo>
                  <a:close/>
                  <a:moveTo>
                    <a:pt x="1266202" y="160944"/>
                  </a:moveTo>
                  <a:lnTo>
                    <a:pt x="1315384" y="160944"/>
                  </a:lnTo>
                  <a:lnTo>
                    <a:pt x="1238482" y="371959"/>
                  </a:lnTo>
                  <a:cubicBezTo>
                    <a:pt x="1231328" y="389842"/>
                    <a:pt x="1241165" y="407725"/>
                    <a:pt x="1259943" y="407725"/>
                  </a:cubicBezTo>
                  <a:cubicBezTo>
                    <a:pt x="1314490" y="407725"/>
                    <a:pt x="1380661" y="361230"/>
                    <a:pt x="1404805" y="295064"/>
                  </a:cubicBezTo>
                  <a:lnTo>
                    <a:pt x="1391392" y="295064"/>
                  </a:lnTo>
                  <a:cubicBezTo>
                    <a:pt x="1371719" y="322782"/>
                    <a:pt x="1328797" y="353183"/>
                    <a:pt x="1296606" y="359441"/>
                  </a:cubicBezTo>
                  <a:lnTo>
                    <a:pt x="1367248" y="160944"/>
                  </a:lnTo>
                  <a:lnTo>
                    <a:pt x="1439679" y="160944"/>
                  </a:lnTo>
                  <a:lnTo>
                    <a:pt x="1448621" y="130543"/>
                  </a:lnTo>
                  <a:lnTo>
                    <a:pt x="1377979" y="130543"/>
                  </a:lnTo>
                  <a:lnTo>
                    <a:pt x="1404805" y="54542"/>
                  </a:lnTo>
                  <a:lnTo>
                    <a:pt x="1377085" y="54542"/>
                  </a:lnTo>
                  <a:lnTo>
                    <a:pt x="1327009" y="130543"/>
                  </a:lnTo>
                  <a:lnTo>
                    <a:pt x="1267097" y="138591"/>
                  </a:lnTo>
                  <a:lnTo>
                    <a:pt x="1267097" y="160944"/>
                  </a:lnTo>
                  <a:close/>
                  <a:moveTo>
                    <a:pt x="1241165" y="185086"/>
                  </a:moveTo>
                  <a:cubicBezTo>
                    <a:pt x="1251001" y="150214"/>
                    <a:pt x="1245636" y="120708"/>
                    <a:pt x="1219703" y="120708"/>
                  </a:cubicBezTo>
                  <a:cubicBezTo>
                    <a:pt x="1186618" y="120708"/>
                    <a:pt x="1175887" y="143061"/>
                    <a:pt x="1143696" y="212804"/>
                  </a:cubicBezTo>
                  <a:lnTo>
                    <a:pt x="1143696" y="173462"/>
                  </a:lnTo>
                  <a:cubicBezTo>
                    <a:pt x="1143696" y="145744"/>
                    <a:pt x="1134753" y="120708"/>
                    <a:pt x="1109716" y="120708"/>
                  </a:cubicBezTo>
                  <a:cubicBezTo>
                    <a:pt x="1080207" y="120708"/>
                    <a:pt x="1053380" y="167203"/>
                    <a:pt x="1031919" y="211910"/>
                  </a:cubicBezTo>
                  <a:lnTo>
                    <a:pt x="1045332" y="211910"/>
                  </a:lnTo>
                  <a:cubicBezTo>
                    <a:pt x="1059640" y="191344"/>
                    <a:pt x="1073053" y="178827"/>
                    <a:pt x="1083783" y="178827"/>
                  </a:cubicBezTo>
                  <a:cubicBezTo>
                    <a:pt x="1096302" y="178827"/>
                    <a:pt x="1103456" y="198498"/>
                    <a:pt x="1083783" y="242310"/>
                  </a:cubicBezTo>
                  <a:lnTo>
                    <a:pt x="1026554" y="369277"/>
                  </a:lnTo>
                  <a:cubicBezTo>
                    <a:pt x="1015823" y="393419"/>
                    <a:pt x="1027448" y="408619"/>
                    <a:pt x="1050698" y="408619"/>
                  </a:cubicBezTo>
                  <a:cubicBezTo>
                    <a:pt x="1065005" y="408619"/>
                    <a:pt x="1071264" y="405042"/>
                    <a:pt x="1077524" y="389842"/>
                  </a:cubicBezTo>
                  <a:lnTo>
                    <a:pt x="1133859" y="241416"/>
                  </a:lnTo>
                  <a:cubicBezTo>
                    <a:pt x="1149955" y="221745"/>
                    <a:pt x="1164262" y="204756"/>
                    <a:pt x="1182147" y="185980"/>
                  </a:cubicBezTo>
                  <a:lnTo>
                    <a:pt x="1241165" y="185980"/>
                  </a:lnTo>
                  <a:close/>
                  <a:moveTo>
                    <a:pt x="929085" y="160050"/>
                  </a:moveTo>
                  <a:cubicBezTo>
                    <a:pt x="948758" y="160050"/>
                    <a:pt x="965748" y="175250"/>
                    <a:pt x="956805" y="210121"/>
                  </a:cubicBezTo>
                  <a:lnTo>
                    <a:pt x="866490" y="234263"/>
                  </a:lnTo>
                  <a:cubicBezTo>
                    <a:pt x="880798" y="190450"/>
                    <a:pt x="907624" y="160050"/>
                    <a:pt x="929085" y="160050"/>
                  </a:cubicBezTo>
                  <a:moveTo>
                    <a:pt x="979161" y="306688"/>
                  </a:moveTo>
                  <a:lnTo>
                    <a:pt x="961277" y="306688"/>
                  </a:lnTo>
                  <a:cubicBezTo>
                    <a:pt x="938921" y="333512"/>
                    <a:pt x="913883" y="354971"/>
                    <a:pt x="889740" y="354971"/>
                  </a:cubicBezTo>
                  <a:cubicBezTo>
                    <a:pt x="864702" y="354971"/>
                    <a:pt x="852183" y="339771"/>
                    <a:pt x="852183" y="306688"/>
                  </a:cubicBezTo>
                  <a:cubicBezTo>
                    <a:pt x="852183" y="293276"/>
                    <a:pt x="853971" y="278970"/>
                    <a:pt x="856654" y="266452"/>
                  </a:cubicBezTo>
                  <a:lnTo>
                    <a:pt x="1003304" y="218168"/>
                  </a:lnTo>
                  <a:cubicBezTo>
                    <a:pt x="1031919" y="150214"/>
                    <a:pt x="997939" y="120708"/>
                    <a:pt x="956805" y="120708"/>
                  </a:cubicBezTo>
                  <a:cubicBezTo>
                    <a:pt x="887057" y="120708"/>
                    <a:pt x="808367" y="242310"/>
                    <a:pt x="808367" y="337982"/>
                  </a:cubicBezTo>
                  <a:cubicBezTo>
                    <a:pt x="808367" y="383583"/>
                    <a:pt x="829828" y="408619"/>
                    <a:pt x="863808" y="408619"/>
                  </a:cubicBezTo>
                  <a:cubicBezTo>
                    <a:pt x="904047" y="408619"/>
                    <a:pt x="945181" y="370171"/>
                    <a:pt x="979161" y="306688"/>
                  </a:cubicBezTo>
                  <a:moveTo>
                    <a:pt x="637572" y="365700"/>
                  </a:moveTo>
                  <a:cubicBezTo>
                    <a:pt x="623265" y="365700"/>
                    <a:pt x="602698" y="352288"/>
                    <a:pt x="602698" y="340665"/>
                  </a:cubicBezTo>
                  <a:cubicBezTo>
                    <a:pt x="602698" y="337088"/>
                    <a:pt x="608958" y="320100"/>
                    <a:pt x="617005" y="299535"/>
                  </a:cubicBezTo>
                  <a:lnTo>
                    <a:pt x="640255" y="236945"/>
                  </a:lnTo>
                  <a:cubicBezTo>
                    <a:pt x="665293" y="206545"/>
                    <a:pt x="704638" y="173462"/>
                    <a:pt x="726993" y="173462"/>
                  </a:cubicBezTo>
                  <a:cubicBezTo>
                    <a:pt x="740406" y="173462"/>
                    <a:pt x="750243" y="182403"/>
                    <a:pt x="750243" y="201180"/>
                  </a:cubicBezTo>
                  <a:cubicBezTo>
                    <a:pt x="749349" y="260193"/>
                    <a:pt x="695696" y="365700"/>
                    <a:pt x="637572" y="365700"/>
                  </a:cubicBezTo>
                  <a:moveTo>
                    <a:pt x="800319" y="178827"/>
                  </a:moveTo>
                  <a:cubicBezTo>
                    <a:pt x="800319" y="135908"/>
                    <a:pt x="789588" y="119814"/>
                    <a:pt x="759185" y="119814"/>
                  </a:cubicBezTo>
                  <a:cubicBezTo>
                    <a:pt x="721628" y="119814"/>
                    <a:pt x="686754" y="160050"/>
                    <a:pt x="650985" y="208333"/>
                  </a:cubicBezTo>
                  <a:lnTo>
                    <a:pt x="726099" y="6259"/>
                  </a:lnTo>
                  <a:lnTo>
                    <a:pt x="721628" y="0"/>
                  </a:lnTo>
                  <a:lnTo>
                    <a:pt x="628630" y="10730"/>
                  </a:lnTo>
                  <a:lnTo>
                    <a:pt x="628630" y="21459"/>
                  </a:lnTo>
                  <a:lnTo>
                    <a:pt x="646514" y="34871"/>
                  </a:lnTo>
                  <a:cubicBezTo>
                    <a:pt x="662610" y="47389"/>
                    <a:pt x="657245" y="59907"/>
                    <a:pt x="642938" y="99249"/>
                  </a:cubicBezTo>
                  <a:lnTo>
                    <a:pt x="561564" y="312947"/>
                  </a:lnTo>
                  <a:cubicBezTo>
                    <a:pt x="554411" y="330829"/>
                    <a:pt x="546363" y="352288"/>
                    <a:pt x="546363" y="357653"/>
                  </a:cubicBezTo>
                  <a:cubicBezTo>
                    <a:pt x="546363" y="382689"/>
                    <a:pt x="580343" y="406831"/>
                    <a:pt x="611640" y="406831"/>
                  </a:cubicBezTo>
                  <a:cubicBezTo>
                    <a:pt x="682283" y="408619"/>
                    <a:pt x="800319" y="278970"/>
                    <a:pt x="800319" y="178827"/>
                  </a:cubicBezTo>
                  <a:moveTo>
                    <a:pt x="525796" y="151108"/>
                  </a:moveTo>
                  <a:cubicBezTo>
                    <a:pt x="531161" y="131438"/>
                    <a:pt x="518642" y="120708"/>
                    <a:pt x="507912" y="120708"/>
                  </a:cubicBezTo>
                  <a:cubicBezTo>
                    <a:pt x="465884" y="120708"/>
                    <a:pt x="414914" y="159156"/>
                    <a:pt x="395241" y="211910"/>
                  </a:cubicBezTo>
                  <a:lnTo>
                    <a:pt x="408654" y="211910"/>
                  </a:lnTo>
                  <a:cubicBezTo>
                    <a:pt x="422067" y="192239"/>
                    <a:pt x="445317" y="170779"/>
                    <a:pt x="467672" y="167203"/>
                  </a:cubicBezTo>
                  <a:lnTo>
                    <a:pt x="386299" y="378218"/>
                  </a:lnTo>
                  <a:cubicBezTo>
                    <a:pt x="379145" y="397889"/>
                    <a:pt x="393453" y="408619"/>
                    <a:pt x="404183" y="408619"/>
                  </a:cubicBezTo>
                  <a:cubicBezTo>
                    <a:pt x="444423" y="408619"/>
                    <a:pt x="491816" y="370171"/>
                    <a:pt x="511489" y="317417"/>
                  </a:cubicBezTo>
                  <a:lnTo>
                    <a:pt x="498075" y="317417"/>
                  </a:lnTo>
                  <a:cubicBezTo>
                    <a:pt x="484662" y="337088"/>
                    <a:pt x="461413" y="358547"/>
                    <a:pt x="439057" y="362124"/>
                  </a:cubicBezTo>
                  <a:close/>
                  <a:moveTo>
                    <a:pt x="534738" y="67060"/>
                  </a:moveTo>
                  <a:cubicBezTo>
                    <a:pt x="552622" y="67060"/>
                    <a:pt x="567824" y="51860"/>
                    <a:pt x="567824" y="33977"/>
                  </a:cubicBezTo>
                  <a:cubicBezTo>
                    <a:pt x="567824" y="16094"/>
                    <a:pt x="552622" y="894"/>
                    <a:pt x="534738" y="894"/>
                  </a:cubicBezTo>
                  <a:cubicBezTo>
                    <a:pt x="523113" y="894"/>
                    <a:pt x="512383" y="7153"/>
                    <a:pt x="506123" y="16989"/>
                  </a:cubicBezTo>
                  <a:cubicBezTo>
                    <a:pt x="499864" y="26824"/>
                    <a:pt x="499864" y="40236"/>
                    <a:pt x="506123" y="50966"/>
                  </a:cubicBezTo>
                  <a:cubicBezTo>
                    <a:pt x="512383" y="60801"/>
                    <a:pt x="523113" y="67954"/>
                    <a:pt x="534738" y="67060"/>
                  </a:cubicBezTo>
                  <a:moveTo>
                    <a:pt x="328175" y="26824"/>
                  </a:moveTo>
                  <a:lnTo>
                    <a:pt x="135026" y="26824"/>
                  </a:lnTo>
                  <a:lnTo>
                    <a:pt x="129661" y="42918"/>
                  </a:lnTo>
                  <a:cubicBezTo>
                    <a:pt x="185996" y="54542"/>
                    <a:pt x="191361" y="59907"/>
                    <a:pt x="165429" y="133226"/>
                  </a:cubicBezTo>
                  <a:lnTo>
                    <a:pt x="107305" y="291487"/>
                  </a:lnTo>
                  <a:cubicBezTo>
                    <a:pt x="80479" y="363912"/>
                    <a:pt x="69748" y="370171"/>
                    <a:pt x="4471" y="381795"/>
                  </a:cubicBezTo>
                  <a:lnTo>
                    <a:pt x="0" y="397889"/>
                  </a:lnTo>
                  <a:lnTo>
                    <a:pt x="293301" y="397889"/>
                  </a:lnTo>
                  <a:lnTo>
                    <a:pt x="356790" y="284334"/>
                  </a:lnTo>
                  <a:lnTo>
                    <a:pt x="334435" y="284334"/>
                  </a:lnTo>
                  <a:cubicBezTo>
                    <a:pt x="297772" y="324570"/>
                    <a:pt x="255744" y="375536"/>
                    <a:pt x="190467" y="375536"/>
                  </a:cubicBezTo>
                  <a:cubicBezTo>
                    <a:pt x="141285" y="375536"/>
                    <a:pt x="134132" y="366595"/>
                    <a:pt x="161852" y="290593"/>
                  </a:cubicBezTo>
                  <a:lnTo>
                    <a:pt x="219976" y="132332"/>
                  </a:lnTo>
                  <a:cubicBezTo>
                    <a:pt x="246802" y="59907"/>
                    <a:pt x="257533" y="53648"/>
                    <a:pt x="322810" y="42024"/>
                  </a:cubicBezTo>
                  <a:close/>
                </a:path>
              </a:pathLst>
            </a:custGeom>
            <a:solidFill>
              <a:srgbClr val="000000"/>
            </a:solidFill>
            <a:ln w="893" cap="flat">
              <a:noFill/>
              <a:prstDash val="solid"/>
              <a:miter/>
            </a:ln>
          </p:spPr>
          <p:txBody>
            <a:bodyPr rtlCol="0" anchor="ctr"/>
            <a:lstStyle/>
            <a:p>
              <a:endParaRPr lang="fr-FR"/>
            </a:p>
          </p:txBody>
        </p:sp>
      </p:grpSp>
      <p:cxnSp>
        <p:nvCxnSpPr>
          <p:cNvPr id="56" name="Connecteur droit 55">
            <a:extLst>
              <a:ext uri="{FF2B5EF4-FFF2-40B4-BE49-F238E27FC236}">
                <a16:creationId xmlns:a16="http://schemas.microsoft.com/office/drawing/2014/main" id="{5BC41463-7940-7662-74B8-D423B93E7B2E}"/>
              </a:ext>
            </a:extLst>
          </p:cNvPr>
          <p:cNvCxnSpPr>
            <a:cxnSpLocks/>
          </p:cNvCxnSpPr>
          <p:nvPr userDrawn="1"/>
        </p:nvCxnSpPr>
        <p:spPr>
          <a:xfrm flipH="1">
            <a:off x="357115" y="6149975"/>
            <a:ext cx="3047" cy="70802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re 1">
            <a:extLst>
              <a:ext uri="{FF2B5EF4-FFF2-40B4-BE49-F238E27FC236}">
                <a16:creationId xmlns:a16="http://schemas.microsoft.com/office/drawing/2014/main" id="{C710748A-44FD-56AB-3618-82FF57153807}"/>
              </a:ext>
            </a:extLst>
          </p:cNvPr>
          <p:cNvSpPr>
            <a:spLocks noGrp="1"/>
          </p:cNvSpPr>
          <p:nvPr>
            <p:ph type="ctrTitle" hasCustomPrompt="1"/>
          </p:nvPr>
        </p:nvSpPr>
        <p:spPr>
          <a:xfrm>
            <a:off x="690714" y="3855682"/>
            <a:ext cx="10617121" cy="2040184"/>
          </a:xfrm>
        </p:spPr>
        <p:txBody>
          <a:bodyPr anchor="t">
            <a:normAutofit/>
          </a:bodyPr>
          <a:lstStyle>
            <a:lvl1pPr algn="ctr">
              <a:defRPr sz="4000" b="0" i="0" cap="all" baseline="0">
                <a:solidFill>
                  <a:schemeClr val="bg1"/>
                </a:solidFill>
                <a:latin typeface="CNES Sans Light" pitchFamily="2" charset="77"/>
              </a:defRPr>
            </a:lvl1pPr>
          </a:lstStyle>
          <a:p>
            <a:r>
              <a:rPr lang="fr-FR" dirty="0"/>
              <a:t>STYLE DU SOUS-TITRE</a:t>
            </a:r>
          </a:p>
        </p:txBody>
      </p:sp>
      <p:cxnSp>
        <p:nvCxnSpPr>
          <p:cNvPr id="17" name="Connecteur droit 16">
            <a:extLst>
              <a:ext uri="{FF2B5EF4-FFF2-40B4-BE49-F238E27FC236}">
                <a16:creationId xmlns:a16="http://schemas.microsoft.com/office/drawing/2014/main" id="{49226112-B7AE-92D2-6FC8-210A7BCEB0D4}"/>
              </a:ext>
            </a:extLst>
          </p:cNvPr>
          <p:cNvCxnSpPr>
            <a:cxnSpLocks/>
          </p:cNvCxnSpPr>
          <p:nvPr userDrawn="1"/>
        </p:nvCxnSpPr>
        <p:spPr>
          <a:xfrm>
            <a:off x="1960396" y="6153150"/>
            <a:ext cx="0" cy="70493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e 18">
            <a:extLst>
              <a:ext uri="{FF2B5EF4-FFF2-40B4-BE49-F238E27FC236}">
                <a16:creationId xmlns:a16="http://schemas.microsoft.com/office/drawing/2014/main" id="{37DC07E2-1AA1-A06C-0D81-635CC0994488}"/>
              </a:ext>
            </a:extLst>
          </p:cNvPr>
          <p:cNvGrpSpPr/>
          <p:nvPr userDrawn="1"/>
        </p:nvGrpSpPr>
        <p:grpSpPr>
          <a:xfrm>
            <a:off x="1274524" y="6279025"/>
            <a:ext cx="517010" cy="449924"/>
            <a:chOff x="1301606" y="6252162"/>
            <a:chExt cx="462845" cy="402788"/>
          </a:xfrm>
          <a:solidFill>
            <a:srgbClr val="004F91"/>
          </a:solidFill>
        </p:grpSpPr>
        <p:sp>
          <p:nvSpPr>
            <p:cNvPr id="20" name="Forme libre 19">
              <a:extLst>
                <a:ext uri="{FF2B5EF4-FFF2-40B4-BE49-F238E27FC236}">
                  <a16:creationId xmlns:a16="http://schemas.microsoft.com/office/drawing/2014/main" id="{8C550B78-B936-E2FA-9F89-58640B16C79D}"/>
                </a:ext>
              </a:extLst>
            </p:cNvPr>
            <p:cNvSpPr/>
            <p:nvPr/>
          </p:nvSpPr>
          <p:spPr>
            <a:xfrm>
              <a:off x="1434300" y="6252162"/>
              <a:ext cx="199811" cy="269202"/>
            </a:xfrm>
            <a:custGeom>
              <a:avLst/>
              <a:gdLst>
                <a:gd name="connsiteX0" fmla="*/ 1235075 w 1563369"/>
                <a:gd name="connsiteY0" fmla="*/ 1745615 h 2106294"/>
                <a:gd name="connsiteX1" fmla="*/ 708660 w 1563369"/>
                <a:gd name="connsiteY1" fmla="*/ 1172845 h 2106294"/>
                <a:gd name="connsiteX2" fmla="*/ 708660 w 1563369"/>
                <a:gd name="connsiteY2" fmla="*/ 0 h 2106294"/>
                <a:gd name="connsiteX3" fmla="*/ 626110 w 1563369"/>
                <a:gd name="connsiteY3" fmla="*/ 0 h 2106294"/>
                <a:gd name="connsiteX4" fmla="*/ 626110 w 1563369"/>
                <a:gd name="connsiteY4" fmla="*/ 624840 h 2106294"/>
                <a:gd name="connsiteX5" fmla="*/ 0 w 1563369"/>
                <a:gd name="connsiteY5" fmla="*/ 1355725 h 2106294"/>
                <a:gd name="connsiteX6" fmla="*/ 811530 w 1563369"/>
                <a:gd name="connsiteY6" fmla="*/ 2106295 h 2106294"/>
                <a:gd name="connsiteX7" fmla="*/ 1563370 w 1563369"/>
                <a:gd name="connsiteY7" fmla="*/ 1634490 h 2106294"/>
                <a:gd name="connsiteX8" fmla="*/ 1235075 w 1563369"/>
                <a:gd name="connsiteY8" fmla="*/ 1745615 h 2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69" h="2106294">
                  <a:moveTo>
                    <a:pt x="1235075" y="1745615"/>
                  </a:moveTo>
                  <a:cubicBezTo>
                    <a:pt x="986155" y="1741805"/>
                    <a:pt x="708660" y="1526540"/>
                    <a:pt x="708660" y="1172845"/>
                  </a:cubicBezTo>
                  <a:lnTo>
                    <a:pt x="708660" y="0"/>
                  </a:lnTo>
                  <a:lnTo>
                    <a:pt x="626110" y="0"/>
                  </a:lnTo>
                  <a:lnTo>
                    <a:pt x="626110" y="624840"/>
                  </a:lnTo>
                  <a:cubicBezTo>
                    <a:pt x="267335" y="702945"/>
                    <a:pt x="0" y="1000125"/>
                    <a:pt x="0" y="1355725"/>
                  </a:cubicBezTo>
                  <a:cubicBezTo>
                    <a:pt x="0" y="1770380"/>
                    <a:pt x="362585" y="2106295"/>
                    <a:pt x="811530" y="2106295"/>
                  </a:cubicBezTo>
                  <a:cubicBezTo>
                    <a:pt x="1152525" y="2106295"/>
                    <a:pt x="1443355" y="1910715"/>
                    <a:pt x="1563370" y="1634490"/>
                  </a:cubicBezTo>
                  <a:cubicBezTo>
                    <a:pt x="1486535" y="1701165"/>
                    <a:pt x="1355090" y="1747520"/>
                    <a:pt x="1235075" y="1745615"/>
                  </a:cubicBezTo>
                </a:path>
              </a:pathLst>
            </a:custGeom>
            <a:grpFill/>
            <a:ln w="6350" cap="flat">
              <a:noFill/>
              <a:prstDash val="solid"/>
              <a:miter/>
            </a:ln>
          </p:spPr>
          <p:txBody>
            <a:bodyPr rtlCol="0" anchor="ctr"/>
            <a:lstStyle/>
            <a:p>
              <a:endParaRPr lang="fr-FR" dirty="0"/>
            </a:p>
          </p:txBody>
        </p:sp>
        <p:sp>
          <p:nvSpPr>
            <p:cNvPr id="21" name="Forme libre 20">
              <a:extLst>
                <a:ext uri="{FF2B5EF4-FFF2-40B4-BE49-F238E27FC236}">
                  <a16:creationId xmlns:a16="http://schemas.microsoft.com/office/drawing/2014/main" id="{70EB1762-525E-DFBA-B47B-64A2E4006297}"/>
                </a:ext>
              </a:extLst>
            </p:cNvPr>
            <p:cNvSpPr/>
            <p:nvPr/>
          </p:nvSpPr>
          <p:spPr>
            <a:xfrm>
              <a:off x="1538669" y="6329417"/>
              <a:ext cx="92507" cy="83933"/>
            </a:xfrm>
            <a:custGeom>
              <a:avLst/>
              <a:gdLst>
                <a:gd name="connsiteX0" fmla="*/ 0 w 723792"/>
                <a:gd name="connsiteY0" fmla="*/ 698 h 656710"/>
                <a:gd name="connsiteX1" fmla="*/ 692785 w 723792"/>
                <a:gd name="connsiteY1" fmla="*/ 369633 h 656710"/>
                <a:gd name="connsiteX2" fmla="*/ 448310 w 723792"/>
                <a:gd name="connsiteY2" fmla="*/ 656653 h 656710"/>
                <a:gd name="connsiteX3" fmla="*/ 0 w 723792"/>
                <a:gd name="connsiteY3" fmla="*/ 698 h 656710"/>
              </a:gdLst>
              <a:ahLst/>
              <a:cxnLst>
                <a:cxn ang="0">
                  <a:pos x="connsiteX0" y="connsiteY0"/>
                </a:cxn>
                <a:cxn ang="0">
                  <a:pos x="connsiteX1" y="connsiteY1"/>
                </a:cxn>
                <a:cxn ang="0">
                  <a:pos x="connsiteX2" y="connsiteY2"/>
                </a:cxn>
                <a:cxn ang="0">
                  <a:pos x="connsiteX3" y="connsiteY3"/>
                </a:cxn>
              </a:cxnLst>
              <a:rect l="l" t="t" r="r" b="b"/>
              <a:pathLst>
                <a:path w="723792" h="656710">
                  <a:moveTo>
                    <a:pt x="0" y="698"/>
                  </a:moveTo>
                  <a:cubicBezTo>
                    <a:pt x="34290" y="-3747"/>
                    <a:pt x="450215" y="1968"/>
                    <a:pt x="692785" y="369633"/>
                  </a:cubicBezTo>
                  <a:cubicBezTo>
                    <a:pt x="774700" y="493458"/>
                    <a:pt x="694690" y="648398"/>
                    <a:pt x="448310" y="656653"/>
                  </a:cubicBezTo>
                  <a:cubicBezTo>
                    <a:pt x="360680" y="659193"/>
                    <a:pt x="46355" y="579818"/>
                    <a:pt x="0" y="698"/>
                  </a:cubicBezTo>
                </a:path>
              </a:pathLst>
            </a:custGeom>
            <a:grpFill/>
            <a:ln w="6350" cap="flat">
              <a:noFill/>
              <a:prstDash val="solid"/>
              <a:miter/>
            </a:ln>
          </p:spPr>
          <p:txBody>
            <a:bodyPr rtlCol="0" anchor="ctr"/>
            <a:lstStyle/>
            <a:p>
              <a:endParaRPr lang="fr-FR"/>
            </a:p>
          </p:txBody>
        </p:sp>
        <p:sp>
          <p:nvSpPr>
            <p:cNvPr id="22" name="Forme libre 21">
              <a:extLst>
                <a:ext uri="{FF2B5EF4-FFF2-40B4-BE49-F238E27FC236}">
                  <a16:creationId xmlns:a16="http://schemas.microsoft.com/office/drawing/2014/main" id="{606C44D9-806A-C747-8F0A-9BBD7B447F83}"/>
                </a:ext>
              </a:extLst>
            </p:cNvPr>
            <p:cNvSpPr/>
            <p:nvPr/>
          </p:nvSpPr>
          <p:spPr>
            <a:xfrm>
              <a:off x="1416851" y="6550012"/>
              <a:ext cx="107778" cy="104856"/>
            </a:xfrm>
            <a:custGeom>
              <a:avLst/>
              <a:gdLst>
                <a:gd name="connsiteX0" fmla="*/ 421640 w 843281"/>
                <a:gd name="connsiteY0" fmla="*/ 0 h 820420"/>
                <a:gd name="connsiteX1" fmla="*/ 0 w 843281"/>
                <a:gd name="connsiteY1" fmla="*/ 398145 h 820420"/>
                <a:gd name="connsiteX2" fmla="*/ 0 w 843281"/>
                <a:gd name="connsiteY2" fmla="*/ 820420 h 820420"/>
                <a:gd name="connsiteX3" fmla="*/ 187325 w 843281"/>
                <a:gd name="connsiteY3" fmla="*/ 820420 h 820420"/>
                <a:gd name="connsiteX4" fmla="*/ 187325 w 843281"/>
                <a:gd name="connsiteY4" fmla="*/ 401320 h 820420"/>
                <a:gd name="connsiteX5" fmla="*/ 421640 w 843281"/>
                <a:gd name="connsiteY5" fmla="*/ 142875 h 820420"/>
                <a:gd name="connsiteX6" fmla="*/ 655955 w 843281"/>
                <a:gd name="connsiteY6" fmla="*/ 401320 h 820420"/>
                <a:gd name="connsiteX7" fmla="*/ 655955 w 843281"/>
                <a:gd name="connsiteY7" fmla="*/ 820420 h 820420"/>
                <a:gd name="connsiteX8" fmla="*/ 843280 w 843281"/>
                <a:gd name="connsiteY8" fmla="*/ 820420 h 820420"/>
                <a:gd name="connsiteX9" fmla="*/ 843280 w 843281"/>
                <a:gd name="connsiteY9" fmla="*/ 398780 h 820420"/>
                <a:gd name="connsiteX10" fmla="*/ 421640 w 843281"/>
                <a:gd name="connsiteY10" fmla="*/ 0 h 8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1" h="820420">
                  <a:moveTo>
                    <a:pt x="421640" y="0"/>
                  </a:moveTo>
                  <a:cubicBezTo>
                    <a:pt x="212090" y="0"/>
                    <a:pt x="0" y="86360"/>
                    <a:pt x="0" y="398145"/>
                  </a:cubicBezTo>
                  <a:lnTo>
                    <a:pt x="0" y="820420"/>
                  </a:lnTo>
                  <a:lnTo>
                    <a:pt x="187325" y="820420"/>
                  </a:lnTo>
                  <a:lnTo>
                    <a:pt x="187325" y="401320"/>
                  </a:lnTo>
                  <a:cubicBezTo>
                    <a:pt x="187325" y="191135"/>
                    <a:pt x="322580" y="142875"/>
                    <a:pt x="421640" y="142875"/>
                  </a:cubicBezTo>
                  <a:cubicBezTo>
                    <a:pt x="520700" y="142875"/>
                    <a:pt x="655955" y="191770"/>
                    <a:pt x="655955" y="401320"/>
                  </a:cubicBezTo>
                  <a:lnTo>
                    <a:pt x="655955" y="820420"/>
                  </a:lnTo>
                  <a:lnTo>
                    <a:pt x="843280" y="820420"/>
                  </a:lnTo>
                  <a:lnTo>
                    <a:pt x="843280" y="398780"/>
                  </a:lnTo>
                  <a:cubicBezTo>
                    <a:pt x="843915" y="86995"/>
                    <a:pt x="631825" y="0"/>
                    <a:pt x="421640" y="0"/>
                  </a:cubicBezTo>
                </a:path>
              </a:pathLst>
            </a:custGeom>
            <a:grpFill/>
            <a:ln w="6350" cap="flat">
              <a:noFill/>
              <a:prstDash val="solid"/>
              <a:miter/>
            </a:ln>
          </p:spPr>
          <p:txBody>
            <a:bodyPr rtlCol="0" anchor="ctr"/>
            <a:lstStyle/>
            <a:p>
              <a:endParaRPr lang="fr-FR"/>
            </a:p>
          </p:txBody>
        </p:sp>
        <p:sp>
          <p:nvSpPr>
            <p:cNvPr id="23" name="Forme libre 22">
              <a:extLst>
                <a:ext uri="{FF2B5EF4-FFF2-40B4-BE49-F238E27FC236}">
                  <a16:creationId xmlns:a16="http://schemas.microsoft.com/office/drawing/2014/main" id="{4D42736C-7A99-0051-B4B7-7497A5D2233B}"/>
                </a:ext>
              </a:extLst>
            </p:cNvPr>
            <p:cNvSpPr/>
            <p:nvPr/>
          </p:nvSpPr>
          <p:spPr>
            <a:xfrm>
              <a:off x="1301606" y="6552934"/>
              <a:ext cx="99581" cy="101935"/>
            </a:xfrm>
            <a:custGeom>
              <a:avLst/>
              <a:gdLst>
                <a:gd name="connsiteX0" fmla="*/ 0 w 779145"/>
                <a:gd name="connsiteY0" fmla="*/ 398780 h 797559"/>
                <a:gd name="connsiteX1" fmla="*/ 398145 w 779145"/>
                <a:gd name="connsiteY1" fmla="*/ 797560 h 797559"/>
                <a:gd name="connsiteX2" fmla="*/ 779145 w 779145"/>
                <a:gd name="connsiteY2" fmla="*/ 797560 h 797559"/>
                <a:gd name="connsiteX3" fmla="*/ 779145 w 779145"/>
                <a:gd name="connsiteY3" fmla="*/ 657860 h 797559"/>
                <a:gd name="connsiteX4" fmla="*/ 446405 w 779145"/>
                <a:gd name="connsiteY4" fmla="*/ 657860 h 797559"/>
                <a:gd name="connsiteX5" fmla="*/ 194945 w 779145"/>
                <a:gd name="connsiteY5" fmla="*/ 398780 h 797559"/>
                <a:gd name="connsiteX6" fmla="*/ 446405 w 779145"/>
                <a:gd name="connsiteY6" fmla="*/ 137795 h 797559"/>
                <a:gd name="connsiteX7" fmla="*/ 779145 w 779145"/>
                <a:gd name="connsiteY7" fmla="*/ 137795 h 797559"/>
                <a:gd name="connsiteX8" fmla="*/ 779145 w 779145"/>
                <a:gd name="connsiteY8" fmla="*/ 0 h 797559"/>
                <a:gd name="connsiteX9" fmla="*/ 398145 w 779145"/>
                <a:gd name="connsiteY9" fmla="*/ 0 h 797559"/>
                <a:gd name="connsiteX10" fmla="*/ 0 w 779145"/>
                <a:gd name="connsiteY10" fmla="*/ 398780 h 7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145" h="797559">
                  <a:moveTo>
                    <a:pt x="0" y="398780"/>
                  </a:moveTo>
                  <a:cubicBezTo>
                    <a:pt x="0" y="596900"/>
                    <a:pt x="86360" y="797560"/>
                    <a:pt x="398145" y="797560"/>
                  </a:cubicBezTo>
                  <a:lnTo>
                    <a:pt x="779145" y="797560"/>
                  </a:lnTo>
                  <a:lnTo>
                    <a:pt x="779145" y="657860"/>
                  </a:lnTo>
                  <a:lnTo>
                    <a:pt x="446405" y="657860"/>
                  </a:lnTo>
                  <a:cubicBezTo>
                    <a:pt x="236220" y="657860"/>
                    <a:pt x="194945" y="495935"/>
                    <a:pt x="194945" y="398780"/>
                  </a:cubicBezTo>
                  <a:cubicBezTo>
                    <a:pt x="194945" y="302260"/>
                    <a:pt x="236220" y="137795"/>
                    <a:pt x="446405" y="137795"/>
                  </a:cubicBezTo>
                  <a:lnTo>
                    <a:pt x="779145" y="137795"/>
                  </a:lnTo>
                  <a:lnTo>
                    <a:pt x="779145" y="0"/>
                  </a:lnTo>
                  <a:lnTo>
                    <a:pt x="398145" y="0"/>
                  </a:lnTo>
                  <a:cubicBezTo>
                    <a:pt x="86360" y="0"/>
                    <a:pt x="0" y="200660"/>
                    <a:pt x="0" y="398780"/>
                  </a:cubicBezTo>
                </a:path>
              </a:pathLst>
            </a:custGeom>
            <a:grpFill/>
            <a:ln w="6350" cap="flat">
              <a:noFill/>
              <a:prstDash val="solid"/>
              <a:miter/>
            </a:ln>
          </p:spPr>
          <p:txBody>
            <a:bodyPr rtlCol="0" anchor="ctr"/>
            <a:lstStyle/>
            <a:p>
              <a:endParaRPr lang="fr-FR"/>
            </a:p>
          </p:txBody>
        </p:sp>
        <p:sp>
          <p:nvSpPr>
            <p:cNvPr id="24" name="Forme libre 23">
              <a:extLst>
                <a:ext uri="{FF2B5EF4-FFF2-40B4-BE49-F238E27FC236}">
                  <a16:creationId xmlns:a16="http://schemas.microsoft.com/office/drawing/2014/main" id="{7E27C525-5003-E1E8-0AB3-F964E3ED53BB}"/>
                </a:ext>
              </a:extLst>
            </p:cNvPr>
            <p:cNvSpPr/>
            <p:nvPr/>
          </p:nvSpPr>
          <p:spPr>
            <a:xfrm>
              <a:off x="1538994" y="6550094"/>
              <a:ext cx="108914" cy="104856"/>
            </a:xfrm>
            <a:custGeom>
              <a:avLst/>
              <a:gdLst>
                <a:gd name="connsiteX0" fmla="*/ 652145 w 852169"/>
                <a:gd name="connsiteY0" fmla="*/ 365125 h 820419"/>
                <a:gd name="connsiteX1" fmla="*/ 200025 w 852169"/>
                <a:gd name="connsiteY1" fmla="*/ 365125 h 820419"/>
                <a:gd name="connsiteX2" fmla="*/ 424180 w 852169"/>
                <a:gd name="connsiteY2" fmla="*/ 121920 h 820419"/>
                <a:gd name="connsiteX3" fmla="*/ 652145 w 852169"/>
                <a:gd name="connsiteY3" fmla="*/ 365125 h 820419"/>
                <a:gd name="connsiteX4" fmla="*/ 199390 w 852169"/>
                <a:gd name="connsiteY4" fmla="*/ 485775 h 820419"/>
                <a:gd name="connsiteX5" fmla="*/ 852170 w 852169"/>
                <a:gd name="connsiteY5" fmla="*/ 485775 h 820419"/>
                <a:gd name="connsiteX6" fmla="*/ 852170 w 852169"/>
                <a:gd name="connsiteY6" fmla="*/ 426720 h 820419"/>
                <a:gd name="connsiteX7" fmla="*/ 407670 w 852169"/>
                <a:gd name="connsiteY7" fmla="*/ 0 h 820419"/>
                <a:gd name="connsiteX8" fmla="*/ 0 w 852169"/>
                <a:gd name="connsiteY8" fmla="*/ 410210 h 820419"/>
                <a:gd name="connsiteX9" fmla="*/ 0 w 852169"/>
                <a:gd name="connsiteY9" fmla="*/ 421640 h 820419"/>
                <a:gd name="connsiteX10" fmla="*/ 398145 w 852169"/>
                <a:gd name="connsiteY10" fmla="*/ 820420 h 820419"/>
                <a:gd name="connsiteX11" fmla="*/ 828675 w 852169"/>
                <a:gd name="connsiteY11" fmla="*/ 820420 h 820419"/>
                <a:gd name="connsiteX12" fmla="*/ 828675 w 852169"/>
                <a:gd name="connsiteY12" fmla="*/ 680720 h 820419"/>
                <a:gd name="connsiteX13" fmla="*/ 447040 w 852169"/>
                <a:gd name="connsiteY13" fmla="*/ 680720 h 820419"/>
                <a:gd name="connsiteX14" fmla="*/ 199390 w 852169"/>
                <a:gd name="connsiteY14" fmla="*/ 485775 h 82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169" h="820419">
                  <a:moveTo>
                    <a:pt x="652145" y="365125"/>
                  </a:moveTo>
                  <a:lnTo>
                    <a:pt x="200025" y="365125"/>
                  </a:lnTo>
                  <a:cubicBezTo>
                    <a:pt x="200025" y="297180"/>
                    <a:pt x="204470" y="121920"/>
                    <a:pt x="424180" y="121920"/>
                  </a:cubicBezTo>
                  <a:cubicBezTo>
                    <a:pt x="683895" y="121285"/>
                    <a:pt x="652145" y="365125"/>
                    <a:pt x="652145" y="365125"/>
                  </a:cubicBezTo>
                  <a:moveTo>
                    <a:pt x="199390" y="485775"/>
                  </a:moveTo>
                  <a:lnTo>
                    <a:pt x="852170" y="485775"/>
                  </a:lnTo>
                  <a:cubicBezTo>
                    <a:pt x="852170" y="463550"/>
                    <a:pt x="852170" y="426720"/>
                    <a:pt x="852170" y="426720"/>
                  </a:cubicBezTo>
                  <a:cubicBezTo>
                    <a:pt x="852170" y="71755"/>
                    <a:pt x="619125" y="0"/>
                    <a:pt x="407670" y="0"/>
                  </a:cubicBezTo>
                  <a:cubicBezTo>
                    <a:pt x="109855" y="0"/>
                    <a:pt x="0" y="212725"/>
                    <a:pt x="0" y="410210"/>
                  </a:cubicBezTo>
                  <a:lnTo>
                    <a:pt x="0" y="421640"/>
                  </a:lnTo>
                  <a:cubicBezTo>
                    <a:pt x="0" y="619760"/>
                    <a:pt x="86995" y="820420"/>
                    <a:pt x="398145" y="820420"/>
                  </a:cubicBezTo>
                  <a:lnTo>
                    <a:pt x="828675" y="820420"/>
                  </a:lnTo>
                  <a:lnTo>
                    <a:pt x="828675" y="680720"/>
                  </a:lnTo>
                  <a:lnTo>
                    <a:pt x="447040" y="680720"/>
                  </a:lnTo>
                  <a:cubicBezTo>
                    <a:pt x="271780" y="679450"/>
                    <a:pt x="213995" y="579120"/>
                    <a:pt x="199390" y="485775"/>
                  </a:cubicBezTo>
                </a:path>
              </a:pathLst>
            </a:custGeom>
            <a:grpFill/>
            <a:ln w="6350" cap="flat">
              <a:noFill/>
              <a:prstDash val="solid"/>
              <a:miter/>
            </a:ln>
          </p:spPr>
          <p:txBody>
            <a:bodyPr rtlCol="0" anchor="ctr"/>
            <a:lstStyle/>
            <a:p>
              <a:endParaRPr lang="fr-FR"/>
            </a:p>
          </p:txBody>
        </p:sp>
        <p:sp>
          <p:nvSpPr>
            <p:cNvPr id="25" name="Forme libre 24">
              <a:extLst>
                <a:ext uri="{FF2B5EF4-FFF2-40B4-BE49-F238E27FC236}">
                  <a16:creationId xmlns:a16="http://schemas.microsoft.com/office/drawing/2014/main" id="{47F2A069-93FB-313B-E4D4-E434B48817C3}"/>
                </a:ext>
              </a:extLst>
            </p:cNvPr>
            <p:cNvSpPr/>
            <p:nvPr/>
          </p:nvSpPr>
          <p:spPr>
            <a:xfrm>
              <a:off x="1662192" y="6552934"/>
              <a:ext cx="102259" cy="101366"/>
            </a:xfrm>
            <a:custGeom>
              <a:avLst/>
              <a:gdLst>
                <a:gd name="connsiteX0" fmla="*/ 472440 w 800100"/>
                <a:gd name="connsiteY0" fmla="*/ 336550 h 793114"/>
                <a:gd name="connsiteX1" fmla="*/ 367030 w 800100"/>
                <a:gd name="connsiteY1" fmla="*/ 336550 h 793114"/>
                <a:gd name="connsiteX2" fmla="*/ 207010 w 800100"/>
                <a:gd name="connsiteY2" fmla="*/ 234950 h 793114"/>
                <a:gd name="connsiteX3" fmla="*/ 355600 w 800100"/>
                <a:gd name="connsiteY3" fmla="*/ 137795 h 793114"/>
                <a:gd name="connsiteX4" fmla="*/ 769620 w 800100"/>
                <a:gd name="connsiteY4" fmla="*/ 137795 h 793114"/>
                <a:gd name="connsiteX5" fmla="*/ 769620 w 800100"/>
                <a:gd name="connsiteY5" fmla="*/ 0 h 793114"/>
                <a:gd name="connsiteX6" fmla="*/ 357505 w 800100"/>
                <a:gd name="connsiteY6" fmla="*/ 0 h 793114"/>
                <a:gd name="connsiteX7" fmla="*/ 0 w 800100"/>
                <a:gd name="connsiteY7" fmla="*/ 234315 h 793114"/>
                <a:gd name="connsiteX8" fmla="*/ 327660 w 800100"/>
                <a:gd name="connsiteY8" fmla="*/ 456565 h 793114"/>
                <a:gd name="connsiteX9" fmla="*/ 433070 w 800100"/>
                <a:gd name="connsiteY9" fmla="*/ 456565 h 793114"/>
                <a:gd name="connsiteX10" fmla="*/ 593090 w 800100"/>
                <a:gd name="connsiteY10" fmla="*/ 558165 h 793114"/>
                <a:gd name="connsiteX11" fmla="*/ 444500 w 800100"/>
                <a:gd name="connsiteY11" fmla="*/ 655320 h 793114"/>
                <a:gd name="connsiteX12" fmla="*/ 30480 w 800100"/>
                <a:gd name="connsiteY12" fmla="*/ 655320 h 793114"/>
                <a:gd name="connsiteX13" fmla="*/ 30480 w 800100"/>
                <a:gd name="connsiteY13" fmla="*/ 793115 h 793114"/>
                <a:gd name="connsiteX14" fmla="*/ 442595 w 800100"/>
                <a:gd name="connsiteY14" fmla="*/ 793115 h 793114"/>
                <a:gd name="connsiteX15" fmla="*/ 800100 w 800100"/>
                <a:gd name="connsiteY15" fmla="*/ 558800 h 793114"/>
                <a:gd name="connsiteX16" fmla="*/ 472440 w 800100"/>
                <a:gd name="connsiteY16" fmla="*/ 336550 h 7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100" h="793114">
                  <a:moveTo>
                    <a:pt x="472440" y="336550"/>
                  </a:moveTo>
                  <a:lnTo>
                    <a:pt x="367030" y="336550"/>
                  </a:lnTo>
                  <a:cubicBezTo>
                    <a:pt x="268605" y="336550"/>
                    <a:pt x="207010" y="305435"/>
                    <a:pt x="207010" y="234950"/>
                  </a:cubicBezTo>
                  <a:cubicBezTo>
                    <a:pt x="207010" y="166370"/>
                    <a:pt x="255270" y="139065"/>
                    <a:pt x="355600" y="137795"/>
                  </a:cubicBezTo>
                  <a:lnTo>
                    <a:pt x="769620" y="137795"/>
                  </a:lnTo>
                  <a:lnTo>
                    <a:pt x="769620" y="0"/>
                  </a:lnTo>
                  <a:lnTo>
                    <a:pt x="357505" y="0"/>
                  </a:lnTo>
                  <a:cubicBezTo>
                    <a:pt x="189865" y="0"/>
                    <a:pt x="0" y="27940"/>
                    <a:pt x="0" y="234315"/>
                  </a:cubicBezTo>
                  <a:cubicBezTo>
                    <a:pt x="0" y="459740"/>
                    <a:pt x="252730" y="456565"/>
                    <a:pt x="327660" y="456565"/>
                  </a:cubicBezTo>
                  <a:lnTo>
                    <a:pt x="433070" y="456565"/>
                  </a:lnTo>
                  <a:cubicBezTo>
                    <a:pt x="532130" y="456565"/>
                    <a:pt x="593090" y="487680"/>
                    <a:pt x="593090" y="558165"/>
                  </a:cubicBezTo>
                  <a:cubicBezTo>
                    <a:pt x="593090" y="626110"/>
                    <a:pt x="544830" y="654050"/>
                    <a:pt x="444500" y="655320"/>
                  </a:cubicBezTo>
                  <a:lnTo>
                    <a:pt x="30480" y="655320"/>
                  </a:lnTo>
                  <a:lnTo>
                    <a:pt x="30480" y="793115"/>
                  </a:lnTo>
                  <a:lnTo>
                    <a:pt x="442595" y="793115"/>
                  </a:lnTo>
                  <a:cubicBezTo>
                    <a:pt x="610235" y="793115"/>
                    <a:pt x="800100" y="765175"/>
                    <a:pt x="800100" y="558800"/>
                  </a:cubicBezTo>
                  <a:cubicBezTo>
                    <a:pt x="799465" y="332740"/>
                    <a:pt x="546735" y="336550"/>
                    <a:pt x="472440" y="336550"/>
                  </a:cubicBezTo>
                </a:path>
              </a:pathLst>
            </a:custGeom>
            <a:grpFill/>
            <a:ln w="6350" cap="flat">
              <a:noFill/>
              <a:prstDash val="solid"/>
              <a:miter/>
            </a:ln>
          </p:spPr>
          <p:txBody>
            <a:bodyPr rtlCol="0" anchor="ctr"/>
            <a:lstStyle/>
            <a:p>
              <a:endParaRPr lang="fr-FR"/>
            </a:p>
          </p:txBody>
        </p:sp>
      </p:grpSp>
      <p:cxnSp>
        <p:nvCxnSpPr>
          <p:cNvPr id="3" name="Connecteur droit 2">
            <a:extLst>
              <a:ext uri="{FF2B5EF4-FFF2-40B4-BE49-F238E27FC236}">
                <a16:creationId xmlns:a16="http://schemas.microsoft.com/office/drawing/2014/main" id="{FAB6B2FF-DA8F-248C-530A-A6652064FF32}"/>
              </a:ext>
            </a:extLst>
          </p:cNvPr>
          <p:cNvCxnSpPr/>
          <p:nvPr userDrawn="1"/>
        </p:nvCxnSpPr>
        <p:spPr>
          <a:xfrm>
            <a:off x="0" y="6149975"/>
            <a:ext cx="12192000" cy="0"/>
          </a:xfrm>
          <a:prstGeom prst="line">
            <a:avLst/>
          </a:prstGeom>
          <a:ln w="12700">
            <a:gradFill flip="none" rotWithShape="1">
              <a:gsLst>
                <a:gs pos="100000">
                  <a:schemeClr val="accent4"/>
                </a:gs>
                <a:gs pos="45000">
                  <a:schemeClr val="accent2"/>
                </a:gs>
                <a:gs pos="75000">
                  <a:schemeClr val="accent3"/>
                </a:gs>
                <a:gs pos="14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Sous-titre 2">
            <a:extLst>
              <a:ext uri="{FF2B5EF4-FFF2-40B4-BE49-F238E27FC236}">
                <a16:creationId xmlns:a16="http://schemas.microsoft.com/office/drawing/2014/main" id="{DC9013CC-538B-F98B-460B-FA9D21300DE3}"/>
              </a:ext>
            </a:extLst>
          </p:cNvPr>
          <p:cNvSpPr>
            <a:spLocks noGrp="1"/>
          </p:cNvSpPr>
          <p:nvPr>
            <p:ph type="subTitle" idx="1" hasCustomPrompt="1"/>
          </p:nvPr>
        </p:nvSpPr>
        <p:spPr>
          <a:xfrm>
            <a:off x="690715" y="1806575"/>
            <a:ext cx="10617120" cy="2168965"/>
          </a:xfrm>
        </p:spPr>
        <p:txBody>
          <a:bodyPr anchor="b">
            <a:noAutofit/>
          </a:bodyPr>
          <a:lstStyle>
            <a:lvl1pPr marL="0" indent="0" algn="ctr">
              <a:lnSpc>
                <a:spcPct val="70000"/>
              </a:lnSpc>
              <a:buNone/>
              <a:defRPr sz="7200" cap="all" baseline="0">
                <a:ln>
                  <a:noFill/>
                </a:ln>
                <a:solidFill>
                  <a:schemeClr val="bg1"/>
                </a:solidFill>
                <a:latin typeface="CNES Poster"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INSÉREZ </a:t>
            </a:r>
            <a:br>
              <a:rPr lang="fr-FR" dirty="0"/>
            </a:br>
            <a:r>
              <a:rPr lang="fr-FR" dirty="0"/>
              <a:t>VOTRE TEXTE</a:t>
            </a:r>
          </a:p>
        </p:txBody>
      </p:sp>
    </p:spTree>
    <p:extLst>
      <p:ext uri="{BB962C8B-B14F-4D97-AF65-F5344CB8AC3E}">
        <p14:creationId xmlns:p14="http://schemas.microsoft.com/office/powerpoint/2010/main" val="333694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ARTIES CLAIR">
    <p:bg>
      <p:bgPr>
        <a:solidFill>
          <a:schemeClr val="bg1"/>
        </a:solidFill>
        <a:effectLst/>
      </p:bgPr>
    </p:bg>
    <p:spTree>
      <p:nvGrpSpPr>
        <p:cNvPr id="1" name=""/>
        <p:cNvGrpSpPr/>
        <p:nvPr/>
      </p:nvGrpSpPr>
      <p:grpSpPr>
        <a:xfrm>
          <a:off x="0" y="0"/>
          <a:ext cx="0" cy="0"/>
          <a:chOff x="0" y="0"/>
          <a:chExt cx="0" cy="0"/>
        </a:xfrm>
      </p:grpSpPr>
      <p:sp>
        <p:nvSpPr>
          <p:cNvPr id="22" name="Forme libre 21">
            <a:extLst>
              <a:ext uri="{FF2B5EF4-FFF2-40B4-BE49-F238E27FC236}">
                <a16:creationId xmlns:a16="http://schemas.microsoft.com/office/drawing/2014/main" id="{967B417A-F1DF-43AF-8D1C-EAEC52FEAF00}"/>
              </a:ext>
            </a:extLst>
          </p:cNvPr>
          <p:cNvSpPr/>
          <p:nvPr userDrawn="1"/>
        </p:nvSpPr>
        <p:spPr>
          <a:xfrm>
            <a:off x="185502" y="-7617"/>
            <a:ext cx="2179391" cy="6902506"/>
          </a:xfrm>
          <a:custGeom>
            <a:avLst/>
            <a:gdLst>
              <a:gd name="connsiteX0" fmla="*/ 1015729 w 2179391"/>
              <a:gd name="connsiteY0" fmla="*/ 0 h 6902506"/>
              <a:gd name="connsiteX1" fmla="*/ 1944898 w 2179391"/>
              <a:gd name="connsiteY1" fmla="*/ 0 h 6902506"/>
              <a:gd name="connsiteX2" fmla="*/ 1928057 w 2179391"/>
              <a:gd name="connsiteY2" fmla="*/ 19442 h 6902506"/>
              <a:gd name="connsiteX3" fmla="*/ 742988 w 2179391"/>
              <a:gd name="connsiteY3" fmla="*/ 3320556 h 6902506"/>
              <a:gd name="connsiteX4" fmla="*/ 2091171 w 2179391"/>
              <a:gd name="connsiteY4" fmla="*/ 6809975 h 6902506"/>
              <a:gd name="connsiteX5" fmla="*/ 2179391 w 2179391"/>
              <a:gd name="connsiteY5" fmla="*/ 6902506 h 6902506"/>
              <a:gd name="connsiteX6" fmla="*/ 1204027 w 2179391"/>
              <a:gd name="connsiteY6" fmla="*/ 6902506 h 6902506"/>
              <a:gd name="connsiteX7" fmla="*/ 1178610 w 2179391"/>
              <a:gd name="connsiteY7" fmla="*/ 6870162 h 6902506"/>
              <a:gd name="connsiteX8" fmla="*/ 0 w 2179391"/>
              <a:gd name="connsiteY8" fmla="*/ 3320556 h 6902506"/>
              <a:gd name="connsiteX9" fmla="*/ 1013205 w 2179391"/>
              <a:gd name="connsiteY9" fmla="*/ 3549 h 6902506"/>
              <a:gd name="connsiteX10" fmla="*/ 1015729 w 2179391"/>
              <a:gd name="connsiteY10" fmla="*/ 0 h 69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391" h="6902506">
                <a:moveTo>
                  <a:pt x="1015729" y="0"/>
                </a:moveTo>
                <a:lnTo>
                  <a:pt x="1944898" y="0"/>
                </a:lnTo>
                <a:lnTo>
                  <a:pt x="1928057" y="19442"/>
                </a:lnTo>
                <a:cubicBezTo>
                  <a:pt x="1187720" y="916524"/>
                  <a:pt x="742988" y="2066604"/>
                  <a:pt x="742988" y="3320556"/>
                </a:cubicBezTo>
                <a:cubicBezTo>
                  <a:pt x="742988" y="4664077"/>
                  <a:pt x="1253522" y="5888356"/>
                  <a:pt x="2091171" y="6809975"/>
                </a:cubicBezTo>
                <a:lnTo>
                  <a:pt x="2179391" y="6902506"/>
                </a:lnTo>
                <a:lnTo>
                  <a:pt x="1204027" y="6902506"/>
                </a:lnTo>
                <a:lnTo>
                  <a:pt x="1178610" y="6870162"/>
                </a:lnTo>
                <a:cubicBezTo>
                  <a:pt x="438367" y="5880341"/>
                  <a:pt x="0" y="4651642"/>
                  <a:pt x="0" y="3320556"/>
                </a:cubicBezTo>
                <a:cubicBezTo>
                  <a:pt x="0" y="2091862"/>
                  <a:pt x="373520" y="950408"/>
                  <a:pt x="1013205" y="3549"/>
                </a:cubicBezTo>
                <a:lnTo>
                  <a:pt x="1015729" y="0"/>
                </a:lnTo>
                <a:close/>
              </a:path>
            </a:pathLst>
          </a:custGeom>
          <a:noFill/>
          <a:ln w="9525">
            <a:solidFill>
              <a:schemeClr val="bg1">
                <a:lumMod val="50000"/>
                <a:alpha val="44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23" name="Forme libre 22">
            <a:extLst>
              <a:ext uri="{FF2B5EF4-FFF2-40B4-BE49-F238E27FC236}">
                <a16:creationId xmlns:a16="http://schemas.microsoft.com/office/drawing/2014/main" id="{B3F51560-2ED4-CD09-700F-1BE9791FE4D6}"/>
              </a:ext>
            </a:extLst>
          </p:cNvPr>
          <p:cNvSpPr/>
          <p:nvPr userDrawn="1"/>
        </p:nvSpPr>
        <p:spPr>
          <a:xfrm>
            <a:off x="2273068" y="-7617"/>
            <a:ext cx="7690188" cy="6902506"/>
          </a:xfrm>
          <a:custGeom>
            <a:avLst/>
            <a:gdLst>
              <a:gd name="connsiteX0" fmla="*/ 1907151 w 7690188"/>
              <a:gd name="connsiteY0" fmla="*/ 0 h 6902506"/>
              <a:gd name="connsiteX1" fmla="*/ 5783037 w 7690188"/>
              <a:gd name="connsiteY1" fmla="*/ 0 h 6902506"/>
              <a:gd name="connsiteX2" fmla="*/ 5838915 w 7690188"/>
              <a:gd name="connsiteY2" fmla="*/ 32129 h 6902506"/>
              <a:gd name="connsiteX3" fmla="*/ 7690188 w 7690188"/>
              <a:gd name="connsiteY3" fmla="*/ 3320556 h 6902506"/>
              <a:gd name="connsiteX4" fmla="*/ 5341778 w 7690188"/>
              <a:gd name="connsiteY4" fmla="*/ 6863483 h 6902506"/>
              <a:gd name="connsiteX5" fmla="*/ 5242808 w 7690188"/>
              <a:gd name="connsiteY5" fmla="*/ 6902506 h 6902506"/>
              <a:gd name="connsiteX6" fmla="*/ 2447380 w 7690188"/>
              <a:gd name="connsiteY6" fmla="*/ 6902506 h 6902506"/>
              <a:gd name="connsiteX7" fmla="*/ 2348410 w 7690188"/>
              <a:gd name="connsiteY7" fmla="*/ 6863483 h 6902506"/>
              <a:gd name="connsiteX8" fmla="*/ 0 w 7690188"/>
              <a:gd name="connsiteY8" fmla="*/ 3320556 h 6902506"/>
              <a:gd name="connsiteX9" fmla="*/ 1851273 w 7690188"/>
              <a:gd name="connsiteY9" fmla="*/ 32129 h 6902506"/>
              <a:gd name="connsiteX10" fmla="*/ 1907151 w 7690188"/>
              <a:gd name="connsiteY10" fmla="*/ 0 h 69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90188" h="6902506">
                <a:moveTo>
                  <a:pt x="1907151" y="0"/>
                </a:moveTo>
                <a:lnTo>
                  <a:pt x="5783037" y="0"/>
                </a:lnTo>
                <a:lnTo>
                  <a:pt x="5838915" y="32129"/>
                </a:lnTo>
                <a:cubicBezTo>
                  <a:pt x="6948797" y="706510"/>
                  <a:pt x="7690188" y="1926952"/>
                  <a:pt x="7690188" y="3320556"/>
                </a:cubicBezTo>
                <a:cubicBezTo>
                  <a:pt x="7690188" y="4913246"/>
                  <a:pt x="6721840" y="6279767"/>
                  <a:pt x="5341778" y="6863483"/>
                </a:cubicBezTo>
                <a:lnTo>
                  <a:pt x="5242808" y="6902506"/>
                </a:lnTo>
                <a:lnTo>
                  <a:pt x="2447380" y="6902506"/>
                </a:lnTo>
                <a:lnTo>
                  <a:pt x="2348410" y="6863483"/>
                </a:lnTo>
                <a:cubicBezTo>
                  <a:pt x="968348" y="6279767"/>
                  <a:pt x="0" y="4913246"/>
                  <a:pt x="0" y="3320556"/>
                </a:cubicBezTo>
                <a:cubicBezTo>
                  <a:pt x="0" y="1926952"/>
                  <a:pt x="741391" y="706510"/>
                  <a:pt x="1851273" y="32129"/>
                </a:cubicBezTo>
                <a:lnTo>
                  <a:pt x="1907151" y="0"/>
                </a:lnTo>
                <a:close/>
              </a:path>
            </a:pathLst>
          </a:custGeom>
          <a:noFill/>
          <a:ln w="9525">
            <a:solidFill>
              <a:schemeClr val="bg1">
                <a:lumMod val="50000"/>
                <a:alpha val="44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24" name="Forme libre 23">
            <a:extLst>
              <a:ext uri="{FF2B5EF4-FFF2-40B4-BE49-F238E27FC236}">
                <a16:creationId xmlns:a16="http://schemas.microsoft.com/office/drawing/2014/main" id="{1D54C067-070C-BBB0-4732-104B68D26D59}"/>
              </a:ext>
            </a:extLst>
          </p:cNvPr>
          <p:cNvSpPr/>
          <p:nvPr userDrawn="1"/>
        </p:nvSpPr>
        <p:spPr>
          <a:xfrm>
            <a:off x="9871433" y="-7617"/>
            <a:ext cx="2179391" cy="6902506"/>
          </a:xfrm>
          <a:custGeom>
            <a:avLst/>
            <a:gdLst>
              <a:gd name="connsiteX0" fmla="*/ 234493 w 2179391"/>
              <a:gd name="connsiteY0" fmla="*/ 0 h 6902506"/>
              <a:gd name="connsiteX1" fmla="*/ 1163662 w 2179391"/>
              <a:gd name="connsiteY1" fmla="*/ 0 h 6902506"/>
              <a:gd name="connsiteX2" fmla="*/ 1166186 w 2179391"/>
              <a:gd name="connsiteY2" fmla="*/ 3549 h 6902506"/>
              <a:gd name="connsiteX3" fmla="*/ 2179391 w 2179391"/>
              <a:gd name="connsiteY3" fmla="*/ 3320556 h 6902506"/>
              <a:gd name="connsiteX4" fmla="*/ 1000781 w 2179391"/>
              <a:gd name="connsiteY4" fmla="*/ 6870162 h 6902506"/>
              <a:gd name="connsiteX5" fmla="*/ 975364 w 2179391"/>
              <a:gd name="connsiteY5" fmla="*/ 6902506 h 6902506"/>
              <a:gd name="connsiteX6" fmla="*/ 0 w 2179391"/>
              <a:gd name="connsiteY6" fmla="*/ 6902506 h 6902506"/>
              <a:gd name="connsiteX7" fmla="*/ 88220 w 2179391"/>
              <a:gd name="connsiteY7" fmla="*/ 6809975 h 6902506"/>
              <a:gd name="connsiteX8" fmla="*/ 1436403 w 2179391"/>
              <a:gd name="connsiteY8" fmla="*/ 3320556 h 6902506"/>
              <a:gd name="connsiteX9" fmla="*/ 251334 w 2179391"/>
              <a:gd name="connsiteY9" fmla="*/ 19442 h 6902506"/>
              <a:gd name="connsiteX10" fmla="*/ 234493 w 2179391"/>
              <a:gd name="connsiteY10" fmla="*/ 0 h 69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391" h="6902506">
                <a:moveTo>
                  <a:pt x="234493" y="0"/>
                </a:moveTo>
                <a:lnTo>
                  <a:pt x="1163662" y="0"/>
                </a:lnTo>
                <a:lnTo>
                  <a:pt x="1166186" y="3549"/>
                </a:lnTo>
                <a:cubicBezTo>
                  <a:pt x="1805871" y="950408"/>
                  <a:pt x="2179391" y="2091862"/>
                  <a:pt x="2179391" y="3320556"/>
                </a:cubicBezTo>
                <a:cubicBezTo>
                  <a:pt x="2179391" y="4651642"/>
                  <a:pt x="1741024" y="5880341"/>
                  <a:pt x="1000781" y="6870162"/>
                </a:cubicBezTo>
                <a:lnTo>
                  <a:pt x="975364" y="6902506"/>
                </a:lnTo>
                <a:lnTo>
                  <a:pt x="0" y="6902506"/>
                </a:lnTo>
                <a:lnTo>
                  <a:pt x="88220" y="6809975"/>
                </a:lnTo>
                <a:cubicBezTo>
                  <a:pt x="925869" y="5888356"/>
                  <a:pt x="1436403" y="4664077"/>
                  <a:pt x="1436403" y="3320556"/>
                </a:cubicBezTo>
                <a:cubicBezTo>
                  <a:pt x="1436403" y="2066604"/>
                  <a:pt x="991671" y="916524"/>
                  <a:pt x="251334" y="19442"/>
                </a:cubicBezTo>
                <a:lnTo>
                  <a:pt x="234493" y="0"/>
                </a:lnTo>
                <a:close/>
              </a:path>
            </a:pathLst>
          </a:custGeom>
          <a:noFill/>
          <a:ln w="9525">
            <a:solidFill>
              <a:schemeClr val="bg1">
                <a:lumMod val="50000"/>
                <a:alpha val="44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cxnSp>
        <p:nvCxnSpPr>
          <p:cNvPr id="25" name="Connecteur droit 24">
            <a:extLst>
              <a:ext uri="{FF2B5EF4-FFF2-40B4-BE49-F238E27FC236}">
                <a16:creationId xmlns:a16="http://schemas.microsoft.com/office/drawing/2014/main" id="{F11472E9-C49E-B147-461A-8D551FB6DA7C}"/>
              </a:ext>
            </a:extLst>
          </p:cNvPr>
          <p:cNvCxnSpPr>
            <a:cxnSpLocks/>
            <a:stCxn id="28" idx="6"/>
            <a:endCxn id="31" idx="6"/>
          </p:cNvCxnSpPr>
          <p:nvPr userDrawn="1"/>
        </p:nvCxnSpPr>
        <p:spPr>
          <a:xfrm flipV="1">
            <a:off x="9372988" y="844787"/>
            <a:ext cx="1890523" cy="37196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944E20D4-2301-D74E-A4A6-FCC5B15D06A7}"/>
              </a:ext>
            </a:extLst>
          </p:cNvPr>
          <p:cNvCxnSpPr>
            <a:cxnSpLocks/>
            <a:stCxn id="32" idx="1"/>
            <a:endCxn id="31" idx="5"/>
          </p:cNvCxnSpPr>
          <p:nvPr userDrawn="1"/>
        </p:nvCxnSpPr>
        <p:spPr>
          <a:xfrm flipH="1" flipV="1">
            <a:off x="11253431" y="869121"/>
            <a:ext cx="387184" cy="369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Ellipse 26">
            <a:extLst>
              <a:ext uri="{FF2B5EF4-FFF2-40B4-BE49-F238E27FC236}">
                <a16:creationId xmlns:a16="http://schemas.microsoft.com/office/drawing/2014/main" id="{3CC8E8A0-5F2B-6546-DFCC-91D41C9BBDE9}"/>
              </a:ext>
            </a:extLst>
          </p:cNvPr>
          <p:cNvSpPr/>
          <p:nvPr userDrawn="1"/>
        </p:nvSpPr>
        <p:spPr>
          <a:xfrm>
            <a:off x="2981430" y="5548986"/>
            <a:ext cx="68829" cy="68829"/>
          </a:xfrm>
          <a:prstGeom prst="ellipse">
            <a:avLst/>
          </a:prstGeom>
          <a:solidFill>
            <a:schemeClr val="bg1"/>
          </a:solidFill>
          <a:ln>
            <a:noFill/>
          </a:ln>
          <a:effectLst>
            <a:glow rad="228600">
              <a:schemeClr val="bg1">
                <a:alpha val="1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96F2802E-2F2A-7A02-24C0-956FAA0CB089}"/>
              </a:ext>
            </a:extLst>
          </p:cNvPr>
          <p:cNvSpPr/>
          <p:nvPr userDrawn="1"/>
        </p:nvSpPr>
        <p:spPr>
          <a:xfrm>
            <a:off x="9304159" y="1182334"/>
            <a:ext cx="68829" cy="68829"/>
          </a:xfrm>
          <a:prstGeom prst="ellipse">
            <a:avLst/>
          </a:prstGeom>
          <a:solidFill>
            <a:schemeClr val="bg1"/>
          </a:solidFill>
          <a:ln w="3175">
            <a:solidFill>
              <a:schemeClr val="tx2"/>
            </a:solidFill>
          </a:ln>
          <a:effectLst>
            <a:glow rad="228600">
              <a:schemeClr val="tx2">
                <a:alpha val="1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182FF09C-A4C0-1022-7B89-42E18CE911B9}"/>
              </a:ext>
            </a:extLst>
          </p:cNvPr>
          <p:cNvSpPr/>
          <p:nvPr userDrawn="1"/>
        </p:nvSpPr>
        <p:spPr>
          <a:xfrm>
            <a:off x="10773676" y="5461797"/>
            <a:ext cx="68829" cy="68829"/>
          </a:xfrm>
          <a:prstGeom prst="ellipse">
            <a:avLst/>
          </a:prstGeom>
          <a:solidFill>
            <a:schemeClr val="accent3"/>
          </a:solidFill>
          <a:ln>
            <a:noFill/>
          </a:ln>
          <a:effectLst>
            <a:glow rad="228600">
              <a:schemeClr val="accent3">
                <a:alpha val="23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A3783072-5181-C3ED-8594-F3A5F4D268AD}"/>
              </a:ext>
            </a:extLst>
          </p:cNvPr>
          <p:cNvSpPr/>
          <p:nvPr userDrawn="1"/>
        </p:nvSpPr>
        <p:spPr>
          <a:xfrm>
            <a:off x="9500237" y="5027873"/>
            <a:ext cx="68829" cy="68829"/>
          </a:xfrm>
          <a:prstGeom prst="ellipse">
            <a:avLst/>
          </a:prstGeom>
          <a:solidFill>
            <a:schemeClr val="accent3"/>
          </a:solidFill>
          <a:ln>
            <a:noFill/>
          </a:ln>
          <a:effectLst>
            <a:glow rad="228600">
              <a:schemeClr val="accent3">
                <a:alpha val="23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A4557A09-CA88-E5EB-1A07-2BE4D2F09585}"/>
              </a:ext>
            </a:extLst>
          </p:cNvPr>
          <p:cNvSpPr/>
          <p:nvPr userDrawn="1"/>
        </p:nvSpPr>
        <p:spPr>
          <a:xfrm>
            <a:off x="11194682" y="810372"/>
            <a:ext cx="68829" cy="68829"/>
          </a:xfrm>
          <a:prstGeom prst="ellipse">
            <a:avLst/>
          </a:prstGeom>
          <a:solidFill>
            <a:schemeClr val="accent6"/>
          </a:solidFill>
          <a:ln w="3175">
            <a:solidFill>
              <a:schemeClr val="bg2"/>
            </a:solidFill>
          </a:ln>
          <a:effectLst>
            <a:glow rad="228600">
              <a:schemeClr val="bg2">
                <a:alpha val="23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807DC371-8AA1-1D42-5232-E411B75F097E}"/>
              </a:ext>
            </a:extLst>
          </p:cNvPr>
          <p:cNvSpPr/>
          <p:nvPr userDrawn="1"/>
        </p:nvSpPr>
        <p:spPr>
          <a:xfrm>
            <a:off x="11630535" y="1228629"/>
            <a:ext cx="68829" cy="68829"/>
          </a:xfrm>
          <a:prstGeom prst="ellipse">
            <a:avLst/>
          </a:prstGeom>
          <a:solidFill>
            <a:schemeClr val="accent3"/>
          </a:solidFill>
          <a:ln w="3175">
            <a:solidFill>
              <a:schemeClr val="bg1"/>
            </a:solidFill>
          </a:ln>
          <a:effectLst>
            <a:glow rad="228600">
              <a:schemeClr val="accent3">
                <a:alpha val="17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4405C183-9AFC-AF90-C1D2-A772C919F646}"/>
              </a:ext>
            </a:extLst>
          </p:cNvPr>
          <p:cNvSpPr/>
          <p:nvPr userDrawn="1"/>
        </p:nvSpPr>
        <p:spPr>
          <a:xfrm>
            <a:off x="3308214" y="625379"/>
            <a:ext cx="68829" cy="68829"/>
          </a:xfrm>
          <a:prstGeom prst="ellipse">
            <a:avLst/>
          </a:prstGeom>
          <a:solidFill>
            <a:schemeClr val="bg1"/>
          </a:solidFill>
          <a:ln>
            <a:noFill/>
          </a:ln>
          <a:effectLst>
            <a:glow rad="228600">
              <a:schemeClr val="bg1">
                <a:alpha val="1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droit 36">
            <a:extLst>
              <a:ext uri="{FF2B5EF4-FFF2-40B4-BE49-F238E27FC236}">
                <a16:creationId xmlns:a16="http://schemas.microsoft.com/office/drawing/2014/main" id="{2A59B863-1470-4081-8B77-9CC115D832A1}"/>
              </a:ext>
            </a:extLst>
          </p:cNvPr>
          <p:cNvCxnSpPr>
            <a:cxnSpLocks/>
            <a:stCxn id="40" idx="2"/>
            <a:endCxn id="39" idx="6"/>
          </p:cNvCxnSpPr>
          <p:nvPr userDrawn="1"/>
        </p:nvCxnSpPr>
        <p:spPr>
          <a:xfrm flipH="1" flipV="1">
            <a:off x="634488" y="1110266"/>
            <a:ext cx="713534" cy="802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E764CA5E-198E-EAEB-3C77-6A1797DB743F}"/>
              </a:ext>
            </a:extLst>
          </p:cNvPr>
          <p:cNvCxnSpPr>
            <a:cxnSpLocks/>
            <a:stCxn id="40" idx="6"/>
            <a:endCxn id="33" idx="2"/>
          </p:cNvCxnSpPr>
          <p:nvPr userDrawn="1"/>
        </p:nvCxnSpPr>
        <p:spPr>
          <a:xfrm flipV="1">
            <a:off x="1416851" y="659794"/>
            <a:ext cx="1891363" cy="5307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Ellipse 38">
            <a:extLst>
              <a:ext uri="{FF2B5EF4-FFF2-40B4-BE49-F238E27FC236}">
                <a16:creationId xmlns:a16="http://schemas.microsoft.com/office/drawing/2014/main" id="{11CE9FCF-FFC1-D36B-1050-56748E07DA9A}"/>
              </a:ext>
            </a:extLst>
          </p:cNvPr>
          <p:cNvSpPr/>
          <p:nvPr userDrawn="1"/>
        </p:nvSpPr>
        <p:spPr>
          <a:xfrm>
            <a:off x="565659" y="1075851"/>
            <a:ext cx="68829" cy="68829"/>
          </a:xfrm>
          <a:prstGeom prst="ellipse">
            <a:avLst/>
          </a:prstGeom>
          <a:solidFill>
            <a:schemeClr val="accent3"/>
          </a:solidFill>
          <a:ln>
            <a:noFill/>
          </a:ln>
          <a:effectLst>
            <a:glow rad="228600">
              <a:schemeClr val="accent3">
                <a:alpha val="23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F442D76C-4192-FCB2-566B-2018A8CDABE4}"/>
              </a:ext>
            </a:extLst>
          </p:cNvPr>
          <p:cNvSpPr/>
          <p:nvPr userDrawn="1"/>
        </p:nvSpPr>
        <p:spPr>
          <a:xfrm>
            <a:off x="1348022" y="1156089"/>
            <a:ext cx="68829" cy="68829"/>
          </a:xfrm>
          <a:prstGeom prst="ellipse">
            <a:avLst/>
          </a:prstGeom>
          <a:solidFill>
            <a:schemeClr val="bg1"/>
          </a:solidFill>
          <a:ln w="3175">
            <a:solidFill>
              <a:schemeClr val="tx2"/>
            </a:solidFill>
          </a:ln>
          <a:effectLst>
            <a:glow rad="228600">
              <a:schemeClr val="tx2">
                <a:alpha val="1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a:extLst>
              <a:ext uri="{FF2B5EF4-FFF2-40B4-BE49-F238E27FC236}">
                <a16:creationId xmlns:a16="http://schemas.microsoft.com/office/drawing/2014/main" id="{4CD96367-1171-2CCA-5E80-561060C52ED2}"/>
              </a:ext>
            </a:extLst>
          </p:cNvPr>
          <p:cNvCxnSpPr>
            <a:cxnSpLocks/>
            <a:stCxn id="43" idx="4"/>
            <a:endCxn id="44" idx="4"/>
          </p:cNvCxnSpPr>
          <p:nvPr userDrawn="1"/>
        </p:nvCxnSpPr>
        <p:spPr>
          <a:xfrm flipV="1">
            <a:off x="531245" y="3429000"/>
            <a:ext cx="387335" cy="194595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41DE9866-E679-4721-503F-1B00C3813A51}"/>
              </a:ext>
            </a:extLst>
          </p:cNvPr>
          <p:cNvCxnSpPr>
            <a:cxnSpLocks/>
            <a:stCxn id="45" idx="3"/>
            <a:endCxn id="44" idx="3"/>
          </p:cNvCxnSpPr>
          <p:nvPr userDrawn="1"/>
        </p:nvCxnSpPr>
        <p:spPr>
          <a:xfrm flipH="1">
            <a:off x="894245" y="2639731"/>
            <a:ext cx="1409538" cy="779189"/>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Ellipse 42">
            <a:extLst>
              <a:ext uri="{FF2B5EF4-FFF2-40B4-BE49-F238E27FC236}">
                <a16:creationId xmlns:a16="http://schemas.microsoft.com/office/drawing/2014/main" id="{D5EFF1E5-73BD-16CC-6DD1-5B6698792B03}"/>
              </a:ext>
            </a:extLst>
          </p:cNvPr>
          <p:cNvSpPr/>
          <p:nvPr userDrawn="1"/>
        </p:nvSpPr>
        <p:spPr>
          <a:xfrm>
            <a:off x="496830" y="5306129"/>
            <a:ext cx="68829" cy="68829"/>
          </a:xfrm>
          <a:prstGeom prst="ellipse">
            <a:avLst/>
          </a:prstGeom>
          <a:solidFill>
            <a:schemeClr val="bg1"/>
          </a:solidFill>
          <a:ln w="3175">
            <a:solidFill>
              <a:schemeClr val="accent3"/>
            </a:solidFill>
          </a:ln>
          <a:effectLst>
            <a:glow rad="228600">
              <a:schemeClr val="accent3">
                <a:alpha val="1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CAE89EE8-EF05-0A4E-ABAA-DA5CF71F4635}"/>
              </a:ext>
            </a:extLst>
          </p:cNvPr>
          <p:cNvSpPr/>
          <p:nvPr userDrawn="1"/>
        </p:nvSpPr>
        <p:spPr>
          <a:xfrm>
            <a:off x="884165" y="3360171"/>
            <a:ext cx="68829" cy="68829"/>
          </a:xfrm>
          <a:prstGeom prst="ellipse">
            <a:avLst/>
          </a:prstGeom>
          <a:solidFill>
            <a:schemeClr val="bg1"/>
          </a:solidFill>
          <a:ln w="3175">
            <a:solidFill>
              <a:schemeClr val="tx2"/>
            </a:solidFill>
          </a:ln>
          <a:effectLst>
            <a:glow rad="228600">
              <a:schemeClr val="tx2">
                <a:alpha val="1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a:extLst>
              <a:ext uri="{FF2B5EF4-FFF2-40B4-BE49-F238E27FC236}">
                <a16:creationId xmlns:a16="http://schemas.microsoft.com/office/drawing/2014/main" id="{5731D624-8ADA-DB99-B621-FED45C9BB3A2}"/>
              </a:ext>
            </a:extLst>
          </p:cNvPr>
          <p:cNvSpPr/>
          <p:nvPr userDrawn="1"/>
        </p:nvSpPr>
        <p:spPr>
          <a:xfrm>
            <a:off x="2293703" y="2580982"/>
            <a:ext cx="68829" cy="68829"/>
          </a:xfrm>
          <a:prstGeom prst="ellipse">
            <a:avLst/>
          </a:prstGeom>
          <a:solidFill>
            <a:schemeClr val="accent6"/>
          </a:solidFill>
          <a:ln w="3175">
            <a:solidFill>
              <a:schemeClr val="bg2"/>
            </a:solidFill>
          </a:ln>
          <a:effectLst>
            <a:glow rad="228600">
              <a:schemeClr val="bg2">
                <a:alpha val="23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515AB072-91CB-C4D9-0F63-958381E190B6}"/>
              </a:ext>
            </a:extLst>
          </p:cNvPr>
          <p:cNvSpPr/>
          <p:nvPr userDrawn="1"/>
        </p:nvSpPr>
        <p:spPr>
          <a:xfrm>
            <a:off x="2991339" y="5577848"/>
            <a:ext cx="68829" cy="68829"/>
          </a:xfrm>
          <a:prstGeom prst="ellipse">
            <a:avLst/>
          </a:prstGeom>
          <a:solidFill>
            <a:schemeClr val="tx2"/>
          </a:solidFill>
          <a:ln>
            <a:noFill/>
          </a:ln>
          <a:effectLst>
            <a:glow rad="228600">
              <a:schemeClr val="tx2">
                <a:alpha val="1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D6F9DCB9-2556-783C-2A97-5407E04DB686}"/>
              </a:ext>
            </a:extLst>
          </p:cNvPr>
          <p:cNvSpPr/>
          <p:nvPr userDrawn="1"/>
        </p:nvSpPr>
        <p:spPr>
          <a:xfrm>
            <a:off x="9697151" y="1959737"/>
            <a:ext cx="68829" cy="68829"/>
          </a:xfrm>
          <a:prstGeom prst="ellipse">
            <a:avLst/>
          </a:prstGeom>
          <a:solidFill>
            <a:schemeClr val="accent3"/>
          </a:solidFill>
          <a:ln>
            <a:noFill/>
          </a:ln>
          <a:effectLst>
            <a:glow rad="228600">
              <a:schemeClr val="accent3">
                <a:alpha val="23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33">
            <a:extLst>
              <a:ext uri="{FF2B5EF4-FFF2-40B4-BE49-F238E27FC236}">
                <a16:creationId xmlns:a16="http://schemas.microsoft.com/office/drawing/2014/main" id="{F85269D2-E34F-3495-D06D-B726B14D277E}"/>
              </a:ext>
            </a:extLst>
          </p:cNvPr>
          <p:cNvSpPr/>
          <p:nvPr userDrawn="1"/>
        </p:nvSpPr>
        <p:spPr>
          <a:xfrm>
            <a:off x="9871433" y="-7617"/>
            <a:ext cx="2179391" cy="6902506"/>
          </a:xfrm>
          <a:custGeom>
            <a:avLst/>
            <a:gdLst>
              <a:gd name="connsiteX0" fmla="*/ 234493 w 2179391"/>
              <a:gd name="connsiteY0" fmla="*/ 0 h 6902506"/>
              <a:gd name="connsiteX1" fmla="*/ 1163662 w 2179391"/>
              <a:gd name="connsiteY1" fmla="*/ 0 h 6902506"/>
              <a:gd name="connsiteX2" fmla="*/ 1166186 w 2179391"/>
              <a:gd name="connsiteY2" fmla="*/ 3549 h 6902506"/>
              <a:gd name="connsiteX3" fmla="*/ 2179391 w 2179391"/>
              <a:gd name="connsiteY3" fmla="*/ 3320556 h 6902506"/>
              <a:gd name="connsiteX4" fmla="*/ 1000781 w 2179391"/>
              <a:gd name="connsiteY4" fmla="*/ 6870162 h 6902506"/>
              <a:gd name="connsiteX5" fmla="*/ 975364 w 2179391"/>
              <a:gd name="connsiteY5" fmla="*/ 6902506 h 6902506"/>
              <a:gd name="connsiteX6" fmla="*/ 0 w 2179391"/>
              <a:gd name="connsiteY6" fmla="*/ 6902506 h 6902506"/>
              <a:gd name="connsiteX7" fmla="*/ 88220 w 2179391"/>
              <a:gd name="connsiteY7" fmla="*/ 6809975 h 6902506"/>
              <a:gd name="connsiteX8" fmla="*/ 1436403 w 2179391"/>
              <a:gd name="connsiteY8" fmla="*/ 3320556 h 6902506"/>
              <a:gd name="connsiteX9" fmla="*/ 251334 w 2179391"/>
              <a:gd name="connsiteY9" fmla="*/ 19442 h 6902506"/>
              <a:gd name="connsiteX10" fmla="*/ 234493 w 2179391"/>
              <a:gd name="connsiteY10" fmla="*/ 0 h 690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391" h="6902506">
                <a:moveTo>
                  <a:pt x="234493" y="0"/>
                </a:moveTo>
                <a:lnTo>
                  <a:pt x="1163662" y="0"/>
                </a:lnTo>
                <a:lnTo>
                  <a:pt x="1166186" y="3549"/>
                </a:lnTo>
                <a:cubicBezTo>
                  <a:pt x="1805871" y="950408"/>
                  <a:pt x="2179391" y="2091862"/>
                  <a:pt x="2179391" y="3320556"/>
                </a:cubicBezTo>
                <a:cubicBezTo>
                  <a:pt x="2179391" y="4651642"/>
                  <a:pt x="1741024" y="5880341"/>
                  <a:pt x="1000781" y="6870162"/>
                </a:cubicBezTo>
                <a:lnTo>
                  <a:pt x="975364" y="6902506"/>
                </a:lnTo>
                <a:lnTo>
                  <a:pt x="0" y="6902506"/>
                </a:lnTo>
                <a:lnTo>
                  <a:pt x="88220" y="6809975"/>
                </a:lnTo>
                <a:cubicBezTo>
                  <a:pt x="925869" y="5888356"/>
                  <a:pt x="1436403" y="4664077"/>
                  <a:pt x="1436403" y="3320556"/>
                </a:cubicBezTo>
                <a:cubicBezTo>
                  <a:pt x="1436403" y="2066604"/>
                  <a:pt x="991671" y="916524"/>
                  <a:pt x="251334" y="19442"/>
                </a:cubicBezTo>
                <a:lnTo>
                  <a:pt x="234493" y="0"/>
                </a:lnTo>
                <a:close/>
              </a:path>
            </a:pathLst>
          </a:custGeom>
          <a:noFill/>
          <a:ln w="9525">
            <a:solidFill>
              <a:schemeClr val="bg1">
                <a:lumMod val="85000"/>
                <a:alpha val="44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63" name="Rectangle 62">
            <a:extLst>
              <a:ext uri="{FF2B5EF4-FFF2-40B4-BE49-F238E27FC236}">
                <a16:creationId xmlns:a16="http://schemas.microsoft.com/office/drawing/2014/main" id="{75D76499-9EFF-16AB-277A-69F5ED2C87B8}"/>
              </a:ext>
            </a:extLst>
          </p:cNvPr>
          <p:cNvSpPr/>
          <p:nvPr userDrawn="1"/>
        </p:nvSpPr>
        <p:spPr>
          <a:xfrm>
            <a:off x="0" y="6149975"/>
            <a:ext cx="12192000" cy="7080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7">
            <a:extLst>
              <a:ext uri="{FF2B5EF4-FFF2-40B4-BE49-F238E27FC236}">
                <a16:creationId xmlns:a16="http://schemas.microsoft.com/office/drawing/2014/main" id="{53D040DC-5B6B-F3F7-7895-F5887A81330B}"/>
              </a:ext>
            </a:extLst>
          </p:cNvPr>
          <p:cNvGrpSpPr/>
          <p:nvPr userDrawn="1"/>
        </p:nvGrpSpPr>
        <p:grpSpPr>
          <a:xfrm>
            <a:off x="359170" y="6153060"/>
            <a:ext cx="781291" cy="704939"/>
            <a:chOff x="2295604" y="0"/>
            <a:chExt cx="7600791" cy="6858000"/>
          </a:xfrm>
        </p:grpSpPr>
        <p:sp>
          <p:nvSpPr>
            <p:cNvPr id="9" name="Forme libre 8">
              <a:extLst>
                <a:ext uri="{FF2B5EF4-FFF2-40B4-BE49-F238E27FC236}">
                  <a16:creationId xmlns:a16="http://schemas.microsoft.com/office/drawing/2014/main" id="{F4C55857-50C3-ED57-137C-58D2F9B4316F}"/>
                </a:ext>
              </a:extLst>
            </p:cNvPr>
            <p:cNvSpPr/>
            <p:nvPr/>
          </p:nvSpPr>
          <p:spPr>
            <a:xfrm>
              <a:off x="2295604" y="0"/>
              <a:ext cx="7600791" cy="6858000"/>
            </a:xfrm>
            <a:custGeom>
              <a:avLst/>
              <a:gdLst>
                <a:gd name="connsiteX0" fmla="*/ 0 w 7600791"/>
                <a:gd name="connsiteY0" fmla="*/ 0 h 6858000"/>
                <a:gd name="connsiteX1" fmla="*/ 7600791 w 7600791"/>
                <a:gd name="connsiteY1" fmla="*/ 0 h 6858000"/>
                <a:gd name="connsiteX2" fmla="*/ 7600791 w 7600791"/>
                <a:gd name="connsiteY2" fmla="*/ 6858000 h 6858000"/>
                <a:gd name="connsiteX3" fmla="*/ 0 w 76007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00791" h="6858000">
                  <a:moveTo>
                    <a:pt x="0" y="0"/>
                  </a:moveTo>
                  <a:lnTo>
                    <a:pt x="7600791" y="0"/>
                  </a:lnTo>
                  <a:lnTo>
                    <a:pt x="7600791" y="6858000"/>
                  </a:lnTo>
                  <a:lnTo>
                    <a:pt x="0" y="6858000"/>
                  </a:lnTo>
                  <a:close/>
                </a:path>
              </a:pathLst>
            </a:custGeom>
            <a:solidFill>
              <a:srgbClr val="FFFFFF"/>
            </a:solidFill>
            <a:ln w="893" cap="flat">
              <a:noFill/>
              <a:prstDash val="solid"/>
              <a:miter/>
            </a:ln>
          </p:spPr>
          <p:txBody>
            <a:bodyPr rtlCol="0" anchor="ctr"/>
            <a:lstStyle/>
            <a:p>
              <a:endParaRPr lang="fr-FR"/>
            </a:p>
          </p:txBody>
        </p:sp>
        <p:grpSp>
          <p:nvGrpSpPr>
            <p:cNvPr id="10" name="Graphique 12">
              <a:extLst>
                <a:ext uri="{FF2B5EF4-FFF2-40B4-BE49-F238E27FC236}">
                  <a16:creationId xmlns:a16="http://schemas.microsoft.com/office/drawing/2014/main" id="{E7B1557C-EF98-C996-E1A5-8EC83F938014}"/>
                </a:ext>
              </a:extLst>
            </p:cNvPr>
            <p:cNvGrpSpPr/>
            <p:nvPr/>
          </p:nvGrpSpPr>
          <p:grpSpPr>
            <a:xfrm>
              <a:off x="3189814" y="894132"/>
              <a:ext cx="2464444" cy="894132"/>
              <a:chOff x="3189814" y="894132"/>
              <a:chExt cx="2464444" cy="894132"/>
            </a:xfrm>
          </p:grpSpPr>
          <p:sp>
            <p:nvSpPr>
              <p:cNvPr id="13" name="Forme libre 12">
                <a:extLst>
                  <a:ext uri="{FF2B5EF4-FFF2-40B4-BE49-F238E27FC236}">
                    <a16:creationId xmlns:a16="http://schemas.microsoft.com/office/drawing/2014/main" id="{66CF7951-E36E-6B8B-D87A-EA7DDECC3A4E}"/>
                  </a:ext>
                </a:extLst>
              </p:cNvPr>
              <p:cNvSpPr/>
              <p:nvPr/>
            </p:nvSpPr>
            <p:spPr>
              <a:xfrm>
                <a:off x="3189814" y="894132"/>
                <a:ext cx="1166050" cy="894132"/>
              </a:xfrm>
              <a:custGeom>
                <a:avLst/>
                <a:gdLst>
                  <a:gd name="connsiteX0" fmla="*/ 1023871 w 1166050"/>
                  <a:gd name="connsiteY0" fmla="*/ 790414 h 894132"/>
                  <a:gd name="connsiteX1" fmla="*/ 1052486 w 1166050"/>
                  <a:gd name="connsiteY1" fmla="*/ 760013 h 894132"/>
                  <a:gd name="connsiteX2" fmla="*/ 1108821 w 1166050"/>
                  <a:gd name="connsiteY2" fmla="*/ 702789 h 894132"/>
                  <a:gd name="connsiteX3" fmla="*/ 1127600 w 1166050"/>
                  <a:gd name="connsiteY3" fmla="*/ 688482 h 894132"/>
                  <a:gd name="connsiteX4" fmla="*/ 1131177 w 1166050"/>
                  <a:gd name="connsiteY4" fmla="*/ 681329 h 894132"/>
                  <a:gd name="connsiteX5" fmla="*/ 1108821 w 1166050"/>
                  <a:gd name="connsiteY5" fmla="*/ 694741 h 894132"/>
                  <a:gd name="connsiteX6" fmla="*/ 1107033 w 1166050"/>
                  <a:gd name="connsiteY6" fmla="*/ 691165 h 894132"/>
                  <a:gd name="connsiteX7" fmla="*/ 1124917 w 1166050"/>
                  <a:gd name="connsiteY7" fmla="*/ 677753 h 894132"/>
                  <a:gd name="connsiteX8" fmla="*/ 1124023 w 1166050"/>
                  <a:gd name="connsiteY8" fmla="*/ 677753 h 894132"/>
                  <a:gd name="connsiteX9" fmla="*/ 1122234 w 1166050"/>
                  <a:gd name="connsiteY9" fmla="*/ 674176 h 894132"/>
                  <a:gd name="connsiteX10" fmla="*/ 1068582 w 1166050"/>
                  <a:gd name="connsiteY10" fmla="*/ 699212 h 894132"/>
                  <a:gd name="connsiteX11" fmla="*/ 1060534 w 1166050"/>
                  <a:gd name="connsiteY11" fmla="*/ 697424 h 894132"/>
                  <a:gd name="connsiteX12" fmla="*/ 991680 w 1166050"/>
                  <a:gd name="connsiteY12" fmla="*/ 737660 h 894132"/>
                  <a:gd name="connsiteX13" fmla="*/ 991680 w 1166050"/>
                  <a:gd name="connsiteY13" fmla="*/ 734083 h 894132"/>
                  <a:gd name="connsiteX14" fmla="*/ 961277 w 1166050"/>
                  <a:gd name="connsiteY14" fmla="*/ 745707 h 894132"/>
                  <a:gd name="connsiteX15" fmla="*/ 919249 w 1166050"/>
                  <a:gd name="connsiteY15" fmla="*/ 747495 h 894132"/>
                  <a:gd name="connsiteX16" fmla="*/ 857548 w 1166050"/>
                  <a:gd name="connsiteY16" fmla="*/ 758225 h 894132"/>
                  <a:gd name="connsiteX17" fmla="*/ 855760 w 1166050"/>
                  <a:gd name="connsiteY17" fmla="*/ 759119 h 894132"/>
                  <a:gd name="connsiteX18" fmla="*/ 824462 w 1166050"/>
                  <a:gd name="connsiteY18" fmla="*/ 771637 h 894132"/>
                  <a:gd name="connsiteX19" fmla="*/ 820885 w 1166050"/>
                  <a:gd name="connsiteY19" fmla="*/ 775213 h 894132"/>
                  <a:gd name="connsiteX20" fmla="*/ 809261 w 1166050"/>
                  <a:gd name="connsiteY20" fmla="*/ 785049 h 894132"/>
                  <a:gd name="connsiteX21" fmla="*/ 781540 w 1166050"/>
                  <a:gd name="connsiteY21" fmla="*/ 807402 h 894132"/>
                  <a:gd name="connsiteX22" fmla="*/ 778858 w 1166050"/>
                  <a:gd name="connsiteY22" fmla="*/ 808296 h 894132"/>
                  <a:gd name="connsiteX23" fmla="*/ 752031 w 1166050"/>
                  <a:gd name="connsiteY23" fmla="*/ 834226 h 894132"/>
                  <a:gd name="connsiteX24" fmla="*/ 746666 w 1166050"/>
                  <a:gd name="connsiteY24" fmla="*/ 835120 h 894132"/>
                  <a:gd name="connsiteX25" fmla="*/ 747560 w 1166050"/>
                  <a:gd name="connsiteY25" fmla="*/ 833332 h 894132"/>
                  <a:gd name="connsiteX26" fmla="*/ 752031 w 1166050"/>
                  <a:gd name="connsiteY26" fmla="*/ 826179 h 894132"/>
                  <a:gd name="connsiteX27" fmla="*/ 757396 w 1166050"/>
                  <a:gd name="connsiteY27" fmla="*/ 818132 h 894132"/>
                  <a:gd name="connsiteX28" fmla="*/ 764550 w 1166050"/>
                  <a:gd name="connsiteY28" fmla="*/ 808296 h 894132"/>
                  <a:gd name="connsiteX29" fmla="*/ 764550 w 1166050"/>
                  <a:gd name="connsiteY29" fmla="*/ 806508 h 894132"/>
                  <a:gd name="connsiteX30" fmla="*/ 761868 w 1166050"/>
                  <a:gd name="connsiteY30" fmla="*/ 805614 h 894132"/>
                  <a:gd name="connsiteX31" fmla="*/ 790482 w 1166050"/>
                  <a:gd name="connsiteY31" fmla="*/ 784155 h 894132"/>
                  <a:gd name="connsiteX32" fmla="*/ 788694 w 1166050"/>
                  <a:gd name="connsiteY32" fmla="*/ 782366 h 894132"/>
                  <a:gd name="connsiteX33" fmla="*/ 791377 w 1166050"/>
                  <a:gd name="connsiteY33" fmla="*/ 777896 h 894132"/>
                  <a:gd name="connsiteX34" fmla="*/ 792271 w 1166050"/>
                  <a:gd name="connsiteY34" fmla="*/ 776107 h 894132"/>
                  <a:gd name="connsiteX35" fmla="*/ 791377 w 1166050"/>
                  <a:gd name="connsiteY35" fmla="*/ 774319 h 894132"/>
                  <a:gd name="connsiteX36" fmla="*/ 783329 w 1166050"/>
                  <a:gd name="connsiteY36" fmla="*/ 779684 h 894132"/>
                  <a:gd name="connsiteX37" fmla="*/ 769915 w 1166050"/>
                  <a:gd name="connsiteY37" fmla="*/ 790414 h 894132"/>
                  <a:gd name="connsiteX38" fmla="*/ 767233 w 1166050"/>
                  <a:gd name="connsiteY38" fmla="*/ 790414 h 894132"/>
                  <a:gd name="connsiteX39" fmla="*/ 765444 w 1166050"/>
                  <a:gd name="connsiteY39" fmla="*/ 789519 h 894132"/>
                  <a:gd name="connsiteX40" fmla="*/ 765444 w 1166050"/>
                  <a:gd name="connsiteY40" fmla="*/ 788625 h 894132"/>
                  <a:gd name="connsiteX41" fmla="*/ 766339 w 1166050"/>
                  <a:gd name="connsiteY41" fmla="*/ 786837 h 894132"/>
                  <a:gd name="connsiteX42" fmla="*/ 767233 w 1166050"/>
                  <a:gd name="connsiteY42" fmla="*/ 785049 h 894132"/>
                  <a:gd name="connsiteX43" fmla="*/ 768127 w 1166050"/>
                  <a:gd name="connsiteY43" fmla="*/ 784155 h 894132"/>
                  <a:gd name="connsiteX44" fmla="*/ 769021 w 1166050"/>
                  <a:gd name="connsiteY44" fmla="*/ 782366 h 894132"/>
                  <a:gd name="connsiteX45" fmla="*/ 769915 w 1166050"/>
                  <a:gd name="connsiteY45" fmla="*/ 780578 h 894132"/>
                  <a:gd name="connsiteX46" fmla="*/ 771704 w 1166050"/>
                  <a:gd name="connsiteY46" fmla="*/ 777002 h 894132"/>
                  <a:gd name="connsiteX47" fmla="*/ 772598 w 1166050"/>
                  <a:gd name="connsiteY47" fmla="*/ 775213 h 894132"/>
                  <a:gd name="connsiteX48" fmla="*/ 774387 w 1166050"/>
                  <a:gd name="connsiteY48" fmla="*/ 772531 h 894132"/>
                  <a:gd name="connsiteX49" fmla="*/ 773492 w 1166050"/>
                  <a:gd name="connsiteY49" fmla="*/ 769849 h 894132"/>
                  <a:gd name="connsiteX50" fmla="*/ 785117 w 1166050"/>
                  <a:gd name="connsiteY50" fmla="*/ 760013 h 894132"/>
                  <a:gd name="connsiteX51" fmla="*/ 784223 w 1166050"/>
                  <a:gd name="connsiteY51" fmla="*/ 760013 h 894132"/>
                  <a:gd name="connsiteX52" fmla="*/ 803895 w 1166050"/>
                  <a:gd name="connsiteY52" fmla="*/ 749283 h 894132"/>
                  <a:gd name="connsiteX53" fmla="*/ 806578 w 1166050"/>
                  <a:gd name="connsiteY53" fmla="*/ 746601 h 894132"/>
                  <a:gd name="connsiteX54" fmla="*/ 779752 w 1166050"/>
                  <a:gd name="connsiteY54" fmla="*/ 760013 h 894132"/>
                  <a:gd name="connsiteX55" fmla="*/ 777069 w 1166050"/>
                  <a:gd name="connsiteY55" fmla="*/ 761801 h 894132"/>
                  <a:gd name="connsiteX56" fmla="*/ 772598 w 1166050"/>
                  <a:gd name="connsiteY56" fmla="*/ 760013 h 894132"/>
                  <a:gd name="connsiteX57" fmla="*/ 772598 w 1166050"/>
                  <a:gd name="connsiteY57" fmla="*/ 759119 h 894132"/>
                  <a:gd name="connsiteX58" fmla="*/ 782434 w 1166050"/>
                  <a:gd name="connsiteY58" fmla="*/ 751072 h 894132"/>
                  <a:gd name="connsiteX59" fmla="*/ 786011 w 1166050"/>
                  <a:gd name="connsiteY59" fmla="*/ 752860 h 894132"/>
                  <a:gd name="connsiteX60" fmla="*/ 977372 w 1166050"/>
                  <a:gd name="connsiteY60" fmla="*/ 699212 h 894132"/>
                  <a:gd name="connsiteX61" fmla="*/ 992574 w 1166050"/>
                  <a:gd name="connsiteY61" fmla="*/ 689377 h 894132"/>
                  <a:gd name="connsiteX62" fmla="*/ 1017612 w 1166050"/>
                  <a:gd name="connsiteY62" fmla="*/ 672388 h 894132"/>
                  <a:gd name="connsiteX63" fmla="*/ 1046227 w 1166050"/>
                  <a:gd name="connsiteY63" fmla="*/ 633940 h 894132"/>
                  <a:gd name="connsiteX64" fmla="*/ 1044438 w 1166050"/>
                  <a:gd name="connsiteY64" fmla="*/ 630364 h 894132"/>
                  <a:gd name="connsiteX65" fmla="*/ 970219 w 1166050"/>
                  <a:gd name="connsiteY65" fmla="*/ 685800 h 894132"/>
                  <a:gd name="connsiteX66" fmla="*/ 858442 w 1166050"/>
                  <a:gd name="connsiteY66" fmla="*/ 706365 h 894132"/>
                  <a:gd name="connsiteX67" fmla="*/ 866490 w 1166050"/>
                  <a:gd name="connsiteY67" fmla="*/ 702789 h 894132"/>
                  <a:gd name="connsiteX68" fmla="*/ 873644 w 1166050"/>
                  <a:gd name="connsiteY68" fmla="*/ 692953 h 894132"/>
                  <a:gd name="connsiteX69" fmla="*/ 879009 w 1166050"/>
                  <a:gd name="connsiteY69" fmla="*/ 692953 h 894132"/>
                  <a:gd name="connsiteX70" fmla="*/ 882586 w 1166050"/>
                  <a:gd name="connsiteY70" fmla="*/ 689377 h 894132"/>
                  <a:gd name="connsiteX71" fmla="*/ 889740 w 1166050"/>
                  <a:gd name="connsiteY71" fmla="*/ 687588 h 894132"/>
                  <a:gd name="connsiteX72" fmla="*/ 866490 w 1166050"/>
                  <a:gd name="connsiteY72" fmla="*/ 687588 h 894132"/>
                  <a:gd name="connsiteX73" fmla="*/ 871855 w 1166050"/>
                  <a:gd name="connsiteY73" fmla="*/ 677753 h 894132"/>
                  <a:gd name="connsiteX74" fmla="*/ 879009 w 1166050"/>
                  <a:gd name="connsiteY74" fmla="*/ 677753 h 894132"/>
                  <a:gd name="connsiteX75" fmla="*/ 882586 w 1166050"/>
                  <a:gd name="connsiteY75" fmla="*/ 670600 h 894132"/>
                  <a:gd name="connsiteX76" fmla="*/ 955017 w 1166050"/>
                  <a:gd name="connsiteY76" fmla="*/ 630364 h 894132"/>
                  <a:gd name="connsiteX77" fmla="*/ 941604 w 1166050"/>
                  <a:gd name="connsiteY77" fmla="*/ 632152 h 894132"/>
                  <a:gd name="connsiteX78" fmla="*/ 945181 w 1166050"/>
                  <a:gd name="connsiteY78" fmla="*/ 626787 h 894132"/>
                  <a:gd name="connsiteX79" fmla="*/ 997939 w 1166050"/>
                  <a:gd name="connsiteY79" fmla="*/ 604434 h 894132"/>
                  <a:gd name="connsiteX80" fmla="*/ 979161 w 1166050"/>
                  <a:gd name="connsiteY80" fmla="*/ 604434 h 894132"/>
                  <a:gd name="connsiteX81" fmla="*/ 988997 w 1166050"/>
                  <a:gd name="connsiteY81" fmla="*/ 599069 h 894132"/>
                  <a:gd name="connsiteX82" fmla="*/ 988997 w 1166050"/>
                  <a:gd name="connsiteY82" fmla="*/ 593704 h 894132"/>
                  <a:gd name="connsiteX83" fmla="*/ 992574 w 1166050"/>
                  <a:gd name="connsiteY83" fmla="*/ 591916 h 894132"/>
                  <a:gd name="connsiteX84" fmla="*/ 988997 w 1166050"/>
                  <a:gd name="connsiteY84" fmla="*/ 590128 h 894132"/>
                  <a:gd name="connsiteX85" fmla="*/ 998833 w 1166050"/>
                  <a:gd name="connsiteY85" fmla="*/ 584763 h 894132"/>
                  <a:gd name="connsiteX86" fmla="*/ 993468 w 1166050"/>
                  <a:gd name="connsiteY86" fmla="*/ 582975 h 894132"/>
                  <a:gd name="connsiteX87" fmla="*/ 1015823 w 1166050"/>
                  <a:gd name="connsiteY87" fmla="*/ 573139 h 894132"/>
                  <a:gd name="connsiteX88" fmla="*/ 1008670 w 1166050"/>
                  <a:gd name="connsiteY88" fmla="*/ 569563 h 894132"/>
                  <a:gd name="connsiteX89" fmla="*/ 1012247 w 1166050"/>
                  <a:gd name="connsiteY89" fmla="*/ 567774 h 894132"/>
                  <a:gd name="connsiteX90" fmla="*/ 1008670 w 1166050"/>
                  <a:gd name="connsiteY90" fmla="*/ 567774 h 894132"/>
                  <a:gd name="connsiteX91" fmla="*/ 1006881 w 1166050"/>
                  <a:gd name="connsiteY91" fmla="*/ 560621 h 894132"/>
                  <a:gd name="connsiteX92" fmla="*/ 1022083 w 1166050"/>
                  <a:gd name="connsiteY92" fmla="*/ 520385 h 894132"/>
                  <a:gd name="connsiteX93" fmla="*/ 1018506 w 1166050"/>
                  <a:gd name="connsiteY93" fmla="*/ 518597 h 894132"/>
                  <a:gd name="connsiteX94" fmla="*/ 949652 w 1166050"/>
                  <a:gd name="connsiteY94" fmla="*/ 550786 h 894132"/>
                  <a:gd name="connsiteX95" fmla="*/ 938027 w 1166050"/>
                  <a:gd name="connsiteY95" fmla="*/ 550786 h 894132"/>
                  <a:gd name="connsiteX96" fmla="*/ 909412 w 1166050"/>
                  <a:gd name="connsiteY96" fmla="*/ 548998 h 894132"/>
                  <a:gd name="connsiteX97" fmla="*/ 892422 w 1166050"/>
                  <a:gd name="connsiteY97" fmla="*/ 535586 h 894132"/>
                  <a:gd name="connsiteX98" fmla="*/ 850394 w 1166050"/>
                  <a:gd name="connsiteY98" fmla="*/ 515021 h 894132"/>
                  <a:gd name="connsiteX99" fmla="*/ 720734 w 1166050"/>
                  <a:gd name="connsiteY99" fmla="*/ 496244 h 894132"/>
                  <a:gd name="connsiteX100" fmla="*/ 779752 w 1166050"/>
                  <a:gd name="connsiteY100" fmla="*/ 479255 h 894132"/>
                  <a:gd name="connsiteX101" fmla="*/ 865596 w 1166050"/>
                  <a:gd name="connsiteY101" fmla="*/ 462267 h 894132"/>
                  <a:gd name="connsiteX102" fmla="*/ 848606 w 1166050"/>
                  <a:gd name="connsiteY102" fmla="*/ 462267 h 894132"/>
                  <a:gd name="connsiteX103" fmla="*/ 776175 w 1166050"/>
                  <a:gd name="connsiteY103" fmla="*/ 472102 h 894132"/>
                  <a:gd name="connsiteX104" fmla="*/ 726993 w 1166050"/>
                  <a:gd name="connsiteY104" fmla="*/ 485514 h 894132"/>
                  <a:gd name="connsiteX105" fmla="*/ 700167 w 1166050"/>
                  <a:gd name="connsiteY105" fmla="*/ 497138 h 894132"/>
                  <a:gd name="connsiteX106" fmla="*/ 700167 w 1166050"/>
                  <a:gd name="connsiteY106" fmla="*/ 491773 h 894132"/>
                  <a:gd name="connsiteX107" fmla="*/ 764550 w 1166050"/>
                  <a:gd name="connsiteY107" fmla="*/ 449749 h 894132"/>
                  <a:gd name="connsiteX108" fmla="*/ 853971 w 1166050"/>
                  <a:gd name="connsiteY108" fmla="*/ 453325 h 894132"/>
                  <a:gd name="connsiteX109" fmla="*/ 918354 w 1166050"/>
                  <a:gd name="connsiteY109" fmla="*/ 464949 h 894132"/>
                  <a:gd name="connsiteX110" fmla="*/ 935344 w 1166050"/>
                  <a:gd name="connsiteY110" fmla="*/ 480149 h 894132"/>
                  <a:gd name="connsiteX111" fmla="*/ 965748 w 1166050"/>
                  <a:gd name="connsiteY111" fmla="*/ 487302 h 894132"/>
                  <a:gd name="connsiteX112" fmla="*/ 965748 w 1166050"/>
                  <a:gd name="connsiteY112" fmla="*/ 477467 h 894132"/>
                  <a:gd name="connsiteX113" fmla="*/ 988103 w 1166050"/>
                  <a:gd name="connsiteY113" fmla="*/ 475679 h 894132"/>
                  <a:gd name="connsiteX114" fmla="*/ 969324 w 1166050"/>
                  <a:gd name="connsiteY114" fmla="*/ 439913 h 894132"/>
                  <a:gd name="connsiteX115" fmla="*/ 971113 w 1166050"/>
                  <a:gd name="connsiteY115" fmla="*/ 436337 h 894132"/>
                  <a:gd name="connsiteX116" fmla="*/ 1011352 w 1166050"/>
                  <a:gd name="connsiteY116" fmla="*/ 470314 h 894132"/>
                  <a:gd name="connsiteX117" fmla="*/ 1036390 w 1166050"/>
                  <a:gd name="connsiteY117" fmla="*/ 468526 h 894132"/>
                  <a:gd name="connsiteX118" fmla="*/ 997045 w 1166050"/>
                  <a:gd name="connsiteY118" fmla="*/ 417560 h 894132"/>
                  <a:gd name="connsiteX119" fmla="*/ 997045 w 1166050"/>
                  <a:gd name="connsiteY119" fmla="*/ 410407 h 894132"/>
                  <a:gd name="connsiteX120" fmla="*/ 991680 w 1166050"/>
                  <a:gd name="connsiteY120" fmla="*/ 406831 h 894132"/>
                  <a:gd name="connsiteX121" fmla="*/ 991680 w 1166050"/>
                  <a:gd name="connsiteY121" fmla="*/ 399677 h 894132"/>
                  <a:gd name="connsiteX122" fmla="*/ 983632 w 1166050"/>
                  <a:gd name="connsiteY122" fmla="*/ 384477 h 894132"/>
                  <a:gd name="connsiteX123" fmla="*/ 978267 w 1166050"/>
                  <a:gd name="connsiteY123" fmla="*/ 354077 h 894132"/>
                  <a:gd name="connsiteX124" fmla="*/ 971113 w 1166050"/>
                  <a:gd name="connsiteY124" fmla="*/ 325464 h 894132"/>
                  <a:gd name="connsiteX125" fmla="*/ 955911 w 1166050"/>
                  <a:gd name="connsiteY125" fmla="*/ 244098 h 894132"/>
                  <a:gd name="connsiteX126" fmla="*/ 989891 w 1166050"/>
                  <a:gd name="connsiteY126" fmla="*/ 158262 h 894132"/>
                  <a:gd name="connsiteX127" fmla="*/ 1037284 w 1166050"/>
                  <a:gd name="connsiteY127" fmla="*/ 104614 h 894132"/>
                  <a:gd name="connsiteX128" fmla="*/ 1069476 w 1166050"/>
                  <a:gd name="connsiteY128" fmla="*/ 50966 h 894132"/>
                  <a:gd name="connsiteX129" fmla="*/ 1121340 w 1166050"/>
                  <a:gd name="connsiteY129" fmla="*/ 16989 h 894132"/>
                  <a:gd name="connsiteX130" fmla="*/ 1166051 w 1166050"/>
                  <a:gd name="connsiteY130" fmla="*/ 0 h 894132"/>
                  <a:gd name="connsiteX131" fmla="*/ 0 w 1166050"/>
                  <a:gd name="connsiteY131" fmla="*/ 0 h 894132"/>
                  <a:gd name="connsiteX132" fmla="*/ 0 w 1166050"/>
                  <a:gd name="connsiteY132" fmla="*/ 894133 h 894132"/>
                  <a:gd name="connsiteX133" fmla="*/ 828933 w 1166050"/>
                  <a:gd name="connsiteY133" fmla="*/ 894133 h 894132"/>
                  <a:gd name="connsiteX134" fmla="*/ 938027 w 1166050"/>
                  <a:gd name="connsiteY134" fmla="*/ 837803 h 894132"/>
                  <a:gd name="connsiteX135" fmla="*/ 1023871 w 1166050"/>
                  <a:gd name="connsiteY135" fmla="*/ 790414 h 894132"/>
                  <a:gd name="connsiteX136" fmla="*/ 764550 w 1166050"/>
                  <a:gd name="connsiteY136" fmla="*/ 668812 h 894132"/>
                  <a:gd name="connsiteX137" fmla="*/ 756502 w 1166050"/>
                  <a:gd name="connsiteY137" fmla="*/ 667023 h 894132"/>
                  <a:gd name="connsiteX138" fmla="*/ 777069 w 1166050"/>
                  <a:gd name="connsiteY138" fmla="*/ 655400 h 894132"/>
                  <a:gd name="connsiteX139" fmla="*/ 788694 w 1166050"/>
                  <a:gd name="connsiteY139" fmla="*/ 651823 h 894132"/>
                  <a:gd name="connsiteX140" fmla="*/ 800319 w 1166050"/>
                  <a:gd name="connsiteY140" fmla="*/ 658976 h 894132"/>
                  <a:gd name="connsiteX141" fmla="*/ 764550 w 1166050"/>
                  <a:gd name="connsiteY141" fmla="*/ 668812 h 894132"/>
                  <a:gd name="connsiteX142" fmla="*/ 505229 w 1166050"/>
                  <a:gd name="connsiteY142" fmla="*/ 632152 h 894132"/>
                  <a:gd name="connsiteX143" fmla="*/ 503441 w 1166050"/>
                  <a:gd name="connsiteY143" fmla="*/ 628576 h 894132"/>
                  <a:gd name="connsiteX144" fmla="*/ 557988 w 1166050"/>
                  <a:gd name="connsiteY144" fmla="*/ 542739 h 894132"/>
                  <a:gd name="connsiteX145" fmla="*/ 615217 w 1166050"/>
                  <a:gd name="connsiteY145" fmla="*/ 495350 h 894132"/>
                  <a:gd name="connsiteX146" fmla="*/ 710003 w 1166050"/>
                  <a:gd name="connsiteY146" fmla="*/ 421137 h 894132"/>
                  <a:gd name="connsiteX147" fmla="*/ 753820 w 1166050"/>
                  <a:gd name="connsiteY147" fmla="*/ 422925 h 894132"/>
                  <a:gd name="connsiteX148" fmla="*/ 733253 w 1166050"/>
                  <a:gd name="connsiteY148" fmla="*/ 432760 h 894132"/>
                  <a:gd name="connsiteX149" fmla="*/ 727888 w 1166050"/>
                  <a:gd name="connsiteY149" fmla="*/ 430972 h 894132"/>
                  <a:gd name="connsiteX150" fmla="*/ 729676 w 1166050"/>
                  <a:gd name="connsiteY150" fmla="*/ 425607 h 894132"/>
                  <a:gd name="connsiteX151" fmla="*/ 676023 w 1166050"/>
                  <a:gd name="connsiteY151" fmla="*/ 474785 h 894132"/>
                  <a:gd name="connsiteX152" fmla="*/ 637572 w 1166050"/>
                  <a:gd name="connsiteY152" fmla="*/ 518597 h 894132"/>
                  <a:gd name="connsiteX153" fmla="*/ 635784 w 1166050"/>
                  <a:gd name="connsiteY153" fmla="*/ 515021 h 894132"/>
                  <a:gd name="connsiteX154" fmla="*/ 505229 w 1166050"/>
                  <a:gd name="connsiteY154" fmla="*/ 632152 h 894132"/>
                  <a:gd name="connsiteX155" fmla="*/ 645620 w 1166050"/>
                  <a:gd name="connsiteY155" fmla="*/ 520385 h 894132"/>
                  <a:gd name="connsiteX156" fmla="*/ 640255 w 1166050"/>
                  <a:gd name="connsiteY156" fmla="*/ 527538 h 894132"/>
                  <a:gd name="connsiteX157" fmla="*/ 633101 w 1166050"/>
                  <a:gd name="connsiteY157" fmla="*/ 534692 h 894132"/>
                  <a:gd name="connsiteX158" fmla="*/ 629524 w 1166050"/>
                  <a:gd name="connsiteY158" fmla="*/ 532903 h 894132"/>
                  <a:gd name="connsiteX159" fmla="*/ 642938 w 1166050"/>
                  <a:gd name="connsiteY159" fmla="*/ 517703 h 894132"/>
                  <a:gd name="connsiteX160" fmla="*/ 645620 w 1166050"/>
                  <a:gd name="connsiteY160" fmla="*/ 520385 h 894132"/>
                  <a:gd name="connsiteX161" fmla="*/ 724311 w 1166050"/>
                  <a:gd name="connsiteY161" fmla="*/ 773425 h 894132"/>
                  <a:gd name="connsiteX162" fmla="*/ 719840 w 1166050"/>
                  <a:gd name="connsiteY162" fmla="*/ 778790 h 894132"/>
                  <a:gd name="connsiteX163" fmla="*/ 721628 w 1166050"/>
                  <a:gd name="connsiteY163" fmla="*/ 781472 h 894132"/>
                  <a:gd name="connsiteX164" fmla="*/ 709109 w 1166050"/>
                  <a:gd name="connsiteY164" fmla="*/ 790414 h 894132"/>
                  <a:gd name="connsiteX165" fmla="*/ 706426 w 1166050"/>
                  <a:gd name="connsiteY165" fmla="*/ 790414 h 894132"/>
                  <a:gd name="connsiteX166" fmla="*/ 700167 w 1166050"/>
                  <a:gd name="connsiteY166" fmla="*/ 796673 h 894132"/>
                  <a:gd name="connsiteX167" fmla="*/ 691225 w 1166050"/>
                  <a:gd name="connsiteY167" fmla="*/ 794884 h 894132"/>
                  <a:gd name="connsiteX168" fmla="*/ 703744 w 1166050"/>
                  <a:gd name="connsiteY168" fmla="*/ 783261 h 894132"/>
                  <a:gd name="connsiteX169" fmla="*/ 710898 w 1166050"/>
                  <a:gd name="connsiteY169" fmla="*/ 776107 h 894132"/>
                  <a:gd name="connsiteX170" fmla="*/ 714474 w 1166050"/>
                  <a:gd name="connsiteY170" fmla="*/ 772531 h 894132"/>
                  <a:gd name="connsiteX171" fmla="*/ 724311 w 1166050"/>
                  <a:gd name="connsiteY171" fmla="*/ 773425 h 894132"/>
                  <a:gd name="connsiteX172" fmla="*/ 693908 w 1166050"/>
                  <a:gd name="connsiteY172" fmla="*/ 760013 h 894132"/>
                  <a:gd name="connsiteX173" fmla="*/ 674235 w 1166050"/>
                  <a:gd name="connsiteY173" fmla="*/ 773425 h 894132"/>
                  <a:gd name="connsiteX174" fmla="*/ 651880 w 1166050"/>
                  <a:gd name="connsiteY174" fmla="*/ 784155 h 894132"/>
                  <a:gd name="connsiteX175" fmla="*/ 649197 w 1166050"/>
                  <a:gd name="connsiteY175" fmla="*/ 783261 h 894132"/>
                  <a:gd name="connsiteX176" fmla="*/ 632207 w 1166050"/>
                  <a:gd name="connsiteY176" fmla="*/ 796673 h 894132"/>
                  <a:gd name="connsiteX177" fmla="*/ 629524 w 1166050"/>
                  <a:gd name="connsiteY177" fmla="*/ 799355 h 894132"/>
                  <a:gd name="connsiteX178" fmla="*/ 626842 w 1166050"/>
                  <a:gd name="connsiteY178" fmla="*/ 802037 h 894132"/>
                  <a:gd name="connsiteX179" fmla="*/ 623265 w 1166050"/>
                  <a:gd name="connsiteY179" fmla="*/ 805614 h 894132"/>
                  <a:gd name="connsiteX180" fmla="*/ 620582 w 1166050"/>
                  <a:gd name="connsiteY180" fmla="*/ 808296 h 894132"/>
                  <a:gd name="connsiteX181" fmla="*/ 617005 w 1166050"/>
                  <a:gd name="connsiteY181" fmla="*/ 807402 h 894132"/>
                  <a:gd name="connsiteX182" fmla="*/ 614323 w 1166050"/>
                  <a:gd name="connsiteY182" fmla="*/ 809190 h 894132"/>
                  <a:gd name="connsiteX183" fmla="*/ 611640 w 1166050"/>
                  <a:gd name="connsiteY183" fmla="*/ 810979 h 894132"/>
                  <a:gd name="connsiteX184" fmla="*/ 609852 w 1166050"/>
                  <a:gd name="connsiteY184" fmla="*/ 810979 h 894132"/>
                  <a:gd name="connsiteX185" fmla="*/ 603592 w 1166050"/>
                  <a:gd name="connsiteY185" fmla="*/ 816343 h 894132"/>
                  <a:gd name="connsiteX186" fmla="*/ 593756 w 1166050"/>
                  <a:gd name="connsiteY186" fmla="*/ 827073 h 894132"/>
                  <a:gd name="connsiteX187" fmla="*/ 593756 w 1166050"/>
                  <a:gd name="connsiteY187" fmla="*/ 827967 h 894132"/>
                  <a:gd name="connsiteX188" fmla="*/ 592862 w 1166050"/>
                  <a:gd name="connsiteY188" fmla="*/ 828861 h 894132"/>
                  <a:gd name="connsiteX189" fmla="*/ 591968 w 1166050"/>
                  <a:gd name="connsiteY189" fmla="*/ 829755 h 894132"/>
                  <a:gd name="connsiteX190" fmla="*/ 591073 w 1166050"/>
                  <a:gd name="connsiteY190" fmla="*/ 831544 h 894132"/>
                  <a:gd name="connsiteX191" fmla="*/ 589285 w 1166050"/>
                  <a:gd name="connsiteY191" fmla="*/ 832438 h 894132"/>
                  <a:gd name="connsiteX192" fmla="*/ 588391 w 1166050"/>
                  <a:gd name="connsiteY192" fmla="*/ 831544 h 894132"/>
                  <a:gd name="connsiteX193" fmla="*/ 587496 w 1166050"/>
                  <a:gd name="connsiteY193" fmla="*/ 830650 h 894132"/>
                  <a:gd name="connsiteX194" fmla="*/ 585708 w 1166050"/>
                  <a:gd name="connsiteY194" fmla="*/ 827967 h 894132"/>
                  <a:gd name="connsiteX195" fmla="*/ 585708 w 1166050"/>
                  <a:gd name="connsiteY195" fmla="*/ 827073 h 894132"/>
                  <a:gd name="connsiteX196" fmla="*/ 591073 w 1166050"/>
                  <a:gd name="connsiteY196" fmla="*/ 820814 h 894132"/>
                  <a:gd name="connsiteX197" fmla="*/ 592862 w 1166050"/>
                  <a:gd name="connsiteY197" fmla="*/ 819026 h 894132"/>
                  <a:gd name="connsiteX198" fmla="*/ 595544 w 1166050"/>
                  <a:gd name="connsiteY198" fmla="*/ 815449 h 894132"/>
                  <a:gd name="connsiteX199" fmla="*/ 596439 w 1166050"/>
                  <a:gd name="connsiteY199" fmla="*/ 813661 h 894132"/>
                  <a:gd name="connsiteX200" fmla="*/ 601804 w 1166050"/>
                  <a:gd name="connsiteY200" fmla="*/ 806508 h 894132"/>
                  <a:gd name="connsiteX201" fmla="*/ 602698 w 1166050"/>
                  <a:gd name="connsiteY201" fmla="*/ 805614 h 894132"/>
                  <a:gd name="connsiteX202" fmla="*/ 605381 w 1166050"/>
                  <a:gd name="connsiteY202" fmla="*/ 802037 h 894132"/>
                  <a:gd name="connsiteX203" fmla="*/ 607169 w 1166050"/>
                  <a:gd name="connsiteY203" fmla="*/ 798461 h 894132"/>
                  <a:gd name="connsiteX204" fmla="*/ 607169 w 1166050"/>
                  <a:gd name="connsiteY204" fmla="*/ 797567 h 894132"/>
                  <a:gd name="connsiteX205" fmla="*/ 608958 w 1166050"/>
                  <a:gd name="connsiteY205" fmla="*/ 793990 h 894132"/>
                  <a:gd name="connsiteX206" fmla="*/ 608958 w 1166050"/>
                  <a:gd name="connsiteY206" fmla="*/ 793096 h 894132"/>
                  <a:gd name="connsiteX207" fmla="*/ 609852 w 1166050"/>
                  <a:gd name="connsiteY207" fmla="*/ 791308 h 894132"/>
                  <a:gd name="connsiteX208" fmla="*/ 610746 w 1166050"/>
                  <a:gd name="connsiteY208" fmla="*/ 788625 h 894132"/>
                  <a:gd name="connsiteX209" fmla="*/ 610746 w 1166050"/>
                  <a:gd name="connsiteY209" fmla="*/ 787731 h 894132"/>
                  <a:gd name="connsiteX210" fmla="*/ 617900 w 1166050"/>
                  <a:gd name="connsiteY210" fmla="*/ 778790 h 894132"/>
                  <a:gd name="connsiteX211" fmla="*/ 617005 w 1166050"/>
                  <a:gd name="connsiteY211" fmla="*/ 778790 h 894132"/>
                  <a:gd name="connsiteX212" fmla="*/ 610746 w 1166050"/>
                  <a:gd name="connsiteY212" fmla="*/ 784155 h 894132"/>
                  <a:gd name="connsiteX213" fmla="*/ 608063 w 1166050"/>
                  <a:gd name="connsiteY213" fmla="*/ 781472 h 894132"/>
                  <a:gd name="connsiteX214" fmla="*/ 611640 w 1166050"/>
                  <a:gd name="connsiteY214" fmla="*/ 777896 h 894132"/>
                  <a:gd name="connsiteX215" fmla="*/ 620582 w 1166050"/>
                  <a:gd name="connsiteY215" fmla="*/ 768954 h 894132"/>
                  <a:gd name="connsiteX216" fmla="*/ 625948 w 1166050"/>
                  <a:gd name="connsiteY216" fmla="*/ 765378 h 894132"/>
                  <a:gd name="connsiteX217" fmla="*/ 626842 w 1166050"/>
                  <a:gd name="connsiteY217" fmla="*/ 764484 h 894132"/>
                  <a:gd name="connsiteX218" fmla="*/ 630419 w 1166050"/>
                  <a:gd name="connsiteY218" fmla="*/ 760013 h 894132"/>
                  <a:gd name="connsiteX219" fmla="*/ 694802 w 1166050"/>
                  <a:gd name="connsiteY219" fmla="*/ 734977 h 894132"/>
                  <a:gd name="connsiteX220" fmla="*/ 721628 w 1166050"/>
                  <a:gd name="connsiteY220" fmla="*/ 734977 h 894132"/>
                  <a:gd name="connsiteX221" fmla="*/ 736830 w 1166050"/>
                  <a:gd name="connsiteY221" fmla="*/ 738554 h 894132"/>
                  <a:gd name="connsiteX222" fmla="*/ 693908 w 1166050"/>
                  <a:gd name="connsiteY222" fmla="*/ 760013 h 894132"/>
                  <a:gd name="connsiteX223" fmla="*/ 728782 w 1166050"/>
                  <a:gd name="connsiteY223" fmla="*/ 641988 h 894132"/>
                  <a:gd name="connsiteX224" fmla="*/ 735935 w 1166050"/>
                  <a:gd name="connsiteY224" fmla="*/ 638411 h 894132"/>
                  <a:gd name="connsiteX225" fmla="*/ 722522 w 1166050"/>
                  <a:gd name="connsiteY225" fmla="*/ 638411 h 894132"/>
                  <a:gd name="connsiteX226" fmla="*/ 720734 w 1166050"/>
                  <a:gd name="connsiteY226" fmla="*/ 634834 h 894132"/>
                  <a:gd name="connsiteX227" fmla="*/ 693908 w 1166050"/>
                  <a:gd name="connsiteY227" fmla="*/ 641988 h 894132"/>
                  <a:gd name="connsiteX228" fmla="*/ 658139 w 1166050"/>
                  <a:gd name="connsiteY228" fmla="*/ 657188 h 894132"/>
                  <a:gd name="connsiteX229" fmla="*/ 604486 w 1166050"/>
                  <a:gd name="connsiteY229" fmla="*/ 685800 h 894132"/>
                  <a:gd name="connsiteX230" fmla="*/ 602698 w 1166050"/>
                  <a:gd name="connsiteY230" fmla="*/ 682223 h 894132"/>
                  <a:gd name="connsiteX231" fmla="*/ 614323 w 1166050"/>
                  <a:gd name="connsiteY231" fmla="*/ 670600 h 894132"/>
                  <a:gd name="connsiteX232" fmla="*/ 612534 w 1166050"/>
                  <a:gd name="connsiteY232" fmla="*/ 667023 h 894132"/>
                  <a:gd name="connsiteX233" fmla="*/ 661716 w 1166050"/>
                  <a:gd name="connsiteY233" fmla="*/ 623211 h 894132"/>
                  <a:gd name="connsiteX234" fmla="*/ 661716 w 1166050"/>
                  <a:gd name="connsiteY234" fmla="*/ 617846 h 894132"/>
                  <a:gd name="connsiteX235" fmla="*/ 678706 w 1166050"/>
                  <a:gd name="connsiteY235" fmla="*/ 599069 h 894132"/>
                  <a:gd name="connsiteX236" fmla="*/ 695696 w 1166050"/>
                  <a:gd name="connsiteY236" fmla="*/ 583869 h 894132"/>
                  <a:gd name="connsiteX237" fmla="*/ 690331 w 1166050"/>
                  <a:gd name="connsiteY237" fmla="*/ 578504 h 894132"/>
                  <a:gd name="connsiteX238" fmla="*/ 669764 w 1166050"/>
                  <a:gd name="connsiteY238" fmla="*/ 576716 h 894132"/>
                  <a:gd name="connsiteX239" fmla="*/ 680494 w 1166050"/>
                  <a:gd name="connsiteY239" fmla="*/ 570457 h 894132"/>
                  <a:gd name="connsiteX240" fmla="*/ 676918 w 1166050"/>
                  <a:gd name="connsiteY240" fmla="*/ 567774 h 894132"/>
                  <a:gd name="connsiteX241" fmla="*/ 684965 w 1166050"/>
                  <a:gd name="connsiteY241" fmla="*/ 559727 h 894132"/>
                  <a:gd name="connsiteX242" fmla="*/ 705532 w 1166050"/>
                  <a:gd name="connsiteY242" fmla="*/ 552574 h 894132"/>
                  <a:gd name="connsiteX243" fmla="*/ 667975 w 1166050"/>
                  <a:gd name="connsiteY243" fmla="*/ 548998 h 894132"/>
                  <a:gd name="connsiteX244" fmla="*/ 710003 w 1166050"/>
                  <a:gd name="connsiteY244" fmla="*/ 498032 h 894132"/>
                  <a:gd name="connsiteX245" fmla="*/ 715369 w 1166050"/>
                  <a:gd name="connsiteY245" fmla="*/ 499820 h 894132"/>
                  <a:gd name="connsiteX246" fmla="*/ 701955 w 1166050"/>
                  <a:gd name="connsiteY246" fmla="*/ 516809 h 894132"/>
                  <a:gd name="connsiteX247" fmla="*/ 742195 w 1166050"/>
                  <a:gd name="connsiteY247" fmla="*/ 526644 h 894132"/>
                  <a:gd name="connsiteX248" fmla="*/ 735041 w 1166050"/>
                  <a:gd name="connsiteY248" fmla="*/ 528433 h 894132"/>
                  <a:gd name="connsiteX249" fmla="*/ 761868 w 1166050"/>
                  <a:gd name="connsiteY249" fmla="*/ 536480 h 894132"/>
                  <a:gd name="connsiteX250" fmla="*/ 746666 w 1166050"/>
                  <a:gd name="connsiteY250" fmla="*/ 536480 h 894132"/>
                  <a:gd name="connsiteX251" fmla="*/ 898682 w 1166050"/>
                  <a:gd name="connsiteY251" fmla="*/ 597281 h 894132"/>
                  <a:gd name="connsiteX252" fmla="*/ 782434 w 1166050"/>
                  <a:gd name="connsiteY252" fmla="*/ 633046 h 894132"/>
                  <a:gd name="connsiteX253" fmla="*/ 769021 w 1166050"/>
                  <a:gd name="connsiteY253" fmla="*/ 631258 h 894132"/>
                  <a:gd name="connsiteX254" fmla="*/ 767233 w 1166050"/>
                  <a:gd name="connsiteY254" fmla="*/ 636623 h 894132"/>
                  <a:gd name="connsiteX255" fmla="*/ 750243 w 1166050"/>
                  <a:gd name="connsiteY255" fmla="*/ 640199 h 894132"/>
                  <a:gd name="connsiteX256" fmla="*/ 728782 w 1166050"/>
                  <a:gd name="connsiteY256" fmla="*/ 641988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166050" h="894132">
                    <a:moveTo>
                      <a:pt x="1023871" y="790414"/>
                    </a:moveTo>
                    <a:cubicBezTo>
                      <a:pt x="1033708" y="780578"/>
                      <a:pt x="1043544" y="770743"/>
                      <a:pt x="1052486" y="760013"/>
                    </a:cubicBezTo>
                    <a:cubicBezTo>
                      <a:pt x="1070370" y="739448"/>
                      <a:pt x="1088254" y="720671"/>
                      <a:pt x="1108821" y="702789"/>
                    </a:cubicBezTo>
                    <a:cubicBezTo>
                      <a:pt x="1115081" y="697424"/>
                      <a:pt x="1121340" y="692059"/>
                      <a:pt x="1127600" y="688482"/>
                    </a:cubicBezTo>
                    <a:cubicBezTo>
                      <a:pt x="1129388" y="686694"/>
                      <a:pt x="1129388" y="683118"/>
                      <a:pt x="1131177" y="681329"/>
                    </a:cubicBezTo>
                    <a:cubicBezTo>
                      <a:pt x="1123129" y="684906"/>
                      <a:pt x="1117763" y="691165"/>
                      <a:pt x="1108821" y="694741"/>
                    </a:cubicBezTo>
                    <a:cubicBezTo>
                      <a:pt x="1107033" y="694741"/>
                      <a:pt x="1105244" y="692953"/>
                      <a:pt x="1107033" y="691165"/>
                    </a:cubicBezTo>
                    <a:cubicBezTo>
                      <a:pt x="1113292" y="686694"/>
                      <a:pt x="1119552" y="682223"/>
                      <a:pt x="1124917" y="677753"/>
                    </a:cubicBezTo>
                    <a:lnTo>
                      <a:pt x="1124023" y="677753"/>
                    </a:lnTo>
                    <a:cubicBezTo>
                      <a:pt x="1122234" y="677753"/>
                      <a:pt x="1122234" y="675965"/>
                      <a:pt x="1122234" y="674176"/>
                    </a:cubicBezTo>
                    <a:cubicBezTo>
                      <a:pt x="1099879" y="670600"/>
                      <a:pt x="1083783" y="685800"/>
                      <a:pt x="1068582" y="699212"/>
                    </a:cubicBezTo>
                    <a:cubicBezTo>
                      <a:pt x="1065005" y="701000"/>
                      <a:pt x="1061428" y="697424"/>
                      <a:pt x="1060534" y="697424"/>
                    </a:cubicBezTo>
                    <a:cubicBezTo>
                      <a:pt x="1035496" y="705471"/>
                      <a:pt x="1016718" y="727824"/>
                      <a:pt x="991680" y="737660"/>
                    </a:cubicBezTo>
                    <a:lnTo>
                      <a:pt x="991680" y="734083"/>
                    </a:lnTo>
                    <a:cubicBezTo>
                      <a:pt x="981843" y="737660"/>
                      <a:pt x="972007" y="743919"/>
                      <a:pt x="961277" y="745707"/>
                    </a:cubicBezTo>
                    <a:cubicBezTo>
                      <a:pt x="946075" y="749283"/>
                      <a:pt x="932662" y="747495"/>
                      <a:pt x="919249" y="747495"/>
                    </a:cubicBezTo>
                    <a:cubicBezTo>
                      <a:pt x="898682" y="749283"/>
                      <a:pt x="878115" y="753754"/>
                      <a:pt x="857548" y="758225"/>
                    </a:cubicBezTo>
                    <a:cubicBezTo>
                      <a:pt x="856654" y="758225"/>
                      <a:pt x="856654" y="758225"/>
                      <a:pt x="855760" y="759119"/>
                    </a:cubicBezTo>
                    <a:cubicBezTo>
                      <a:pt x="845029" y="761801"/>
                      <a:pt x="834299" y="766272"/>
                      <a:pt x="824462" y="771637"/>
                    </a:cubicBezTo>
                    <a:lnTo>
                      <a:pt x="820885" y="775213"/>
                    </a:lnTo>
                    <a:cubicBezTo>
                      <a:pt x="817309" y="778790"/>
                      <a:pt x="813732" y="783261"/>
                      <a:pt x="809261" y="785049"/>
                    </a:cubicBezTo>
                    <a:cubicBezTo>
                      <a:pt x="798530" y="790414"/>
                      <a:pt x="790482" y="799355"/>
                      <a:pt x="781540" y="807402"/>
                    </a:cubicBezTo>
                    <a:cubicBezTo>
                      <a:pt x="780646" y="808296"/>
                      <a:pt x="779752" y="808296"/>
                      <a:pt x="778858" y="808296"/>
                    </a:cubicBezTo>
                    <a:cubicBezTo>
                      <a:pt x="769915" y="817238"/>
                      <a:pt x="760973" y="826179"/>
                      <a:pt x="752031" y="834226"/>
                    </a:cubicBezTo>
                    <a:cubicBezTo>
                      <a:pt x="751137" y="835120"/>
                      <a:pt x="748454" y="835120"/>
                      <a:pt x="746666" y="835120"/>
                    </a:cubicBezTo>
                    <a:cubicBezTo>
                      <a:pt x="746666" y="834226"/>
                      <a:pt x="747560" y="834226"/>
                      <a:pt x="747560" y="833332"/>
                    </a:cubicBezTo>
                    <a:cubicBezTo>
                      <a:pt x="749349" y="830650"/>
                      <a:pt x="750243" y="828861"/>
                      <a:pt x="752031" y="826179"/>
                    </a:cubicBezTo>
                    <a:lnTo>
                      <a:pt x="757396" y="818132"/>
                    </a:lnTo>
                    <a:cubicBezTo>
                      <a:pt x="760079" y="814555"/>
                      <a:pt x="761868" y="810979"/>
                      <a:pt x="764550" y="808296"/>
                    </a:cubicBezTo>
                    <a:cubicBezTo>
                      <a:pt x="765444" y="807402"/>
                      <a:pt x="765444" y="806508"/>
                      <a:pt x="764550" y="806508"/>
                    </a:cubicBezTo>
                    <a:cubicBezTo>
                      <a:pt x="763656" y="805614"/>
                      <a:pt x="762762" y="805614"/>
                      <a:pt x="761868" y="805614"/>
                    </a:cubicBezTo>
                    <a:cubicBezTo>
                      <a:pt x="769915" y="797567"/>
                      <a:pt x="780646" y="790414"/>
                      <a:pt x="790482" y="784155"/>
                    </a:cubicBezTo>
                    <a:cubicBezTo>
                      <a:pt x="789588" y="784155"/>
                      <a:pt x="787800" y="783261"/>
                      <a:pt x="788694" y="782366"/>
                    </a:cubicBezTo>
                    <a:cubicBezTo>
                      <a:pt x="789588" y="780578"/>
                      <a:pt x="790482" y="779684"/>
                      <a:pt x="791377" y="777896"/>
                    </a:cubicBezTo>
                    <a:cubicBezTo>
                      <a:pt x="791377" y="777002"/>
                      <a:pt x="791377" y="777002"/>
                      <a:pt x="792271" y="776107"/>
                    </a:cubicBezTo>
                    <a:cubicBezTo>
                      <a:pt x="792271" y="775213"/>
                      <a:pt x="791377" y="775213"/>
                      <a:pt x="791377" y="774319"/>
                    </a:cubicBezTo>
                    <a:lnTo>
                      <a:pt x="783329" y="779684"/>
                    </a:lnTo>
                    <a:cubicBezTo>
                      <a:pt x="778858" y="783261"/>
                      <a:pt x="776175" y="790414"/>
                      <a:pt x="769915" y="790414"/>
                    </a:cubicBezTo>
                    <a:lnTo>
                      <a:pt x="767233" y="790414"/>
                    </a:lnTo>
                    <a:cubicBezTo>
                      <a:pt x="766339" y="790414"/>
                      <a:pt x="765444" y="790414"/>
                      <a:pt x="765444" y="789519"/>
                    </a:cubicBezTo>
                    <a:lnTo>
                      <a:pt x="765444" y="788625"/>
                    </a:lnTo>
                    <a:cubicBezTo>
                      <a:pt x="765444" y="787731"/>
                      <a:pt x="766339" y="787731"/>
                      <a:pt x="766339" y="786837"/>
                    </a:cubicBezTo>
                    <a:cubicBezTo>
                      <a:pt x="766339" y="785943"/>
                      <a:pt x="767233" y="785943"/>
                      <a:pt x="767233" y="785049"/>
                    </a:cubicBezTo>
                    <a:cubicBezTo>
                      <a:pt x="767233" y="785049"/>
                      <a:pt x="767233" y="784155"/>
                      <a:pt x="768127" y="784155"/>
                    </a:cubicBezTo>
                    <a:cubicBezTo>
                      <a:pt x="768127" y="783261"/>
                      <a:pt x="769021" y="782366"/>
                      <a:pt x="769021" y="782366"/>
                    </a:cubicBezTo>
                    <a:cubicBezTo>
                      <a:pt x="769021" y="781472"/>
                      <a:pt x="769915" y="781472"/>
                      <a:pt x="769915" y="780578"/>
                    </a:cubicBezTo>
                    <a:cubicBezTo>
                      <a:pt x="770810" y="779684"/>
                      <a:pt x="771704" y="777896"/>
                      <a:pt x="771704" y="777002"/>
                    </a:cubicBezTo>
                    <a:cubicBezTo>
                      <a:pt x="771704" y="776107"/>
                      <a:pt x="772598" y="776107"/>
                      <a:pt x="772598" y="775213"/>
                    </a:cubicBezTo>
                    <a:cubicBezTo>
                      <a:pt x="773492" y="774319"/>
                      <a:pt x="773492" y="773425"/>
                      <a:pt x="774387" y="772531"/>
                    </a:cubicBezTo>
                    <a:cubicBezTo>
                      <a:pt x="775281" y="770743"/>
                      <a:pt x="774387" y="769849"/>
                      <a:pt x="773492" y="769849"/>
                    </a:cubicBezTo>
                    <a:cubicBezTo>
                      <a:pt x="776175" y="765378"/>
                      <a:pt x="780646" y="762695"/>
                      <a:pt x="785117" y="760013"/>
                    </a:cubicBezTo>
                    <a:lnTo>
                      <a:pt x="784223" y="760013"/>
                    </a:lnTo>
                    <a:cubicBezTo>
                      <a:pt x="790482" y="756437"/>
                      <a:pt x="797636" y="752860"/>
                      <a:pt x="803895" y="749283"/>
                    </a:cubicBezTo>
                    <a:lnTo>
                      <a:pt x="806578" y="746601"/>
                    </a:lnTo>
                    <a:cubicBezTo>
                      <a:pt x="796742" y="750178"/>
                      <a:pt x="788694" y="754648"/>
                      <a:pt x="779752" y="760013"/>
                    </a:cubicBezTo>
                    <a:cubicBezTo>
                      <a:pt x="779752" y="760013"/>
                      <a:pt x="777963" y="760907"/>
                      <a:pt x="777069" y="761801"/>
                    </a:cubicBezTo>
                    <a:cubicBezTo>
                      <a:pt x="777069" y="761801"/>
                      <a:pt x="775281" y="762695"/>
                      <a:pt x="772598" y="760013"/>
                    </a:cubicBezTo>
                    <a:lnTo>
                      <a:pt x="772598" y="759119"/>
                    </a:lnTo>
                    <a:cubicBezTo>
                      <a:pt x="774387" y="755542"/>
                      <a:pt x="779752" y="753754"/>
                      <a:pt x="782434" y="751072"/>
                    </a:cubicBezTo>
                    <a:cubicBezTo>
                      <a:pt x="784223" y="751072"/>
                      <a:pt x="786011" y="751072"/>
                      <a:pt x="786011" y="752860"/>
                    </a:cubicBezTo>
                    <a:cubicBezTo>
                      <a:pt x="840558" y="710836"/>
                      <a:pt x="914778" y="720671"/>
                      <a:pt x="977372" y="699212"/>
                    </a:cubicBezTo>
                    <a:cubicBezTo>
                      <a:pt x="982738" y="695635"/>
                      <a:pt x="987209" y="692059"/>
                      <a:pt x="992574" y="689377"/>
                    </a:cubicBezTo>
                    <a:cubicBezTo>
                      <a:pt x="1000622" y="685800"/>
                      <a:pt x="1007775" y="677753"/>
                      <a:pt x="1017612" y="672388"/>
                    </a:cubicBezTo>
                    <a:cubicBezTo>
                      <a:pt x="1031025" y="662553"/>
                      <a:pt x="1040861" y="650035"/>
                      <a:pt x="1046227" y="633940"/>
                    </a:cubicBezTo>
                    <a:cubicBezTo>
                      <a:pt x="1046227" y="632152"/>
                      <a:pt x="1044438" y="630364"/>
                      <a:pt x="1044438" y="630364"/>
                    </a:cubicBezTo>
                    <a:cubicBezTo>
                      <a:pt x="1022083" y="653611"/>
                      <a:pt x="997045" y="672388"/>
                      <a:pt x="970219" y="685800"/>
                    </a:cubicBezTo>
                    <a:cubicBezTo>
                      <a:pt x="934450" y="704577"/>
                      <a:pt x="895999" y="701000"/>
                      <a:pt x="858442" y="706365"/>
                    </a:cubicBezTo>
                    <a:cubicBezTo>
                      <a:pt x="860231" y="702789"/>
                      <a:pt x="863808" y="702789"/>
                      <a:pt x="866490" y="702789"/>
                    </a:cubicBezTo>
                    <a:cubicBezTo>
                      <a:pt x="866490" y="697424"/>
                      <a:pt x="870067" y="695635"/>
                      <a:pt x="873644" y="692953"/>
                    </a:cubicBezTo>
                    <a:lnTo>
                      <a:pt x="879009" y="692953"/>
                    </a:lnTo>
                    <a:cubicBezTo>
                      <a:pt x="880798" y="692953"/>
                      <a:pt x="880798" y="689377"/>
                      <a:pt x="882586" y="689377"/>
                    </a:cubicBezTo>
                    <a:cubicBezTo>
                      <a:pt x="886163" y="689377"/>
                      <a:pt x="891528" y="687588"/>
                      <a:pt x="889740" y="687588"/>
                    </a:cubicBezTo>
                    <a:cubicBezTo>
                      <a:pt x="884374" y="680435"/>
                      <a:pt x="874538" y="692953"/>
                      <a:pt x="866490" y="687588"/>
                    </a:cubicBezTo>
                    <a:cubicBezTo>
                      <a:pt x="870067" y="684012"/>
                      <a:pt x="868279" y="679541"/>
                      <a:pt x="871855" y="677753"/>
                    </a:cubicBezTo>
                    <a:lnTo>
                      <a:pt x="879009" y="677753"/>
                    </a:lnTo>
                    <a:cubicBezTo>
                      <a:pt x="879009" y="674176"/>
                      <a:pt x="882586" y="670600"/>
                      <a:pt x="882586" y="670600"/>
                    </a:cubicBezTo>
                    <a:cubicBezTo>
                      <a:pt x="907624" y="655400"/>
                      <a:pt x="931768" y="643776"/>
                      <a:pt x="955017" y="630364"/>
                    </a:cubicBezTo>
                    <a:cubicBezTo>
                      <a:pt x="949652" y="630364"/>
                      <a:pt x="946969" y="635729"/>
                      <a:pt x="941604" y="632152"/>
                    </a:cubicBezTo>
                    <a:cubicBezTo>
                      <a:pt x="945181" y="632152"/>
                      <a:pt x="941604" y="626787"/>
                      <a:pt x="945181" y="626787"/>
                    </a:cubicBezTo>
                    <a:cubicBezTo>
                      <a:pt x="963959" y="621422"/>
                      <a:pt x="979161" y="611587"/>
                      <a:pt x="997939" y="604434"/>
                    </a:cubicBezTo>
                    <a:cubicBezTo>
                      <a:pt x="990785" y="604434"/>
                      <a:pt x="986314" y="609799"/>
                      <a:pt x="979161" y="604434"/>
                    </a:cubicBezTo>
                    <a:cubicBezTo>
                      <a:pt x="982738" y="602646"/>
                      <a:pt x="984526" y="599069"/>
                      <a:pt x="988997" y="599069"/>
                    </a:cubicBezTo>
                    <a:lnTo>
                      <a:pt x="988997" y="593704"/>
                    </a:lnTo>
                    <a:cubicBezTo>
                      <a:pt x="988997" y="591916"/>
                      <a:pt x="990785" y="591916"/>
                      <a:pt x="992574" y="591916"/>
                    </a:cubicBezTo>
                    <a:cubicBezTo>
                      <a:pt x="990785" y="591916"/>
                      <a:pt x="988997" y="590128"/>
                      <a:pt x="988997" y="590128"/>
                    </a:cubicBezTo>
                    <a:cubicBezTo>
                      <a:pt x="990785" y="586551"/>
                      <a:pt x="996151" y="588340"/>
                      <a:pt x="998833" y="584763"/>
                    </a:cubicBezTo>
                    <a:cubicBezTo>
                      <a:pt x="997045" y="584763"/>
                      <a:pt x="993468" y="584763"/>
                      <a:pt x="993468" y="582975"/>
                    </a:cubicBezTo>
                    <a:cubicBezTo>
                      <a:pt x="998833" y="575822"/>
                      <a:pt x="1006881" y="574928"/>
                      <a:pt x="1015823" y="573139"/>
                    </a:cubicBezTo>
                    <a:cubicBezTo>
                      <a:pt x="1014035" y="569563"/>
                      <a:pt x="1008670" y="573139"/>
                      <a:pt x="1008670" y="569563"/>
                    </a:cubicBezTo>
                    <a:cubicBezTo>
                      <a:pt x="1008670" y="567774"/>
                      <a:pt x="1010458" y="567774"/>
                      <a:pt x="1012247" y="567774"/>
                    </a:cubicBezTo>
                    <a:lnTo>
                      <a:pt x="1008670" y="567774"/>
                    </a:lnTo>
                    <a:cubicBezTo>
                      <a:pt x="1005093" y="565986"/>
                      <a:pt x="1006881" y="562410"/>
                      <a:pt x="1006881" y="560621"/>
                    </a:cubicBezTo>
                    <a:cubicBezTo>
                      <a:pt x="1016718" y="548998"/>
                      <a:pt x="1016718" y="533797"/>
                      <a:pt x="1022083" y="520385"/>
                    </a:cubicBezTo>
                    <a:cubicBezTo>
                      <a:pt x="1020294" y="520385"/>
                      <a:pt x="1018506" y="520385"/>
                      <a:pt x="1018506" y="518597"/>
                    </a:cubicBezTo>
                    <a:cubicBezTo>
                      <a:pt x="1001516" y="537374"/>
                      <a:pt x="974690" y="543633"/>
                      <a:pt x="949652" y="550786"/>
                    </a:cubicBezTo>
                    <a:lnTo>
                      <a:pt x="938027" y="550786"/>
                    </a:lnTo>
                    <a:cubicBezTo>
                      <a:pt x="929979" y="554362"/>
                      <a:pt x="917460" y="554362"/>
                      <a:pt x="909412" y="548998"/>
                    </a:cubicBezTo>
                    <a:cubicBezTo>
                      <a:pt x="902259" y="545421"/>
                      <a:pt x="899576" y="540950"/>
                      <a:pt x="892422" y="535586"/>
                    </a:cubicBezTo>
                    <a:cubicBezTo>
                      <a:pt x="879009" y="527538"/>
                      <a:pt x="865596" y="520385"/>
                      <a:pt x="850394" y="515021"/>
                    </a:cubicBezTo>
                    <a:cubicBezTo>
                      <a:pt x="808367" y="501609"/>
                      <a:pt x="764550" y="494456"/>
                      <a:pt x="720734" y="496244"/>
                    </a:cubicBezTo>
                    <a:cubicBezTo>
                      <a:pt x="739512" y="486408"/>
                      <a:pt x="760079" y="485514"/>
                      <a:pt x="779752" y="479255"/>
                    </a:cubicBezTo>
                    <a:cubicBezTo>
                      <a:pt x="808367" y="471208"/>
                      <a:pt x="835193" y="460479"/>
                      <a:pt x="865596" y="462267"/>
                    </a:cubicBezTo>
                    <a:cubicBezTo>
                      <a:pt x="860231" y="460479"/>
                      <a:pt x="853971" y="462267"/>
                      <a:pt x="848606" y="462267"/>
                    </a:cubicBezTo>
                    <a:cubicBezTo>
                      <a:pt x="825357" y="460479"/>
                      <a:pt x="801213" y="467632"/>
                      <a:pt x="776175" y="472102"/>
                    </a:cubicBezTo>
                    <a:cubicBezTo>
                      <a:pt x="759185" y="475679"/>
                      <a:pt x="743983" y="481938"/>
                      <a:pt x="726993" y="485514"/>
                    </a:cubicBezTo>
                    <a:cubicBezTo>
                      <a:pt x="717157" y="489091"/>
                      <a:pt x="711792" y="498926"/>
                      <a:pt x="700167" y="497138"/>
                    </a:cubicBezTo>
                    <a:lnTo>
                      <a:pt x="700167" y="491773"/>
                    </a:lnTo>
                    <a:cubicBezTo>
                      <a:pt x="717157" y="471208"/>
                      <a:pt x="737724" y="451537"/>
                      <a:pt x="764550" y="449749"/>
                    </a:cubicBezTo>
                    <a:cubicBezTo>
                      <a:pt x="794953" y="444384"/>
                      <a:pt x="823568" y="449749"/>
                      <a:pt x="853971" y="453325"/>
                    </a:cubicBezTo>
                    <a:cubicBezTo>
                      <a:pt x="876327" y="455114"/>
                      <a:pt x="895999" y="460479"/>
                      <a:pt x="918354" y="464949"/>
                    </a:cubicBezTo>
                    <a:cubicBezTo>
                      <a:pt x="926402" y="464949"/>
                      <a:pt x="928191" y="478361"/>
                      <a:pt x="935344" y="480149"/>
                    </a:cubicBezTo>
                    <a:cubicBezTo>
                      <a:pt x="945181" y="483726"/>
                      <a:pt x="955911" y="480149"/>
                      <a:pt x="965748" y="487302"/>
                    </a:cubicBezTo>
                    <a:cubicBezTo>
                      <a:pt x="965748" y="483726"/>
                      <a:pt x="963959" y="480149"/>
                      <a:pt x="965748" y="477467"/>
                    </a:cubicBezTo>
                    <a:cubicBezTo>
                      <a:pt x="972901" y="470314"/>
                      <a:pt x="980949" y="479255"/>
                      <a:pt x="988103" y="475679"/>
                    </a:cubicBezTo>
                    <a:cubicBezTo>
                      <a:pt x="1001516" y="467632"/>
                      <a:pt x="976478" y="452431"/>
                      <a:pt x="969324" y="439913"/>
                    </a:cubicBezTo>
                    <a:cubicBezTo>
                      <a:pt x="969324" y="438125"/>
                      <a:pt x="971113" y="436337"/>
                      <a:pt x="971113" y="436337"/>
                    </a:cubicBezTo>
                    <a:cubicBezTo>
                      <a:pt x="984526" y="447961"/>
                      <a:pt x="994362" y="461373"/>
                      <a:pt x="1011352" y="470314"/>
                    </a:cubicBezTo>
                    <a:cubicBezTo>
                      <a:pt x="1019400" y="473890"/>
                      <a:pt x="1039967" y="478361"/>
                      <a:pt x="1036390" y="468526"/>
                    </a:cubicBezTo>
                    <a:cubicBezTo>
                      <a:pt x="1028342" y="449749"/>
                      <a:pt x="1011352" y="434549"/>
                      <a:pt x="997045" y="417560"/>
                    </a:cubicBezTo>
                    <a:lnTo>
                      <a:pt x="997045" y="410407"/>
                    </a:lnTo>
                    <a:cubicBezTo>
                      <a:pt x="993468" y="410407"/>
                      <a:pt x="993468" y="408619"/>
                      <a:pt x="991680" y="406831"/>
                    </a:cubicBezTo>
                    <a:lnTo>
                      <a:pt x="991680" y="399677"/>
                    </a:lnTo>
                    <a:cubicBezTo>
                      <a:pt x="984526" y="396101"/>
                      <a:pt x="986314" y="389842"/>
                      <a:pt x="983632" y="384477"/>
                    </a:cubicBezTo>
                    <a:cubicBezTo>
                      <a:pt x="978267" y="376430"/>
                      <a:pt x="981843" y="363912"/>
                      <a:pt x="978267" y="354077"/>
                    </a:cubicBezTo>
                    <a:cubicBezTo>
                      <a:pt x="974690" y="344241"/>
                      <a:pt x="972901" y="335300"/>
                      <a:pt x="971113" y="325464"/>
                    </a:cubicBezTo>
                    <a:cubicBezTo>
                      <a:pt x="965748" y="296852"/>
                      <a:pt x="959488" y="271816"/>
                      <a:pt x="955911" y="244098"/>
                    </a:cubicBezTo>
                    <a:cubicBezTo>
                      <a:pt x="952334" y="211910"/>
                      <a:pt x="974690" y="186874"/>
                      <a:pt x="989891" y="158262"/>
                    </a:cubicBezTo>
                    <a:cubicBezTo>
                      <a:pt x="1001516" y="137696"/>
                      <a:pt x="1014929" y="118026"/>
                      <a:pt x="1037284" y="104614"/>
                    </a:cubicBezTo>
                    <a:cubicBezTo>
                      <a:pt x="1042650" y="84049"/>
                      <a:pt x="1056063" y="67060"/>
                      <a:pt x="1069476" y="50966"/>
                    </a:cubicBezTo>
                    <a:cubicBezTo>
                      <a:pt x="1082889" y="34871"/>
                      <a:pt x="1105244" y="24142"/>
                      <a:pt x="1121340" y="16989"/>
                    </a:cubicBezTo>
                    <a:cubicBezTo>
                      <a:pt x="1144590" y="6259"/>
                      <a:pt x="1166051" y="0"/>
                      <a:pt x="1166051" y="0"/>
                    </a:cubicBezTo>
                    <a:lnTo>
                      <a:pt x="0" y="0"/>
                    </a:lnTo>
                    <a:lnTo>
                      <a:pt x="0" y="894133"/>
                    </a:lnTo>
                    <a:lnTo>
                      <a:pt x="828933" y="894133"/>
                    </a:lnTo>
                    <a:cubicBezTo>
                      <a:pt x="861125" y="870886"/>
                      <a:pt x="893317" y="860156"/>
                      <a:pt x="938027" y="837803"/>
                    </a:cubicBezTo>
                    <a:cubicBezTo>
                      <a:pt x="959488" y="828861"/>
                      <a:pt x="1007775" y="806508"/>
                      <a:pt x="1023871" y="790414"/>
                    </a:cubicBezTo>
                    <a:moveTo>
                      <a:pt x="764550" y="668812"/>
                    </a:moveTo>
                    <a:cubicBezTo>
                      <a:pt x="760973" y="668812"/>
                      <a:pt x="754714" y="670600"/>
                      <a:pt x="756502" y="667023"/>
                    </a:cubicBezTo>
                    <a:cubicBezTo>
                      <a:pt x="758291" y="658976"/>
                      <a:pt x="769915" y="658976"/>
                      <a:pt x="777069" y="655400"/>
                    </a:cubicBezTo>
                    <a:cubicBezTo>
                      <a:pt x="780646" y="653611"/>
                      <a:pt x="785117" y="650035"/>
                      <a:pt x="788694" y="651823"/>
                    </a:cubicBezTo>
                    <a:cubicBezTo>
                      <a:pt x="792271" y="657188"/>
                      <a:pt x="796742" y="655400"/>
                      <a:pt x="800319" y="658976"/>
                    </a:cubicBezTo>
                    <a:cubicBezTo>
                      <a:pt x="789588" y="668812"/>
                      <a:pt x="776175" y="664341"/>
                      <a:pt x="764550" y="668812"/>
                    </a:cubicBezTo>
                    <a:moveTo>
                      <a:pt x="505229" y="632152"/>
                    </a:moveTo>
                    <a:cubicBezTo>
                      <a:pt x="505229" y="632152"/>
                      <a:pt x="503441" y="630364"/>
                      <a:pt x="503441" y="628576"/>
                    </a:cubicBezTo>
                    <a:cubicBezTo>
                      <a:pt x="525796" y="599963"/>
                      <a:pt x="541892" y="573139"/>
                      <a:pt x="557988" y="542739"/>
                    </a:cubicBezTo>
                    <a:cubicBezTo>
                      <a:pt x="580343" y="531115"/>
                      <a:pt x="598227" y="514126"/>
                      <a:pt x="615217" y="495350"/>
                    </a:cubicBezTo>
                    <a:cubicBezTo>
                      <a:pt x="643832" y="464949"/>
                      <a:pt x="674235" y="438125"/>
                      <a:pt x="710003" y="421137"/>
                    </a:cubicBezTo>
                    <a:cubicBezTo>
                      <a:pt x="723416" y="415772"/>
                      <a:pt x="740406" y="417560"/>
                      <a:pt x="753820" y="422925"/>
                    </a:cubicBezTo>
                    <a:cubicBezTo>
                      <a:pt x="748454" y="430078"/>
                      <a:pt x="740406" y="428290"/>
                      <a:pt x="733253" y="432760"/>
                    </a:cubicBezTo>
                    <a:cubicBezTo>
                      <a:pt x="731464" y="432760"/>
                      <a:pt x="729676" y="432760"/>
                      <a:pt x="727888" y="430972"/>
                    </a:cubicBezTo>
                    <a:cubicBezTo>
                      <a:pt x="729676" y="429184"/>
                      <a:pt x="729676" y="427396"/>
                      <a:pt x="729676" y="425607"/>
                    </a:cubicBezTo>
                    <a:cubicBezTo>
                      <a:pt x="712686" y="444384"/>
                      <a:pt x="689436" y="452431"/>
                      <a:pt x="676023" y="474785"/>
                    </a:cubicBezTo>
                    <a:cubicBezTo>
                      <a:pt x="666187" y="491773"/>
                      <a:pt x="659033" y="513232"/>
                      <a:pt x="637572" y="518597"/>
                    </a:cubicBezTo>
                    <a:cubicBezTo>
                      <a:pt x="630419" y="520385"/>
                      <a:pt x="639361" y="513232"/>
                      <a:pt x="635784" y="515021"/>
                    </a:cubicBezTo>
                    <a:cubicBezTo>
                      <a:pt x="583025" y="547209"/>
                      <a:pt x="546363" y="586551"/>
                      <a:pt x="505229" y="632152"/>
                    </a:cubicBezTo>
                    <a:moveTo>
                      <a:pt x="645620" y="520385"/>
                    </a:moveTo>
                    <a:cubicBezTo>
                      <a:pt x="643832" y="523962"/>
                      <a:pt x="642043" y="523962"/>
                      <a:pt x="640255" y="527538"/>
                    </a:cubicBezTo>
                    <a:cubicBezTo>
                      <a:pt x="638466" y="531115"/>
                      <a:pt x="636678" y="532903"/>
                      <a:pt x="633101" y="534692"/>
                    </a:cubicBezTo>
                    <a:cubicBezTo>
                      <a:pt x="631313" y="534692"/>
                      <a:pt x="629524" y="534692"/>
                      <a:pt x="629524" y="532903"/>
                    </a:cubicBezTo>
                    <a:cubicBezTo>
                      <a:pt x="631313" y="525750"/>
                      <a:pt x="636678" y="519491"/>
                      <a:pt x="642938" y="517703"/>
                    </a:cubicBezTo>
                    <a:cubicBezTo>
                      <a:pt x="645620" y="516809"/>
                      <a:pt x="645620" y="518597"/>
                      <a:pt x="645620" y="520385"/>
                    </a:cubicBezTo>
                    <a:moveTo>
                      <a:pt x="724311" y="773425"/>
                    </a:moveTo>
                    <a:cubicBezTo>
                      <a:pt x="723416" y="775213"/>
                      <a:pt x="721628" y="777002"/>
                      <a:pt x="719840" y="778790"/>
                    </a:cubicBezTo>
                    <a:cubicBezTo>
                      <a:pt x="721628" y="778790"/>
                      <a:pt x="723416" y="780578"/>
                      <a:pt x="721628" y="781472"/>
                    </a:cubicBezTo>
                    <a:cubicBezTo>
                      <a:pt x="718051" y="785049"/>
                      <a:pt x="713580" y="788625"/>
                      <a:pt x="709109" y="790414"/>
                    </a:cubicBezTo>
                    <a:lnTo>
                      <a:pt x="706426" y="790414"/>
                    </a:lnTo>
                    <a:cubicBezTo>
                      <a:pt x="704638" y="792202"/>
                      <a:pt x="701955" y="793990"/>
                      <a:pt x="700167" y="796673"/>
                    </a:cubicBezTo>
                    <a:cubicBezTo>
                      <a:pt x="698379" y="798461"/>
                      <a:pt x="688542" y="797567"/>
                      <a:pt x="691225" y="794884"/>
                    </a:cubicBezTo>
                    <a:cubicBezTo>
                      <a:pt x="695696" y="791308"/>
                      <a:pt x="699273" y="786837"/>
                      <a:pt x="703744" y="783261"/>
                    </a:cubicBezTo>
                    <a:cubicBezTo>
                      <a:pt x="706426" y="781472"/>
                      <a:pt x="709109" y="778790"/>
                      <a:pt x="710898" y="776107"/>
                    </a:cubicBezTo>
                    <a:cubicBezTo>
                      <a:pt x="711792" y="774319"/>
                      <a:pt x="712686" y="773425"/>
                      <a:pt x="714474" y="772531"/>
                    </a:cubicBezTo>
                    <a:cubicBezTo>
                      <a:pt x="717157" y="770743"/>
                      <a:pt x="726099" y="769849"/>
                      <a:pt x="724311" y="773425"/>
                    </a:cubicBezTo>
                    <a:moveTo>
                      <a:pt x="693908" y="760013"/>
                    </a:moveTo>
                    <a:cubicBezTo>
                      <a:pt x="686754" y="764484"/>
                      <a:pt x="680494" y="768954"/>
                      <a:pt x="674235" y="773425"/>
                    </a:cubicBezTo>
                    <a:cubicBezTo>
                      <a:pt x="667081" y="777896"/>
                      <a:pt x="659033" y="780578"/>
                      <a:pt x="651880" y="784155"/>
                    </a:cubicBezTo>
                    <a:cubicBezTo>
                      <a:pt x="650985" y="783261"/>
                      <a:pt x="650091" y="783261"/>
                      <a:pt x="649197" y="783261"/>
                    </a:cubicBezTo>
                    <a:cubicBezTo>
                      <a:pt x="642938" y="786837"/>
                      <a:pt x="637572" y="791308"/>
                      <a:pt x="632207" y="796673"/>
                    </a:cubicBezTo>
                    <a:lnTo>
                      <a:pt x="629524" y="799355"/>
                    </a:lnTo>
                    <a:lnTo>
                      <a:pt x="626842" y="802037"/>
                    </a:lnTo>
                    <a:lnTo>
                      <a:pt x="623265" y="805614"/>
                    </a:lnTo>
                    <a:cubicBezTo>
                      <a:pt x="622371" y="806508"/>
                      <a:pt x="622371" y="807402"/>
                      <a:pt x="620582" y="808296"/>
                    </a:cubicBezTo>
                    <a:cubicBezTo>
                      <a:pt x="619688" y="809190"/>
                      <a:pt x="617005" y="809190"/>
                      <a:pt x="617005" y="807402"/>
                    </a:cubicBezTo>
                    <a:cubicBezTo>
                      <a:pt x="616111" y="808296"/>
                      <a:pt x="615217" y="808296"/>
                      <a:pt x="614323" y="809190"/>
                    </a:cubicBezTo>
                    <a:cubicBezTo>
                      <a:pt x="613429" y="810085"/>
                      <a:pt x="612534" y="810085"/>
                      <a:pt x="611640" y="810979"/>
                    </a:cubicBezTo>
                    <a:lnTo>
                      <a:pt x="609852" y="810979"/>
                    </a:lnTo>
                    <a:cubicBezTo>
                      <a:pt x="608063" y="812767"/>
                      <a:pt x="605381" y="814555"/>
                      <a:pt x="603592" y="816343"/>
                    </a:cubicBezTo>
                    <a:cubicBezTo>
                      <a:pt x="600015" y="819920"/>
                      <a:pt x="596439" y="822602"/>
                      <a:pt x="593756" y="827073"/>
                    </a:cubicBezTo>
                    <a:lnTo>
                      <a:pt x="593756" y="827967"/>
                    </a:lnTo>
                    <a:lnTo>
                      <a:pt x="592862" y="828861"/>
                    </a:lnTo>
                    <a:cubicBezTo>
                      <a:pt x="592862" y="828861"/>
                      <a:pt x="592862" y="829755"/>
                      <a:pt x="591968" y="829755"/>
                    </a:cubicBezTo>
                    <a:cubicBezTo>
                      <a:pt x="591968" y="830650"/>
                      <a:pt x="591073" y="830650"/>
                      <a:pt x="591073" y="831544"/>
                    </a:cubicBezTo>
                    <a:cubicBezTo>
                      <a:pt x="591073" y="831544"/>
                      <a:pt x="590179" y="832438"/>
                      <a:pt x="589285" y="832438"/>
                    </a:cubicBezTo>
                    <a:lnTo>
                      <a:pt x="588391" y="831544"/>
                    </a:lnTo>
                    <a:cubicBezTo>
                      <a:pt x="588391" y="831544"/>
                      <a:pt x="588391" y="830650"/>
                      <a:pt x="587496" y="830650"/>
                    </a:cubicBezTo>
                    <a:cubicBezTo>
                      <a:pt x="586602" y="829755"/>
                      <a:pt x="586602" y="828861"/>
                      <a:pt x="585708" y="827967"/>
                    </a:cubicBezTo>
                    <a:lnTo>
                      <a:pt x="585708" y="827073"/>
                    </a:lnTo>
                    <a:cubicBezTo>
                      <a:pt x="587496" y="825285"/>
                      <a:pt x="589285" y="823497"/>
                      <a:pt x="591073" y="820814"/>
                    </a:cubicBezTo>
                    <a:cubicBezTo>
                      <a:pt x="591968" y="819920"/>
                      <a:pt x="591968" y="819026"/>
                      <a:pt x="592862" y="819026"/>
                    </a:cubicBezTo>
                    <a:cubicBezTo>
                      <a:pt x="593756" y="818132"/>
                      <a:pt x="594650" y="816343"/>
                      <a:pt x="595544" y="815449"/>
                    </a:cubicBezTo>
                    <a:cubicBezTo>
                      <a:pt x="595544" y="814555"/>
                      <a:pt x="596439" y="814555"/>
                      <a:pt x="596439" y="813661"/>
                    </a:cubicBezTo>
                    <a:cubicBezTo>
                      <a:pt x="598227" y="810979"/>
                      <a:pt x="600015" y="809190"/>
                      <a:pt x="601804" y="806508"/>
                    </a:cubicBezTo>
                    <a:lnTo>
                      <a:pt x="602698" y="805614"/>
                    </a:lnTo>
                    <a:cubicBezTo>
                      <a:pt x="603592" y="804720"/>
                      <a:pt x="604486" y="802931"/>
                      <a:pt x="605381" y="802037"/>
                    </a:cubicBezTo>
                    <a:cubicBezTo>
                      <a:pt x="606275" y="801143"/>
                      <a:pt x="606275" y="800249"/>
                      <a:pt x="607169" y="798461"/>
                    </a:cubicBezTo>
                    <a:lnTo>
                      <a:pt x="607169" y="797567"/>
                    </a:lnTo>
                    <a:cubicBezTo>
                      <a:pt x="608063" y="795778"/>
                      <a:pt x="608063" y="794884"/>
                      <a:pt x="608958" y="793990"/>
                    </a:cubicBezTo>
                    <a:lnTo>
                      <a:pt x="608958" y="793096"/>
                    </a:lnTo>
                    <a:cubicBezTo>
                      <a:pt x="608958" y="792202"/>
                      <a:pt x="608958" y="792202"/>
                      <a:pt x="609852" y="791308"/>
                    </a:cubicBezTo>
                    <a:cubicBezTo>
                      <a:pt x="609852" y="790414"/>
                      <a:pt x="609852" y="789519"/>
                      <a:pt x="610746" y="788625"/>
                    </a:cubicBezTo>
                    <a:lnTo>
                      <a:pt x="610746" y="787731"/>
                    </a:lnTo>
                    <a:cubicBezTo>
                      <a:pt x="612534" y="784155"/>
                      <a:pt x="615217" y="781472"/>
                      <a:pt x="617900" y="778790"/>
                    </a:cubicBezTo>
                    <a:lnTo>
                      <a:pt x="617005" y="778790"/>
                    </a:lnTo>
                    <a:cubicBezTo>
                      <a:pt x="614323" y="780578"/>
                      <a:pt x="612534" y="782366"/>
                      <a:pt x="610746" y="784155"/>
                    </a:cubicBezTo>
                    <a:cubicBezTo>
                      <a:pt x="608958" y="785943"/>
                      <a:pt x="605381" y="783261"/>
                      <a:pt x="608063" y="781472"/>
                    </a:cubicBezTo>
                    <a:cubicBezTo>
                      <a:pt x="609852" y="780578"/>
                      <a:pt x="610746" y="778790"/>
                      <a:pt x="611640" y="777896"/>
                    </a:cubicBezTo>
                    <a:cubicBezTo>
                      <a:pt x="614323" y="775213"/>
                      <a:pt x="617005" y="771637"/>
                      <a:pt x="620582" y="768954"/>
                    </a:cubicBezTo>
                    <a:cubicBezTo>
                      <a:pt x="622371" y="767166"/>
                      <a:pt x="624159" y="766272"/>
                      <a:pt x="625948" y="765378"/>
                    </a:cubicBezTo>
                    <a:lnTo>
                      <a:pt x="626842" y="764484"/>
                    </a:lnTo>
                    <a:cubicBezTo>
                      <a:pt x="627736" y="762695"/>
                      <a:pt x="629524" y="761801"/>
                      <a:pt x="630419" y="760013"/>
                    </a:cubicBezTo>
                    <a:cubicBezTo>
                      <a:pt x="646514" y="744813"/>
                      <a:pt x="674235" y="744813"/>
                      <a:pt x="694802" y="734977"/>
                    </a:cubicBezTo>
                    <a:cubicBezTo>
                      <a:pt x="702850" y="731401"/>
                      <a:pt x="713580" y="736766"/>
                      <a:pt x="721628" y="734977"/>
                    </a:cubicBezTo>
                    <a:cubicBezTo>
                      <a:pt x="726993" y="734977"/>
                      <a:pt x="731464" y="734977"/>
                      <a:pt x="736830" y="738554"/>
                    </a:cubicBezTo>
                    <a:cubicBezTo>
                      <a:pt x="721628" y="741236"/>
                      <a:pt x="708215" y="751072"/>
                      <a:pt x="693908" y="760013"/>
                    </a:cubicBezTo>
                    <a:moveTo>
                      <a:pt x="728782" y="641988"/>
                    </a:moveTo>
                    <a:cubicBezTo>
                      <a:pt x="726993" y="640199"/>
                      <a:pt x="734147" y="641988"/>
                      <a:pt x="735935" y="638411"/>
                    </a:cubicBezTo>
                    <a:lnTo>
                      <a:pt x="722522" y="638411"/>
                    </a:lnTo>
                    <a:cubicBezTo>
                      <a:pt x="720734" y="638411"/>
                      <a:pt x="720734" y="636623"/>
                      <a:pt x="720734" y="634834"/>
                    </a:cubicBezTo>
                    <a:cubicBezTo>
                      <a:pt x="712686" y="636623"/>
                      <a:pt x="701955" y="640199"/>
                      <a:pt x="693908" y="641988"/>
                    </a:cubicBezTo>
                    <a:cubicBezTo>
                      <a:pt x="682283" y="645564"/>
                      <a:pt x="671552" y="653611"/>
                      <a:pt x="658139" y="657188"/>
                    </a:cubicBezTo>
                    <a:cubicBezTo>
                      <a:pt x="639361" y="664341"/>
                      <a:pt x="624159" y="679541"/>
                      <a:pt x="604486" y="685800"/>
                    </a:cubicBezTo>
                    <a:cubicBezTo>
                      <a:pt x="602698" y="685800"/>
                      <a:pt x="602698" y="684012"/>
                      <a:pt x="602698" y="682223"/>
                    </a:cubicBezTo>
                    <a:cubicBezTo>
                      <a:pt x="604486" y="676859"/>
                      <a:pt x="610746" y="675070"/>
                      <a:pt x="614323" y="670600"/>
                    </a:cubicBezTo>
                    <a:cubicBezTo>
                      <a:pt x="614323" y="668812"/>
                      <a:pt x="614323" y="667023"/>
                      <a:pt x="612534" y="667023"/>
                    </a:cubicBezTo>
                    <a:cubicBezTo>
                      <a:pt x="625948" y="648246"/>
                      <a:pt x="644726" y="638411"/>
                      <a:pt x="661716" y="623211"/>
                    </a:cubicBezTo>
                    <a:lnTo>
                      <a:pt x="661716" y="617846"/>
                    </a:lnTo>
                    <a:cubicBezTo>
                      <a:pt x="667081" y="610693"/>
                      <a:pt x="675129" y="608010"/>
                      <a:pt x="678706" y="599069"/>
                    </a:cubicBezTo>
                    <a:cubicBezTo>
                      <a:pt x="680494" y="593704"/>
                      <a:pt x="687648" y="587445"/>
                      <a:pt x="695696" y="583869"/>
                    </a:cubicBezTo>
                    <a:cubicBezTo>
                      <a:pt x="693908" y="582081"/>
                      <a:pt x="690331" y="582081"/>
                      <a:pt x="690331" y="578504"/>
                    </a:cubicBezTo>
                    <a:cubicBezTo>
                      <a:pt x="683177" y="578504"/>
                      <a:pt x="676918" y="582081"/>
                      <a:pt x="669764" y="576716"/>
                    </a:cubicBezTo>
                    <a:cubicBezTo>
                      <a:pt x="673341" y="574033"/>
                      <a:pt x="676918" y="572245"/>
                      <a:pt x="680494" y="570457"/>
                    </a:cubicBezTo>
                    <a:cubicBezTo>
                      <a:pt x="678706" y="570457"/>
                      <a:pt x="677812" y="569563"/>
                      <a:pt x="676918" y="567774"/>
                    </a:cubicBezTo>
                    <a:cubicBezTo>
                      <a:pt x="675129" y="564198"/>
                      <a:pt x="680494" y="560621"/>
                      <a:pt x="684965" y="559727"/>
                    </a:cubicBezTo>
                    <a:cubicBezTo>
                      <a:pt x="692119" y="557939"/>
                      <a:pt x="700167" y="557939"/>
                      <a:pt x="705532" y="552574"/>
                    </a:cubicBezTo>
                    <a:cubicBezTo>
                      <a:pt x="693908" y="550786"/>
                      <a:pt x="680494" y="556151"/>
                      <a:pt x="667975" y="548998"/>
                    </a:cubicBezTo>
                    <a:cubicBezTo>
                      <a:pt x="676023" y="526644"/>
                      <a:pt x="690331" y="508762"/>
                      <a:pt x="710003" y="498032"/>
                    </a:cubicBezTo>
                    <a:cubicBezTo>
                      <a:pt x="711792" y="498032"/>
                      <a:pt x="715369" y="498032"/>
                      <a:pt x="715369" y="499820"/>
                    </a:cubicBezTo>
                    <a:cubicBezTo>
                      <a:pt x="715369" y="507868"/>
                      <a:pt x="710003" y="515021"/>
                      <a:pt x="701955" y="516809"/>
                    </a:cubicBezTo>
                    <a:cubicBezTo>
                      <a:pt x="715369" y="520385"/>
                      <a:pt x="728782" y="520385"/>
                      <a:pt x="742195" y="526644"/>
                    </a:cubicBezTo>
                    <a:cubicBezTo>
                      <a:pt x="740406" y="530221"/>
                      <a:pt x="736830" y="528433"/>
                      <a:pt x="735041" y="528433"/>
                    </a:cubicBezTo>
                    <a:cubicBezTo>
                      <a:pt x="743089" y="533797"/>
                      <a:pt x="753820" y="530221"/>
                      <a:pt x="761868" y="536480"/>
                    </a:cubicBezTo>
                    <a:cubicBezTo>
                      <a:pt x="756502" y="541845"/>
                      <a:pt x="752031" y="536480"/>
                      <a:pt x="746666" y="536480"/>
                    </a:cubicBezTo>
                    <a:cubicBezTo>
                      <a:pt x="799424" y="551680"/>
                      <a:pt x="854865" y="563304"/>
                      <a:pt x="898682" y="597281"/>
                    </a:cubicBezTo>
                    <a:cubicBezTo>
                      <a:pt x="861125" y="616058"/>
                      <a:pt x="822674" y="624105"/>
                      <a:pt x="782434" y="633046"/>
                    </a:cubicBezTo>
                    <a:cubicBezTo>
                      <a:pt x="777069" y="633046"/>
                      <a:pt x="774387" y="633046"/>
                      <a:pt x="769021" y="631258"/>
                    </a:cubicBezTo>
                    <a:cubicBezTo>
                      <a:pt x="769021" y="633046"/>
                      <a:pt x="769021" y="636623"/>
                      <a:pt x="767233" y="636623"/>
                    </a:cubicBezTo>
                    <a:cubicBezTo>
                      <a:pt x="760079" y="636623"/>
                      <a:pt x="755608" y="636623"/>
                      <a:pt x="750243" y="640199"/>
                    </a:cubicBezTo>
                    <a:cubicBezTo>
                      <a:pt x="743983" y="645564"/>
                      <a:pt x="734147" y="647352"/>
                      <a:pt x="728782" y="641988"/>
                    </a:cubicBezTo>
                  </a:path>
                </a:pathLst>
              </a:custGeom>
              <a:solidFill>
                <a:srgbClr val="000091"/>
              </a:solidFill>
              <a:ln w="893" cap="flat">
                <a:noFill/>
                <a:prstDash val="solid"/>
                <a:miter/>
              </a:ln>
            </p:spPr>
            <p:txBody>
              <a:bodyPr rtlCol="0" anchor="ctr"/>
              <a:lstStyle/>
              <a:p>
                <a:endParaRPr lang="fr-FR"/>
              </a:p>
            </p:txBody>
          </p:sp>
          <p:sp>
            <p:nvSpPr>
              <p:cNvPr id="14" name="Forme libre 13">
                <a:extLst>
                  <a:ext uri="{FF2B5EF4-FFF2-40B4-BE49-F238E27FC236}">
                    <a16:creationId xmlns:a16="http://schemas.microsoft.com/office/drawing/2014/main" id="{8848E769-CA89-7864-D8F9-888F4F8708F5}"/>
                  </a:ext>
                </a:extLst>
              </p:cNvPr>
              <p:cNvSpPr/>
              <p:nvPr/>
            </p:nvSpPr>
            <p:spPr>
              <a:xfrm>
                <a:off x="4569124" y="894132"/>
                <a:ext cx="1085135" cy="894132"/>
              </a:xfrm>
              <a:custGeom>
                <a:avLst/>
                <a:gdLst>
                  <a:gd name="connsiteX0" fmla="*/ 1084241 w 1085135"/>
                  <a:gd name="connsiteY0" fmla="*/ 0 h 894132"/>
                  <a:gd name="connsiteX1" fmla="*/ 123859 w 1085135"/>
                  <a:gd name="connsiteY1" fmla="*/ 0 h 894132"/>
                  <a:gd name="connsiteX2" fmla="*/ 132801 w 1085135"/>
                  <a:gd name="connsiteY2" fmla="*/ 4471 h 894132"/>
                  <a:gd name="connsiteX3" fmla="*/ 156945 w 1085135"/>
                  <a:gd name="connsiteY3" fmla="*/ 16989 h 894132"/>
                  <a:gd name="connsiteX4" fmla="*/ 189136 w 1085135"/>
                  <a:gd name="connsiteY4" fmla="*/ 43813 h 894132"/>
                  <a:gd name="connsiteX5" fmla="*/ 194501 w 1085135"/>
                  <a:gd name="connsiteY5" fmla="*/ 66166 h 894132"/>
                  <a:gd name="connsiteX6" fmla="*/ 181088 w 1085135"/>
                  <a:gd name="connsiteY6" fmla="*/ 91202 h 894132"/>
                  <a:gd name="connsiteX7" fmla="*/ 145320 w 1085135"/>
                  <a:gd name="connsiteY7" fmla="*/ 94778 h 894132"/>
                  <a:gd name="connsiteX8" fmla="*/ 124753 w 1085135"/>
                  <a:gd name="connsiteY8" fmla="*/ 91202 h 894132"/>
                  <a:gd name="connsiteX9" fmla="*/ 190925 w 1085135"/>
                  <a:gd name="connsiteY9" fmla="*/ 136802 h 894132"/>
                  <a:gd name="connsiteX10" fmla="*/ 206126 w 1085135"/>
                  <a:gd name="connsiteY10" fmla="*/ 142167 h 894132"/>
                  <a:gd name="connsiteX11" fmla="*/ 207915 w 1085135"/>
                  <a:gd name="connsiteY11" fmla="*/ 147532 h 894132"/>
                  <a:gd name="connsiteX12" fmla="*/ 202549 w 1085135"/>
                  <a:gd name="connsiteY12" fmla="*/ 157367 h 894132"/>
                  <a:gd name="connsiteX13" fmla="*/ 207915 w 1085135"/>
                  <a:gd name="connsiteY13" fmla="*/ 157367 h 894132"/>
                  <a:gd name="connsiteX14" fmla="*/ 226693 w 1085135"/>
                  <a:gd name="connsiteY14" fmla="*/ 142167 h 894132"/>
                  <a:gd name="connsiteX15" fmla="*/ 233847 w 1085135"/>
                  <a:gd name="connsiteY15" fmla="*/ 167203 h 894132"/>
                  <a:gd name="connsiteX16" fmla="*/ 213280 w 1085135"/>
                  <a:gd name="connsiteY16" fmla="*/ 184191 h 894132"/>
                  <a:gd name="connsiteX17" fmla="*/ 213280 w 1085135"/>
                  <a:gd name="connsiteY17" fmla="*/ 195815 h 894132"/>
                  <a:gd name="connsiteX18" fmla="*/ 221328 w 1085135"/>
                  <a:gd name="connsiteY18" fmla="*/ 216380 h 894132"/>
                  <a:gd name="connsiteX19" fmla="*/ 232952 w 1085135"/>
                  <a:gd name="connsiteY19" fmla="*/ 253934 h 894132"/>
                  <a:gd name="connsiteX20" fmla="*/ 244577 w 1085135"/>
                  <a:gd name="connsiteY20" fmla="*/ 329935 h 894132"/>
                  <a:gd name="connsiteX21" fmla="*/ 242789 w 1085135"/>
                  <a:gd name="connsiteY21" fmla="*/ 368383 h 894132"/>
                  <a:gd name="connsiteX22" fmla="*/ 261567 w 1085135"/>
                  <a:gd name="connsiteY22" fmla="*/ 404148 h 894132"/>
                  <a:gd name="connsiteX23" fmla="*/ 280346 w 1085135"/>
                  <a:gd name="connsiteY23" fmla="*/ 430972 h 894132"/>
                  <a:gd name="connsiteX24" fmla="*/ 300912 w 1085135"/>
                  <a:gd name="connsiteY24" fmla="*/ 484620 h 894132"/>
                  <a:gd name="connsiteX25" fmla="*/ 265144 w 1085135"/>
                  <a:gd name="connsiteY25" fmla="*/ 501609 h 894132"/>
                  <a:gd name="connsiteX26" fmla="*/ 268721 w 1085135"/>
                  <a:gd name="connsiteY26" fmla="*/ 532009 h 894132"/>
                  <a:gd name="connsiteX27" fmla="*/ 246366 w 1085135"/>
                  <a:gd name="connsiteY27" fmla="*/ 561516 h 894132"/>
                  <a:gd name="connsiteX28" fmla="*/ 257990 w 1085135"/>
                  <a:gd name="connsiteY28" fmla="*/ 568669 h 894132"/>
                  <a:gd name="connsiteX29" fmla="*/ 263356 w 1085135"/>
                  <a:gd name="connsiteY29" fmla="*/ 591022 h 894132"/>
                  <a:gd name="connsiteX30" fmla="*/ 246366 w 1085135"/>
                  <a:gd name="connsiteY30" fmla="*/ 621422 h 894132"/>
                  <a:gd name="connsiteX31" fmla="*/ 244577 w 1085135"/>
                  <a:gd name="connsiteY31" fmla="*/ 658976 h 894132"/>
                  <a:gd name="connsiteX32" fmla="*/ 214174 w 1085135"/>
                  <a:gd name="connsiteY32" fmla="*/ 684012 h 894132"/>
                  <a:gd name="connsiteX33" fmla="*/ 181982 w 1085135"/>
                  <a:gd name="connsiteY33" fmla="*/ 685800 h 894132"/>
                  <a:gd name="connsiteX34" fmla="*/ 172146 w 1085135"/>
                  <a:gd name="connsiteY34" fmla="*/ 682223 h 894132"/>
                  <a:gd name="connsiteX35" fmla="*/ 86302 w 1085135"/>
                  <a:gd name="connsiteY35" fmla="*/ 670600 h 894132"/>
                  <a:gd name="connsiteX36" fmla="*/ 63052 w 1085135"/>
                  <a:gd name="connsiteY36" fmla="*/ 676859 h 894132"/>
                  <a:gd name="connsiteX37" fmla="*/ 42486 w 1085135"/>
                  <a:gd name="connsiteY37" fmla="*/ 694741 h 894132"/>
                  <a:gd name="connsiteX38" fmla="*/ 38909 w 1085135"/>
                  <a:gd name="connsiteY38" fmla="*/ 699212 h 894132"/>
                  <a:gd name="connsiteX39" fmla="*/ 37120 w 1085135"/>
                  <a:gd name="connsiteY39" fmla="*/ 701894 h 894132"/>
                  <a:gd name="connsiteX40" fmla="*/ 35332 w 1085135"/>
                  <a:gd name="connsiteY40" fmla="*/ 703683 h 894132"/>
                  <a:gd name="connsiteX41" fmla="*/ 21919 w 1085135"/>
                  <a:gd name="connsiteY41" fmla="*/ 723354 h 894132"/>
                  <a:gd name="connsiteX42" fmla="*/ 21024 w 1085135"/>
                  <a:gd name="connsiteY42" fmla="*/ 724248 h 894132"/>
                  <a:gd name="connsiteX43" fmla="*/ 19236 w 1085135"/>
                  <a:gd name="connsiteY43" fmla="*/ 726930 h 894132"/>
                  <a:gd name="connsiteX44" fmla="*/ 6717 w 1085135"/>
                  <a:gd name="connsiteY44" fmla="*/ 758225 h 894132"/>
                  <a:gd name="connsiteX45" fmla="*/ 8506 w 1085135"/>
                  <a:gd name="connsiteY45" fmla="*/ 837803 h 894132"/>
                  <a:gd name="connsiteX46" fmla="*/ 101503 w 1085135"/>
                  <a:gd name="connsiteY46" fmla="*/ 873568 h 894132"/>
                  <a:gd name="connsiteX47" fmla="*/ 141743 w 1085135"/>
                  <a:gd name="connsiteY47" fmla="*/ 894133 h 894132"/>
                  <a:gd name="connsiteX48" fmla="*/ 1085135 w 1085135"/>
                  <a:gd name="connsiteY48" fmla="*/ 894133 h 894132"/>
                  <a:gd name="connsiteX49" fmla="*/ 1085135 w 1085135"/>
                  <a:gd name="connsiteY49" fmla="*/ 0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135" h="894132">
                    <a:moveTo>
                      <a:pt x="1084241" y="0"/>
                    </a:moveTo>
                    <a:lnTo>
                      <a:pt x="123859" y="0"/>
                    </a:lnTo>
                    <a:cubicBezTo>
                      <a:pt x="123859" y="0"/>
                      <a:pt x="125647" y="0"/>
                      <a:pt x="132801" y="4471"/>
                    </a:cubicBezTo>
                    <a:cubicBezTo>
                      <a:pt x="140849" y="8941"/>
                      <a:pt x="150685" y="14306"/>
                      <a:pt x="156945" y="16989"/>
                    </a:cubicBezTo>
                    <a:cubicBezTo>
                      <a:pt x="169463" y="23247"/>
                      <a:pt x="181088" y="31295"/>
                      <a:pt x="189136" y="43813"/>
                    </a:cubicBezTo>
                    <a:cubicBezTo>
                      <a:pt x="192713" y="49177"/>
                      <a:pt x="197184" y="59013"/>
                      <a:pt x="194501" y="66166"/>
                    </a:cubicBezTo>
                    <a:cubicBezTo>
                      <a:pt x="190925" y="74213"/>
                      <a:pt x="189136" y="88519"/>
                      <a:pt x="181088" y="91202"/>
                    </a:cubicBezTo>
                    <a:cubicBezTo>
                      <a:pt x="171252" y="96566"/>
                      <a:pt x="157839" y="96566"/>
                      <a:pt x="145320" y="94778"/>
                    </a:cubicBezTo>
                    <a:cubicBezTo>
                      <a:pt x="138166" y="94778"/>
                      <a:pt x="131907" y="92990"/>
                      <a:pt x="124753" y="91202"/>
                    </a:cubicBezTo>
                    <a:cubicBezTo>
                      <a:pt x="149791" y="101037"/>
                      <a:pt x="173935" y="113555"/>
                      <a:pt x="190925" y="136802"/>
                    </a:cubicBezTo>
                    <a:cubicBezTo>
                      <a:pt x="192713" y="140379"/>
                      <a:pt x="198972" y="142167"/>
                      <a:pt x="206126" y="142167"/>
                    </a:cubicBezTo>
                    <a:cubicBezTo>
                      <a:pt x="207915" y="142167"/>
                      <a:pt x="207915" y="145744"/>
                      <a:pt x="207915" y="147532"/>
                    </a:cubicBezTo>
                    <a:cubicBezTo>
                      <a:pt x="204338" y="151108"/>
                      <a:pt x="200761" y="152897"/>
                      <a:pt x="202549" y="157367"/>
                    </a:cubicBezTo>
                    <a:lnTo>
                      <a:pt x="207915" y="157367"/>
                    </a:lnTo>
                    <a:cubicBezTo>
                      <a:pt x="215962" y="153791"/>
                      <a:pt x="215068" y="136802"/>
                      <a:pt x="226693" y="142167"/>
                    </a:cubicBezTo>
                    <a:cubicBezTo>
                      <a:pt x="234741" y="147532"/>
                      <a:pt x="238318" y="159156"/>
                      <a:pt x="233847" y="167203"/>
                    </a:cubicBezTo>
                    <a:cubicBezTo>
                      <a:pt x="226693" y="174356"/>
                      <a:pt x="220433" y="178827"/>
                      <a:pt x="213280" y="184191"/>
                    </a:cubicBezTo>
                    <a:cubicBezTo>
                      <a:pt x="211491" y="187768"/>
                      <a:pt x="211491" y="192239"/>
                      <a:pt x="213280" y="195815"/>
                    </a:cubicBezTo>
                    <a:cubicBezTo>
                      <a:pt x="218645" y="202968"/>
                      <a:pt x="220433" y="209227"/>
                      <a:pt x="221328" y="216380"/>
                    </a:cubicBezTo>
                    <a:cubicBezTo>
                      <a:pt x="226693" y="228004"/>
                      <a:pt x="228481" y="241416"/>
                      <a:pt x="232952" y="253934"/>
                    </a:cubicBezTo>
                    <a:cubicBezTo>
                      <a:pt x="240106" y="278970"/>
                      <a:pt x="246366" y="304899"/>
                      <a:pt x="244577" y="329935"/>
                    </a:cubicBezTo>
                    <a:cubicBezTo>
                      <a:pt x="244577" y="343347"/>
                      <a:pt x="237423" y="354971"/>
                      <a:pt x="242789" y="368383"/>
                    </a:cubicBezTo>
                    <a:cubicBezTo>
                      <a:pt x="246366" y="381795"/>
                      <a:pt x="254413" y="391630"/>
                      <a:pt x="261567" y="404148"/>
                    </a:cubicBezTo>
                    <a:cubicBezTo>
                      <a:pt x="268721" y="413984"/>
                      <a:pt x="274980" y="421137"/>
                      <a:pt x="280346" y="430972"/>
                    </a:cubicBezTo>
                    <a:cubicBezTo>
                      <a:pt x="290182" y="447961"/>
                      <a:pt x="308960" y="464949"/>
                      <a:pt x="300912" y="484620"/>
                    </a:cubicBezTo>
                    <a:cubicBezTo>
                      <a:pt x="295547" y="496244"/>
                      <a:pt x="277663" y="494456"/>
                      <a:pt x="265144" y="501609"/>
                    </a:cubicBezTo>
                    <a:cubicBezTo>
                      <a:pt x="255308" y="509656"/>
                      <a:pt x="263356" y="523962"/>
                      <a:pt x="268721" y="532009"/>
                    </a:cubicBezTo>
                    <a:cubicBezTo>
                      <a:pt x="276769" y="547209"/>
                      <a:pt x="258885" y="557045"/>
                      <a:pt x="246366" y="561516"/>
                    </a:cubicBezTo>
                    <a:cubicBezTo>
                      <a:pt x="249942" y="566880"/>
                      <a:pt x="256202" y="565092"/>
                      <a:pt x="257990" y="568669"/>
                    </a:cubicBezTo>
                    <a:cubicBezTo>
                      <a:pt x="259779" y="576716"/>
                      <a:pt x="267827" y="582081"/>
                      <a:pt x="263356" y="591022"/>
                    </a:cubicBezTo>
                    <a:cubicBezTo>
                      <a:pt x="256202" y="600857"/>
                      <a:pt x="236529" y="606222"/>
                      <a:pt x="246366" y="621422"/>
                    </a:cubicBezTo>
                    <a:cubicBezTo>
                      <a:pt x="253519" y="633046"/>
                      <a:pt x="249048" y="646458"/>
                      <a:pt x="244577" y="658976"/>
                    </a:cubicBezTo>
                    <a:cubicBezTo>
                      <a:pt x="239212" y="672388"/>
                      <a:pt x="227587" y="681329"/>
                      <a:pt x="214174" y="684012"/>
                    </a:cubicBezTo>
                    <a:cubicBezTo>
                      <a:pt x="204338" y="687588"/>
                      <a:pt x="191819" y="687588"/>
                      <a:pt x="181982" y="685800"/>
                    </a:cubicBezTo>
                    <a:cubicBezTo>
                      <a:pt x="178406" y="684012"/>
                      <a:pt x="174829" y="682223"/>
                      <a:pt x="172146" y="682223"/>
                    </a:cubicBezTo>
                    <a:cubicBezTo>
                      <a:pt x="143531" y="678647"/>
                      <a:pt x="114917" y="670600"/>
                      <a:pt x="86302" y="670600"/>
                    </a:cubicBezTo>
                    <a:cubicBezTo>
                      <a:pt x="78254" y="672388"/>
                      <a:pt x="69312" y="674176"/>
                      <a:pt x="63052" y="676859"/>
                    </a:cubicBezTo>
                    <a:cubicBezTo>
                      <a:pt x="55899" y="682223"/>
                      <a:pt x="48745" y="688482"/>
                      <a:pt x="42486" y="694741"/>
                    </a:cubicBezTo>
                    <a:cubicBezTo>
                      <a:pt x="41591" y="696530"/>
                      <a:pt x="39803" y="697424"/>
                      <a:pt x="38909" y="699212"/>
                    </a:cubicBezTo>
                    <a:cubicBezTo>
                      <a:pt x="38014" y="700106"/>
                      <a:pt x="37120" y="701000"/>
                      <a:pt x="37120" y="701894"/>
                    </a:cubicBezTo>
                    <a:lnTo>
                      <a:pt x="35332" y="703683"/>
                    </a:lnTo>
                    <a:cubicBezTo>
                      <a:pt x="29967" y="709942"/>
                      <a:pt x="26390" y="716201"/>
                      <a:pt x="21919" y="723354"/>
                    </a:cubicBezTo>
                    <a:cubicBezTo>
                      <a:pt x="21919" y="724248"/>
                      <a:pt x="21024" y="724248"/>
                      <a:pt x="21024" y="724248"/>
                    </a:cubicBezTo>
                    <a:cubicBezTo>
                      <a:pt x="21024" y="725142"/>
                      <a:pt x="20130" y="726036"/>
                      <a:pt x="19236" y="726930"/>
                    </a:cubicBezTo>
                    <a:cubicBezTo>
                      <a:pt x="13871" y="736766"/>
                      <a:pt x="9400" y="747495"/>
                      <a:pt x="6717" y="758225"/>
                    </a:cubicBezTo>
                    <a:cubicBezTo>
                      <a:pt x="-4908" y="796673"/>
                      <a:pt x="458" y="829755"/>
                      <a:pt x="8506" y="837803"/>
                    </a:cubicBezTo>
                    <a:cubicBezTo>
                      <a:pt x="10294" y="839591"/>
                      <a:pt x="63947" y="856579"/>
                      <a:pt x="101503" y="873568"/>
                    </a:cubicBezTo>
                    <a:cubicBezTo>
                      <a:pt x="119388" y="881615"/>
                      <a:pt x="131012" y="886980"/>
                      <a:pt x="141743" y="894133"/>
                    </a:cubicBezTo>
                    <a:lnTo>
                      <a:pt x="1085135" y="894133"/>
                    </a:lnTo>
                    <a:lnTo>
                      <a:pt x="1085135" y="0"/>
                    </a:lnTo>
                    <a:close/>
                  </a:path>
                </a:pathLst>
              </a:custGeom>
              <a:solidFill>
                <a:srgbClr val="E1000F"/>
              </a:solidFill>
              <a:ln w="893" cap="flat">
                <a:noFill/>
                <a:prstDash val="solid"/>
                <a:miter/>
              </a:ln>
            </p:spPr>
            <p:txBody>
              <a:bodyPr rtlCol="0" anchor="ctr"/>
              <a:lstStyle/>
              <a:p>
                <a:endParaRPr lang="fr-FR"/>
              </a:p>
            </p:txBody>
          </p:sp>
          <p:sp>
            <p:nvSpPr>
              <p:cNvPr id="15" name="Forme libre 14">
                <a:extLst>
                  <a:ext uri="{FF2B5EF4-FFF2-40B4-BE49-F238E27FC236}">
                    <a16:creationId xmlns:a16="http://schemas.microsoft.com/office/drawing/2014/main" id="{75A5FCDA-66B5-E55B-A1A4-35F43A47C9CF}"/>
                  </a:ext>
                </a:extLst>
              </p:cNvPr>
              <p:cNvSpPr/>
              <p:nvPr/>
            </p:nvSpPr>
            <p:spPr>
              <a:xfrm>
                <a:off x="4684935" y="1205549"/>
                <a:ext cx="109897" cy="97202"/>
              </a:xfrm>
              <a:custGeom>
                <a:avLst/>
                <a:gdLst>
                  <a:gd name="connsiteX0" fmla="*/ 65277 w 109897"/>
                  <a:gd name="connsiteY0" fmla="*/ 15836 h 97202"/>
                  <a:gd name="connsiteX1" fmla="*/ 82267 w 109897"/>
                  <a:gd name="connsiteY1" fmla="*/ 21201 h 97202"/>
                  <a:gd name="connsiteX2" fmla="*/ 48287 w 109897"/>
                  <a:gd name="connsiteY2" fmla="*/ 51602 h 97202"/>
                  <a:gd name="connsiteX3" fmla="*/ 42922 w 109897"/>
                  <a:gd name="connsiteY3" fmla="*/ 51602 h 97202"/>
                  <a:gd name="connsiteX4" fmla="*/ 34874 w 109897"/>
                  <a:gd name="connsiteY4" fmla="*/ 63225 h 97202"/>
                  <a:gd name="connsiteX5" fmla="*/ 19673 w 109897"/>
                  <a:gd name="connsiteY5" fmla="*/ 65014 h 97202"/>
                  <a:gd name="connsiteX6" fmla="*/ 44711 w 109897"/>
                  <a:gd name="connsiteY6" fmla="*/ 74849 h 97202"/>
                  <a:gd name="connsiteX7" fmla="*/ 50076 w 109897"/>
                  <a:gd name="connsiteY7" fmla="*/ 82002 h 97202"/>
                  <a:gd name="connsiteX8" fmla="*/ 53653 w 109897"/>
                  <a:gd name="connsiteY8" fmla="*/ 80214 h 97202"/>
                  <a:gd name="connsiteX9" fmla="*/ 57229 w 109897"/>
                  <a:gd name="connsiteY9" fmla="*/ 82002 h 97202"/>
                  <a:gd name="connsiteX10" fmla="*/ 57229 w 109897"/>
                  <a:gd name="connsiteY10" fmla="*/ 89155 h 97202"/>
                  <a:gd name="connsiteX11" fmla="*/ 36663 w 109897"/>
                  <a:gd name="connsiteY11" fmla="*/ 94520 h 97202"/>
                  <a:gd name="connsiteX12" fmla="*/ 76008 w 109897"/>
                  <a:gd name="connsiteY12" fmla="*/ 94520 h 97202"/>
                  <a:gd name="connsiteX13" fmla="*/ 83162 w 109897"/>
                  <a:gd name="connsiteY13" fmla="*/ 65908 h 97202"/>
                  <a:gd name="connsiteX14" fmla="*/ 79585 w 109897"/>
                  <a:gd name="connsiteY14" fmla="*/ 60543 h 97202"/>
                  <a:gd name="connsiteX15" fmla="*/ 89421 w 109897"/>
                  <a:gd name="connsiteY15" fmla="*/ 50708 h 97202"/>
                  <a:gd name="connsiteX16" fmla="*/ 99257 w 109897"/>
                  <a:gd name="connsiteY16" fmla="*/ 45343 h 97202"/>
                  <a:gd name="connsiteX17" fmla="*/ 93892 w 109897"/>
                  <a:gd name="connsiteY17" fmla="*/ 37296 h 97202"/>
                  <a:gd name="connsiteX18" fmla="*/ 109094 w 109897"/>
                  <a:gd name="connsiteY18" fmla="*/ 10472 h 97202"/>
                  <a:gd name="connsiteX19" fmla="*/ 85844 w 109897"/>
                  <a:gd name="connsiteY19" fmla="*/ 1530 h 97202"/>
                  <a:gd name="connsiteX20" fmla="*/ 57229 w 109897"/>
                  <a:gd name="connsiteY20" fmla="*/ 3319 h 97202"/>
                  <a:gd name="connsiteX21" fmla="*/ 32192 w 109897"/>
                  <a:gd name="connsiteY21" fmla="*/ 10472 h 97202"/>
                  <a:gd name="connsiteX22" fmla="*/ 0 w 109897"/>
                  <a:gd name="connsiteY22" fmla="*/ 27460 h 97202"/>
                  <a:gd name="connsiteX23" fmla="*/ 36663 w 109897"/>
                  <a:gd name="connsiteY23" fmla="*/ 17625 h 97202"/>
                  <a:gd name="connsiteX24" fmla="*/ 65277 w 109897"/>
                  <a:gd name="connsiteY24" fmla="*/ 15836 h 9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897" h="97202">
                    <a:moveTo>
                      <a:pt x="65277" y="15836"/>
                    </a:moveTo>
                    <a:cubicBezTo>
                      <a:pt x="72431" y="17625"/>
                      <a:pt x="82267" y="17625"/>
                      <a:pt x="82267" y="21201"/>
                    </a:cubicBezTo>
                    <a:cubicBezTo>
                      <a:pt x="78691" y="34613"/>
                      <a:pt x="59018" y="38190"/>
                      <a:pt x="48287" y="51602"/>
                    </a:cubicBezTo>
                    <a:lnTo>
                      <a:pt x="42922" y="51602"/>
                    </a:lnTo>
                    <a:cubicBezTo>
                      <a:pt x="37557" y="55178"/>
                      <a:pt x="39345" y="63225"/>
                      <a:pt x="34874" y="63225"/>
                    </a:cubicBezTo>
                    <a:cubicBezTo>
                      <a:pt x="29509" y="61437"/>
                      <a:pt x="25038" y="63225"/>
                      <a:pt x="19673" y="65014"/>
                    </a:cubicBezTo>
                    <a:cubicBezTo>
                      <a:pt x="26826" y="72167"/>
                      <a:pt x="34874" y="76637"/>
                      <a:pt x="44711" y="74849"/>
                    </a:cubicBezTo>
                    <a:cubicBezTo>
                      <a:pt x="46499" y="74849"/>
                      <a:pt x="50076" y="78426"/>
                      <a:pt x="50076" y="82002"/>
                    </a:cubicBezTo>
                    <a:cubicBezTo>
                      <a:pt x="50076" y="82002"/>
                      <a:pt x="51864" y="82002"/>
                      <a:pt x="53653" y="80214"/>
                    </a:cubicBezTo>
                    <a:cubicBezTo>
                      <a:pt x="55441" y="80214"/>
                      <a:pt x="57229" y="80214"/>
                      <a:pt x="57229" y="82002"/>
                    </a:cubicBezTo>
                    <a:lnTo>
                      <a:pt x="57229" y="89155"/>
                    </a:lnTo>
                    <a:cubicBezTo>
                      <a:pt x="51864" y="96308"/>
                      <a:pt x="43816" y="92732"/>
                      <a:pt x="36663" y="94520"/>
                    </a:cubicBezTo>
                    <a:cubicBezTo>
                      <a:pt x="50076" y="98097"/>
                      <a:pt x="63489" y="98097"/>
                      <a:pt x="76008" y="94520"/>
                    </a:cubicBezTo>
                    <a:cubicBezTo>
                      <a:pt x="85844" y="90944"/>
                      <a:pt x="76008" y="73955"/>
                      <a:pt x="83162" y="65908"/>
                    </a:cubicBezTo>
                    <a:cubicBezTo>
                      <a:pt x="79585" y="65908"/>
                      <a:pt x="83162" y="60543"/>
                      <a:pt x="79585" y="60543"/>
                    </a:cubicBezTo>
                    <a:cubicBezTo>
                      <a:pt x="83162" y="56967"/>
                      <a:pt x="86738" y="52496"/>
                      <a:pt x="89421" y="50708"/>
                    </a:cubicBezTo>
                    <a:cubicBezTo>
                      <a:pt x="92998" y="50708"/>
                      <a:pt x="97469" y="48919"/>
                      <a:pt x="99257" y="45343"/>
                    </a:cubicBezTo>
                    <a:cubicBezTo>
                      <a:pt x="99257" y="41766"/>
                      <a:pt x="92104" y="39978"/>
                      <a:pt x="93892" y="37296"/>
                    </a:cubicBezTo>
                    <a:cubicBezTo>
                      <a:pt x="103728" y="30143"/>
                      <a:pt x="112671" y="20307"/>
                      <a:pt x="109094" y="10472"/>
                    </a:cubicBezTo>
                    <a:cubicBezTo>
                      <a:pt x="107305" y="5107"/>
                      <a:pt x="93892" y="5107"/>
                      <a:pt x="85844" y="1530"/>
                    </a:cubicBezTo>
                    <a:cubicBezTo>
                      <a:pt x="77796" y="-2046"/>
                      <a:pt x="67066" y="1530"/>
                      <a:pt x="57229" y="3319"/>
                    </a:cubicBezTo>
                    <a:cubicBezTo>
                      <a:pt x="49182" y="3319"/>
                      <a:pt x="40239" y="8683"/>
                      <a:pt x="32192" y="10472"/>
                    </a:cubicBezTo>
                    <a:cubicBezTo>
                      <a:pt x="20567" y="14048"/>
                      <a:pt x="9836" y="20307"/>
                      <a:pt x="0" y="27460"/>
                    </a:cubicBezTo>
                    <a:cubicBezTo>
                      <a:pt x="11625" y="22095"/>
                      <a:pt x="23249" y="20307"/>
                      <a:pt x="36663" y="17625"/>
                    </a:cubicBezTo>
                    <a:cubicBezTo>
                      <a:pt x="46499" y="15836"/>
                      <a:pt x="54547" y="14048"/>
                      <a:pt x="65277" y="15836"/>
                    </a:cubicBezTo>
                  </a:path>
                </a:pathLst>
              </a:custGeom>
              <a:solidFill>
                <a:srgbClr val="808080"/>
              </a:solidFill>
              <a:ln w="893" cap="flat">
                <a:noFill/>
                <a:prstDash val="solid"/>
                <a:miter/>
              </a:ln>
            </p:spPr>
            <p:txBody>
              <a:bodyPr rtlCol="0" anchor="ctr"/>
              <a:lstStyle/>
              <a:p>
                <a:endParaRPr lang="fr-FR"/>
              </a:p>
            </p:txBody>
          </p:sp>
        </p:grpSp>
        <p:sp>
          <p:nvSpPr>
            <p:cNvPr id="11" name="Forme libre 10">
              <a:extLst>
                <a:ext uri="{FF2B5EF4-FFF2-40B4-BE49-F238E27FC236}">
                  <a16:creationId xmlns:a16="http://schemas.microsoft.com/office/drawing/2014/main" id="{332EA334-E317-F50A-24E3-9C244CE77801}"/>
                </a:ext>
              </a:extLst>
            </p:cNvPr>
            <p:cNvSpPr/>
            <p:nvPr/>
          </p:nvSpPr>
          <p:spPr>
            <a:xfrm>
              <a:off x="3189814" y="2048458"/>
              <a:ext cx="5812369" cy="1982292"/>
            </a:xfrm>
            <a:custGeom>
              <a:avLst/>
              <a:gdLst>
                <a:gd name="connsiteX0" fmla="*/ 0 w 5812369"/>
                <a:gd name="connsiteY0" fmla="*/ 857474 h 1982292"/>
                <a:gd name="connsiteX1" fmla="*/ 0 w 5812369"/>
                <a:gd name="connsiteY1" fmla="*/ 186874 h 1982292"/>
                <a:gd name="connsiteX2" fmla="*/ 203880 w 5812369"/>
                <a:gd name="connsiteY2" fmla="*/ 186874 h 1982292"/>
                <a:gd name="connsiteX3" fmla="*/ 377357 w 5812369"/>
                <a:gd name="connsiteY3" fmla="*/ 240522 h 1982292"/>
                <a:gd name="connsiteX4" fmla="*/ 441740 w 5812369"/>
                <a:gd name="connsiteY4" fmla="*/ 387160 h 1982292"/>
                <a:gd name="connsiteX5" fmla="*/ 414020 w 5812369"/>
                <a:gd name="connsiteY5" fmla="*/ 490879 h 1982292"/>
                <a:gd name="connsiteX6" fmla="*/ 335329 w 5812369"/>
                <a:gd name="connsiteY6" fmla="*/ 560621 h 1982292"/>
                <a:gd name="connsiteX7" fmla="*/ 544574 w 5812369"/>
                <a:gd name="connsiteY7" fmla="*/ 857474 h 1982292"/>
                <a:gd name="connsiteX8" fmla="*/ 382722 w 5812369"/>
                <a:gd name="connsiteY8" fmla="*/ 857474 h 1982292"/>
                <a:gd name="connsiteX9" fmla="*/ 204774 w 5812369"/>
                <a:gd name="connsiteY9" fmla="*/ 586551 h 1982292"/>
                <a:gd name="connsiteX10" fmla="*/ 135920 w 5812369"/>
                <a:gd name="connsiteY10" fmla="*/ 586551 h 1982292"/>
                <a:gd name="connsiteX11" fmla="*/ 135920 w 5812369"/>
                <a:gd name="connsiteY11" fmla="*/ 857474 h 1982292"/>
                <a:gd name="connsiteX12" fmla="*/ 135920 w 5812369"/>
                <a:gd name="connsiteY12" fmla="*/ 471208 h 1982292"/>
                <a:gd name="connsiteX13" fmla="*/ 211928 w 5812369"/>
                <a:gd name="connsiteY13" fmla="*/ 471208 h 1982292"/>
                <a:gd name="connsiteX14" fmla="*/ 278100 w 5812369"/>
                <a:gd name="connsiteY14" fmla="*/ 448855 h 1982292"/>
                <a:gd name="connsiteX15" fmla="*/ 302243 w 5812369"/>
                <a:gd name="connsiteY15" fmla="*/ 385371 h 1982292"/>
                <a:gd name="connsiteX16" fmla="*/ 278100 w 5812369"/>
                <a:gd name="connsiteY16" fmla="*/ 324570 h 1982292"/>
                <a:gd name="connsiteX17" fmla="*/ 211928 w 5812369"/>
                <a:gd name="connsiteY17" fmla="*/ 303111 h 1982292"/>
                <a:gd name="connsiteX18" fmla="*/ 135920 w 5812369"/>
                <a:gd name="connsiteY18" fmla="*/ 303111 h 1982292"/>
                <a:gd name="connsiteX19" fmla="*/ 639361 w 5812369"/>
                <a:gd name="connsiteY19" fmla="*/ 857474 h 1982292"/>
                <a:gd name="connsiteX20" fmla="*/ 639361 w 5812369"/>
                <a:gd name="connsiteY20" fmla="*/ 186874 h 1982292"/>
                <a:gd name="connsiteX21" fmla="*/ 1028342 w 5812369"/>
                <a:gd name="connsiteY21" fmla="*/ 186874 h 1982292"/>
                <a:gd name="connsiteX22" fmla="*/ 1028342 w 5812369"/>
                <a:gd name="connsiteY22" fmla="*/ 303111 h 1982292"/>
                <a:gd name="connsiteX23" fmla="*/ 774387 w 5812369"/>
                <a:gd name="connsiteY23" fmla="*/ 303111 h 1982292"/>
                <a:gd name="connsiteX24" fmla="*/ 774387 w 5812369"/>
                <a:gd name="connsiteY24" fmla="*/ 457796 h 1982292"/>
                <a:gd name="connsiteX25" fmla="*/ 989891 w 5812369"/>
                <a:gd name="connsiteY25" fmla="*/ 457796 h 1982292"/>
                <a:gd name="connsiteX26" fmla="*/ 989891 w 5812369"/>
                <a:gd name="connsiteY26" fmla="*/ 574033 h 1982292"/>
                <a:gd name="connsiteX27" fmla="*/ 774387 w 5812369"/>
                <a:gd name="connsiteY27" fmla="*/ 574033 h 1982292"/>
                <a:gd name="connsiteX28" fmla="*/ 774387 w 5812369"/>
                <a:gd name="connsiteY28" fmla="*/ 741236 h 1982292"/>
                <a:gd name="connsiteX29" fmla="*/ 1028342 w 5812369"/>
                <a:gd name="connsiteY29" fmla="*/ 741236 h 1982292"/>
                <a:gd name="connsiteX30" fmla="*/ 1028342 w 5812369"/>
                <a:gd name="connsiteY30" fmla="*/ 857474 h 1982292"/>
                <a:gd name="connsiteX31" fmla="*/ 770810 w 5812369"/>
                <a:gd name="connsiteY31" fmla="*/ 129649 h 1982292"/>
                <a:gd name="connsiteX32" fmla="*/ 878115 w 5812369"/>
                <a:gd name="connsiteY32" fmla="*/ 0 h 1982292"/>
                <a:gd name="connsiteX33" fmla="*/ 1017612 w 5812369"/>
                <a:gd name="connsiteY33" fmla="*/ 0 h 1982292"/>
                <a:gd name="connsiteX34" fmla="*/ 894211 w 5812369"/>
                <a:gd name="connsiteY34" fmla="*/ 129649 h 1982292"/>
                <a:gd name="connsiteX35" fmla="*/ 1193771 w 5812369"/>
                <a:gd name="connsiteY35" fmla="*/ 857474 h 1982292"/>
                <a:gd name="connsiteX36" fmla="*/ 1193771 w 5812369"/>
                <a:gd name="connsiteY36" fmla="*/ 186874 h 1982292"/>
                <a:gd name="connsiteX37" fmla="*/ 1414641 w 5812369"/>
                <a:gd name="connsiteY37" fmla="*/ 186874 h 1982292"/>
                <a:gd name="connsiteX38" fmla="*/ 1587224 w 5812369"/>
                <a:gd name="connsiteY38" fmla="*/ 240522 h 1982292"/>
                <a:gd name="connsiteX39" fmla="*/ 1650713 w 5812369"/>
                <a:gd name="connsiteY39" fmla="*/ 387160 h 1982292"/>
                <a:gd name="connsiteX40" fmla="*/ 1587224 w 5812369"/>
                <a:gd name="connsiteY40" fmla="*/ 532903 h 1982292"/>
                <a:gd name="connsiteX41" fmla="*/ 1414641 w 5812369"/>
                <a:gd name="connsiteY41" fmla="*/ 586551 h 1982292"/>
                <a:gd name="connsiteX42" fmla="*/ 1329691 w 5812369"/>
                <a:gd name="connsiteY42" fmla="*/ 586551 h 1982292"/>
                <a:gd name="connsiteX43" fmla="*/ 1329691 w 5812369"/>
                <a:gd name="connsiteY43" fmla="*/ 857474 h 1982292"/>
                <a:gd name="connsiteX44" fmla="*/ 1329691 w 5812369"/>
                <a:gd name="connsiteY44" fmla="*/ 471208 h 1982292"/>
                <a:gd name="connsiteX45" fmla="*/ 1420007 w 5812369"/>
                <a:gd name="connsiteY45" fmla="*/ 471208 h 1982292"/>
                <a:gd name="connsiteX46" fmla="*/ 1487967 w 5812369"/>
                <a:gd name="connsiteY46" fmla="*/ 447961 h 1982292"/>
                <a:gd name="connsiteX47" fmla="*/ 1512110 w 5812369"/>
                <a:gd name="connsiteY47" fmla="*/ 385371 h 1982292"/>
                <a:gd name="connsiteX48" fmla="*/ 1487072 w 5812369"/>
                <a:gd name="connsiteY48" fmla="*/ 324570 h 1982292"/>
                <a:gd name="connsiteX49" fmla="*/ 1420007 w 5812369"/>
                <a:gd name="connsiteY49" fmla="*/ 303111 h 1982292"/>
                <a:gd name="connsiteX50" fmla="*/ 1329691 w 5812369"/>
                <a:gd name="connsiteY50" fmla="*/ 303111 h 1982292"/>
                <a:gd name="connsiteX51" fmla="*/ 1759807 w 5812369"/>
                <a:gd name="connsiteY51" fmla="*/ 595493 h 1982292"/>
                <a:gd name="connsiteX52" fmla="*/ 1759807 w 5812369"/>
                <a:gd name="connsiteY52" fmla="*/ 186874 h 1982292"/>
                <a:gd name="connsiteX53" fmla="*/ 1895727 w 5812369"/>
                <a:gd name="connsiteY53" fmla="*/ 186874 h 1982292"/>
                <a:gd name="connsiteX54" fmla="*/ 1895727 w 5812369"/>
                <a:gd name="connsiteY54" fmla="*/ 606222 h 1982292"/>
                <a:gd name="connsiteX55" fmla="*/ 1931495 w 5812369"/>
                <a:gd name="connsiteY55" fmla="*/ 711730 h 1982292"/>
                <a:gd name="connsiteX56" fmla="*/ 2030753 w 5812369"/>
                <a:gd name="connsiteY56" fmla="*/ 749283 h 1982292"/>
                <a:gd name="connsiteX57" fmla="*/ 2129116 w 5812369"/>
                <a:gd name="connsiteY57" fmla="*/ 711730 h 1982292"/>
                <a:gd name="connsiteX58" fmla="*/ 2164884 w 5812369"/>
                <a:gd name="connsiteY58" fmla="*/ 606222 h 1982292"/>
                <a:gd name="connsiteX59" fmla="*/ 2164884 w 5812369"/>
                <a:gd name="connsiteY59" fmla="*/ 186874 h 1982292"/>
                <a:gd name="connsiteX60" fmla="*/ 2300804 w 5812369"/>
                <a:gd name="connsiteY60" fmla="*/ 186874 h 1982292"/>
                <a:gd name="connsiteX61" fmla="*/ 2300804 w 5812369"/>
                <a:gd name="connsiteY61" fmla="*/ 595493 h 1982292"/>
                <a:gd name="connsiteX62" fmla="*/ 2228373 w 5812369"/>
                <a:gd name="connsiteY62" fmla="*/ 802037 h 1982292"/>
                <a:gd name="connsiteX63" fmla="*/ 2029858 w 5812369"/>
                <a:gd name="connsiteY63" fmla="*/ 876250 h 1982292"/>
                <a:gd name="connsiteX64" fmla="*/ 1832238 w 5812369"/>
                <a:gd name="connsiteY64" fmla="*/ 802037 h 1982292"/>
                <a:gd name="connsiteX65" fmla="*/ 1759807 w 5812369"/>
                <a:gd name="connsiteY65" fmla="*/ 595493 h 1982292"/>
                <a:gd name="connsiteX66" fmla="*/ 2477858 w 5812369"/>
                <a:gd name="connsiteY66" fmla="*/ 857474 h 1982292"/>
                <a:gd name="connsiteX67" fmla="*/ 2477858 w 5812369"/>
                <a:gd name="connsiteY67" fmla="*/ 186874 h 1982292"/>
                <a:gd name="connsiteX68" fmla="*/ 2667431 w 5812369"/>
                <a:gd name="connsiteY68" fmla="*/ 186874 h 1982292"/>
                <a:gd name="connsiteX69" fmla="*/ 2831071 w 5812369"/>
                <a:gd name="connsiteY69" fmla="*/ 235157 h 1982292"/>
                <a:gd name="connsiteX70" fmla="*/ 2890983 w 5812369"/>
                <a:gd name="connsiteY70" fmla="*/ 369277 h 1982292"/>
                <a:gd name="connsiteX71" fmla="*/ 2820341 w 5812369"/>
                <a:gd name="connsiteY71" fmla="*/ 501609 h 1982292"/>
                <a:gd name="connsiteX72" fmla="*/ 2901714 w 5812369"/>
                <a:gd name="connsiteY72" fmla="*/ 565986 h 1982292"/>
                <a:gd name="connsiteX73" fmla="*/ 2930329 w 5812369"/>
                <a:gd name="connsiteY73" fmla="*/ 659870 h 1982292"/>
                <a:gd name="connsiteX74" fmla="*/ 2863263 w 5812369"/>
                <a:gd name="connsiteY74" fmla="*/ 804720 h 1982292"/>
                <a:gd name="connsiteX75" fmla="*/ 2681738 w 5812369"/>
                <a:gd name="connsiteY75" fmla="*/ 857474 h 1982292"/>
                <a:gd name="connsiteX76" fmla="*/ 2612884 w 5812369"/>
                <a:gd name="connsiteY76" fmla="*/ 741236 h 1982292"/>
                <a:gd name="connsiteX77" fmla="*/ 2689786 w 5812369"/>
                <a:gd name="connsiteY77" fmla="*/ 741236 h 1982292"/>
                <a:gd name="connsiteX78" fmla="*/ 2764005 w 5812369"/>
                <a:gd name="connsiteY78" fmla="*/ 717989 h 1982292"/>
                <a:gd name="connsiteX79" fmla="*/ 2790832 w 5812369"/>
                <a:gd name="connsiteY79" fmla="*/ 652717 h 1982292"/>
                <a:gd name="connsiteX80" fmla="*/ 2764005 w 5812369"/>
                <a:gd name="connsiteY80" fmla="*/ 588340 h 1982292"/>
                <a:gd name="connsiteX81" fmla="*/ 2689786 w 5812369"/>
                <a:gd name="connsiteY81" fmla="*/ 565986 h 1982292"/>
                <a:gd name="connsiteX82" fmla="*/ 2612884 w 5812369"/>
                <a:gd name="connsiteY82" fmla="*/ 565986 h 1982292"/>
                <a:gd name="connsiteX83" fmla="*/ 2612884 w 5812369"/>
                <a:gd name="connsiteY83" fmla="*/ 449749 h 1982292"/>
                <a:gd name="connsiteX84" fmla="*/ 2670113 w 5812369"/>
                <a:gd name="connsiteY84" fmla="*/ 449749 h 1982292"/>
                <a:gd name="connsiteX85" fmla="*/ 2730025 w 5812369"/>
                <a:gd name="connsiteY85" fmla="*/ 430078 h 1982292"/>
                <a:gd name="connsiteX86" fmla="*/ 2751486 w 5812369"/>
                <a:gd name="connsiteY86" fmla="*/ 375536 h 1982292"/>
                <a:gd name="connsiteX87" fmla="*/ 2730025 w 5812369"/>
                <a:gd name="connsiteY87" fmla="*/ 322782 h 1982292"/>
                <a:gd name="connsiteX88" fmla="*/ 2670113 w 5812369"/>
                <a:gd name="connsiteY88" fmla="*/ 303111 h 1982292"/>
                <a:gd name="connsiteX89" fmla="*/ 2612884 w 5812369"/>
                <a:gd name="connsiteY89" fmla="*/ 303111 h 1982292"/>
                <a:gd name="connsiteX90" fmla="*/ 3077873 w 5812369"/>
                <a:gd name="connsiteY90" fmla="*/ 857474 h 1982292"/>
                <a:gd name="connsiteX91" fmla="*/ 3077873 w 5812369"/>
                <a:gd name="connsiteY91" fmla="*/ 186874 h 1982292"/>
                <a:gd name="connsiteX92" fmla="*/ 3212899 w 5812369"/>
                <a:gd name="connsiteY92" fmla="*/ 186874 h 1982292"/>
                <a:gd name="connsiteX93" fmla="*/ 3212899 w 5812369"/>
                <a:gd name="connsiteY93" fmla="*/ 734083 h 1982292"/>
                <a:gd name="connsiteX94" fmla="*/ 3466855 w 5812369"/>
                <a:gd name="connsiteY94" fmla="*/ 734083 h 1982292"/>
                <a:gd name="connsiteX95" fmla="*/ 3466855 w 5812369"/>
                <a:gd name="connsiteY95" fmla="*/ 857474 h 1982292"/>
                <a:gd name="connsiteX96" fmla="*/ 3595621 w 5812369"/>
                <a:gd name="connsiteY96" fmla="*/ 857474 h 1982292"/>
                <a:gd name="connsiteX97" fmla="*/ 3595621 w 5812369"/>
                <a:gd name="connsiteY97" fmla="*/ 186874 h 1982292"/>
                <a:gd name="connsiteX98" fmla="*/ 3730647 w 5812369"/>
                <a:gd name="connsiteY98" fmla="*/ 186874 h 1982292"/>
                <a:gd name="connsiteX99" fmla="*/ 3730647 w 5812369"/>
                <a:gd name="connsiteY99" fmla="*/ 857474 h 1982292"/>
                <a:gd name="connsiteX100" fmla="*/ 3896076 w 5812369"/>
                <a:gd name="connsiteY100" fmla="*/ 658976 h 1982292"/>
                <a:gd name="connsiteX101" fmla="*/ 3870144 w 5812369"/>
                <a:gd name="connsiteY101" fmla="*/ 522174 h 1982292"/>
                <a:gd name="connsiteX102" fmla="*/ 3896076 w 5812369"/>
                <a:gd name="connsiteY102" fmla="*/ 386265 h 1982292"/>
                <a:gd name="connsiteX103" fmla="*/ 3967613 w 5812369"/>
                <a:gd name="connsiteY103" fmla="*/ 272711 h 1982292"/>
                <a:gd name="connsiteX104" fmla="*/ 4080284 w 5812369"/>
                <a:gd name="connsiteY104" fmla="*/ 195815 h 1982292"/>
                <a:gd name="connsiteX105" fmla="*/ 4224252 w 5812369"/>
                <a:gd name="connsiteY105" fmla="*/ 167203 h 1982292"/>
                <a:gd name="connsiteX106" fmla="*/ 4368220 w 5812369"/>
                <a:gd name="connsiteY106" fmla="*/ 195815 h 1982292"/>
                <a:gd name="connsiteX107" fmla="*/ 4480890 w 5812369"/>
                <a:gd name="connsiteY107" fmla="*/ 272711 h 1982292"/>
                <a:gd name="connsiteX108" fmla="*/ 4552427 w 5812369"/>
                <a:gd name="connsiteY108" fmla="*/ 386265 h 1982292"/>
                <a:gd name="connsiteX109" fmla="*/ 4578359 w 5812369"/>
                <a:gd name="connsiteY109" fmla="*/ 522174 h 1982292"/>
                <a:gd name="connsiteX110" fmla="*/ 4543485 w 5812369"/>
                <a:gd name="connsiteY110" fmla="*/ 679541 h 1982292"/>
                <a:gd name="connsiteX111" fmla="*/ 4446910 w 5812369"/>
                <a:gd name="connsiteY111" fmla="*/ 802037 h 1982292"/>
                <a:gd name="connsiteX112" fmla="*/ 4487150 w 5812369"/>
                <a:gd name="connsiteY112" fmla="*/ 840485 h 1982292"/>
                <a:gd name="connsiteX113" fmla="*/ 4626646 w 5812369"/>
                <a:gd name="connsiteY113" fmla="*/ 903968 h 1982292"/>
                <a:gd name="connsiteX114" fmla="*/ 4674934 w 5812369"/>
                <a:gd name="connsiteY114" fmla="*/ 896815 h 1982292"/>
                <a:gd name="connsiteX115" fmla="*/ 4674934 w 5812369"/>
                <a:gd name="connsiteY115" fmla="*/ 1012159 h 1982292"/>
                <a:gd name="connsiteX116" fmla="*/ 4604291 w 5812369"/>
                <a:gd name="connsiteY116" fmla="*/ 1023782 h 1982292"/>
                <a:gd name="connsiteX117" fmla="*/ 4395940 w 5812369"/>
                <a:gd name="connsiteY117" fmla="*/ 936157 h 1982292"/>
                <a:gd name="connsiteX118" fmla="*/ 4316355 w 5812369"/>
                <a:gd name="connsiteY118" fmla="*/ 864627 h 1982292"/>
                <a:gd name="connsiteX119" fmla="*/ 4224252 w 5812369"/>
                <a:gd name="connsiteY119" fmla="*/ 876250 h 1982292"/>
                <a:gd name="connsiteX120" fmla="*/ 4080284 w 5812369"/>
                <a:gd name="connsiteY120" fmla="*/ 847638 h 1982292"/>
                <a:gd name="connsiteX121" fmla="*/ 3967613 w 5812369"/>
                <a:gd name="connsiteY121" fmla="*/ 771637 h 1982292"/>
                <a:gd name="connsiteX122" fmla="*/ 3896076 w 5812369"/>
                <a:gd name="connsiteY122" fmla="*/ 658976 h 1982292"/>
                <a:gd name="connsiteX123" fmla="*/ 4070447 w 5812369"/>
                <a:gd name="connsiteY123" fmla="*/ 360336 h 1982292"/>
                <a:gd name="connsiteX124" fmla="*/ 4008747 w 5812369"/>
                <a:gd name="connsiteY124" fmla="*/ 522174 h 1982292"/>
                <a:gd name="connsiteX125" fmla="*/ 4070447 w 5812369"/>
                <a:gd name="connsiteY125" fmla="*/ 684012 h 1982292"/>
                <a:gd name="connsiteX126" fmla="*/ 4225146 w 5812369"/>
                <a:gd name="connsiteY126" fmla="*/ 749283 h 1982292"/>
                <a:gd name="connsiteX127" fmla="*/ 4335134 w 5812369"/>
                <a:gd name="connsiteY127" fmla="*/ 719777 h 1982292"/>
                <a:gd name="connsiteX128" fmla="*/ 4412036 w 5812369"/>
                <a:gd name="connsiteY128" fmla="*/ 637517 h 1982292"/>
                <a:gd name="connsiteX129" fmla="*/ 4439756 w 5812369"/>
                <a:gd name="connsiteY129" fmla="*/ 522174 h 1982292"/>
                <a:gd name="connsiteX130" fmla="*/ 4378056 w 5812369"/>
                <a:gd name="connsiteY130" fmla="*/ 360336 h 1982292"/>
                <a:gd name="connsiteX131" fmla="*/ 4224252 w 5812369"/>
                <a:gd name="connsiteY131" fmla="*/ 295064 h 1982292"/>
                <a:gd name="connsiteX132" fmla="*/ 4069553 w 5812369"/>
                <a:gd name="connsiteY132" fmla="*/ 360336 h 1982292"/>
                <a:gd name="connsiteX133" fmla="*/ 4705337 w 5812369"/>
                <a:gd name="connsiteY133" fmla="*/ 595493 h 1982292"/>
                <a:gd name="connsiteX134" fmla="*/ 4705337 w 5812369"/>
                <a:gd name="connsiteY134" fmla="*/ 186874 h 1982292"/>
                <a:gd name="connsiteX135" fmla="*/ 4841257 w 5812369"/>
                <a:gd name="connsiteY135" fmla="*/ 186874 h 1982292"/>
                <a:gd name="connsiteX136" fmla="*/ 4841257 w 5812369"/>
                <a:gd name="connsiteY136" fmla="*/ 606222 h 1982292"/>
                <a:gd name="connsiteX137" fmla="*/ 4877025 w 5812369"/>
                <a:gd name="connsiteY137" fmla="*/ 711730 h 1982292"/>
                <a:gd name="connsiteX138" fmla="*/ 4976283 w 5812369"/>
                <a:gd name="connsiteY138" fmla="*/ 749283 h 1982292"/>
                <a:gd name="connsiteX139" fmla="*/ 5074646 w 5812369"/>
                <a:gd name="connsiteY139" fmla="*/ 711730 h 1982292"/>
                <a:gd name="connsiteX140" fmla="*/ 5110414 w 5812369"/>
                <a:gd name="connsiteY140" fmla="*/ 606222 h 1982292"/>
                <a:gd name="connsiteX141" fmla="*/ 5110414 w 5812369"/>
                <a:gd name="connsiteY141" fmla="*/ 186874 h 1982292"/>
                <a:gd name="connsiteX142" fmla="*/ 5246334 w 5812369"/>
                <a:gd name="connsiteY142" fmla="*/ 186874 h 1982292"/>
                <a:gd name="connsiteX143" fmla="*/ 5246334 w 5812369"/>
                <a:gd name="connsiteY143" fmla="*/ 595493 h 1982292"/>
                <a:gd name="connsiteX144" fmla="*/ 5173903 w 5812369"/>
                <a:gd name="connsiteY144" fmla="*/ 802037 h 1982292"/>
                <a:gd name="connsiteX145" fmla="*/ 4975389 w 5812369"/>
                <a:gd name="connsiteY145" fmla="*/ 876250 h 1982292"/>
                <a:gd name="connsiteX146" fmla="*/ 4777768 w 5812369"/>
                <a:gd name="connsiteY146" fmla="*/ 802037 h 1982292"/>
                <a:gd name="connsiteX147" fmla="*/ 4705337 w 5812369"/>
                <a:gd name="connsiteY147" fmla="*/ 595493 h 1982292"/>
                <a:gd name="connsiteX148" fmla="*/ 5423388 w 5812369"/>
                <a:gd name="connsiteY148" fmla="*/ 857474 h 1982292"/>
                <a:gd name="connsiteX149" fmla="*/ 5423388 w 5812369"/>
                <a:gd name="connsiteY149" fmla="*/ 186874 h 1982292"/>
                <a:gd name="connsiteX150" fmla="*/ 5812370 w 5812369"/>
                <a:gd name="connsiteY150" fmla="*/ 186874 h 1982292"/>
                <a:gd name="connsiteX151" fmla="*/ 5812370 w 5812369"/>
                <a:gd name="connsiteY151" fmla="*/ 303111 h 1982292"/>
                <a:gd name="connsiteX152" fmla="*/ 5558414 w 5812369"/>
                <a:gd name="connsiteY152" fmla="*/ 303111 h 1982292"/>
                <a:gd name="connsiteX153" fmla="*/ 5558414 w 5812369"/>
                <a:gd name="connsiteY153" fmla="*/ 457796 h 1982292"/>
                <a:gd name="connsiteX154" fmla="*/ 5773919 w 5812369"/>
                <a:gd name="connsiteY154" fmla="*/ 457796 h 1982292"/>
                <a:gd name="connsiteX155" fmla="*/ 5773919 w 5812369"/>
                <a:gd name="connsiteY155" fmla="*/ 574033 h 1982292"/>
                <a:gd name="connsiteX156" fmla="*/ 5558414 w 5812369"/>
                <a:gd name="connsiteY156" fmla="*/ 574033 h 1982292"/>
                <a:gd name="connsiteX157" fmla="*/ 5558414 w 5812369"/>
                <a:gd name="connsiteY157" fmla="*/ 741236 h 1982292"/>
                <a:gd name="connsiteX158" fmla="*/ 5812370 w 5812369"/>
                <a:gd name="connsiteY158" fmla="*/ 741236 h 1982292"/>
                <a:gd name="connsiteX159" fmla="*/ 5812370 w 5812369"/>
                <a:gd name="connsiteY159" fmla="*/ 857474 h 1982292"/>
                <a:gd name="connsiteX160" fmla="*/ 0 w 5812369"/>
                <a:gd name="connsiteY160" fmla="*/ 1827608 h 1982292"/>
                <a:gd name="connsiteX161" fmla="*/ 0 w 5812369"/>
                <a:gd name="connsiteY161" fmla="*/ 1157008 h 1982292"/>
                <a:gd name="connsiteX162" fmla="*/ 388982 w 5812369"/>
                <a:gd name="connsiteY162" fmla="*/ 1157008 h 1982292"/>
                <a:gd name="connsiteX163" fmla="*/ 388982 w 5812369"/>
                <a:gd name="connsiteY163" fmla="*/ 1273245 h 1982292"/>
                <a:gd name="connsiteX164" fmla="*/ 135920 w 5812369"/>
                <a:gd name="connsiteY164" fmla="*/ 1273245 h 1982292"/>
                <a:gd name="connsiteX165" fmla="*/ 135920 w 5812369"/>
                <a:gd name="connsiteY165" fmla="*/ 1427930 h 1982292"/>
                <a:gd name="connsiteX166" fmla="*/ 351425 w 5812369"/>
                <a:gd name="connsiteY166" fmla="*/ 1427930 h 1982292"/>
                <a:gd name="connsiteX167" fmla="*/ 351425 w 5812369"/>
                <a:gd name="connsiteY167" fmla="*/ 1544168 h 1982292"/>
                <a:gd name="connsiteX168" fmla="*/ 135920 w 5812369"/>
                <a:gd name="connsiteY168" fmla="*/ 1544168 h 1982292"/>
                <a:gd name="connsiteX169" fmla="*/ 135920 w 5812369"/>
                <a:gd name="connsiteY169" fmla="*/ 1827608 h 1982292"/>
                <a:gd name="connsiteX170" fmla="*/ 517748 w 5812369"/>
                <a:gd name="connsiteY170" fmla="*/ 1827608 h 1982292"/>
                <a:gd name="connsiteX171" fmla="*/ 517748 w 5812369"/>
                <a:gd name="connsiteY171" fmla="*/ 1157008 h 1982292"/>
                <a:gd name="connsiteX172" fmla="*/ 721628 w 5812369"/>
                <a:gd name="connsiteY172" fmla="*/ 1157008 h 1982292"/>
                <a:gd name="connsiteX173" fmla="*/ 895999 w 5812369"/>
                <a:gd name="connsiteY173" fmla="*/ 1210656 h 1982292"/>
                <a:gd name="connsiteX174" fmla="*/ 959488 w 5812369"/>
                <a:gd name="connsiteY174" fmla="*/ 1357294 h 1982292"/>
                <a:gd name="connsiteX175" fmla="*/ 931768 w 5812369"/>
                <a:gd name="connsiteY175" fmla="*/ 1461907 h 1982292"/>
                <a:gd name="connsiteX176" fmla="*/ 853077 w 5812369"/>
                <a:gd name="connsiteY176" fmla="*/ 1530756 h 1982292"/>
                <a:gd name="connsiteX177" fmla="*/ 1062322 w 5812369"/>
                <a:gd name="connsiteY177" fmla="*/ 1827608 h 1982292"/>
                <a:gd name="connsiteX178" fmla="*/ 900470 w 5812369"/>
                <a:gd name="connsiteY178" fmla="*/ 1827608 h 1982292"/>
                <a:gd name="connsiteX179" fmla="*/ 722522 w 5812369"/>
                <a:gd name="connsiteY179" fmla="*/ 1556686 h 1982292"/>
                <a:gd name="connsiteX180" fmla="*/ 653668 w 5812369"/>
                <a:gd name="connsiteY180" fmla="*/ 1556686 h 1982292"/>
                <a:gd name="connsiteX181" fmla="*/ 653668 w 5812369"/>
                <a:gd name="connsiteY181" fmla="*/ 1827608 h 1982292"/>
                <a:gd name="connsiteX182" fmla="*/ 653668 w 5812369"/>
                <a:gd name="connsiteY182" fmla="*/ 1441342 h 1982292"/>
                <a:gd name="connsiteX183" fmla="*/ 729676 w 5812369"/>
                <a:gd name="connsiteY183" fmla="*/ 1441342 h 1982292"/>
                <a:gd name="connsiteX184" fmla="*/ 796742 w 5812369"/>
                <a:gd name="connsiteY184" fmla="*/ 1418989 h 1982292"/>
                <a:gd name="connsiteX185" fmla="*/ 819991 w 5812369"/>
                <a:gd name="connsiteY185" fmla="*/ 1355506 h 1982292"/>
                <a:gd name="connsiteX186" fmla="*/ 796742 w 5812369"/>
                <a:gd name="connsiteY186" fmla="*/ 1294705 h 1982292"/>
                <a:gd name="connsiteX187" fmla="*/ 729676 w 5812369"/>
                <a:gd name="connsiteY187" fmla="*/ 1273245 h 1982292"/>
                <a:gd name="connsiteX188" fmla="*/ 653668 w 5812369"/>
                <a:gd name="connsiteY188" fmla="*/ 1273245 h 1982292"/>
                <a:gd name="connsiteX189" fmla="*/ 1100773 w 5812369"/>
                <a:gd name="connsiteY189" fmla="*/ 1827608 h 1982292"/>
                <a:gd name="connsiteX190" fmla="*/ 1353835 w 5812369"/>
                <a:gd name="connsiteY190" fmla="*/ 1157008 h 1982292"/>
                <a:gd name="connsiteX191" fmla="*/ 1530889 w 5812369"/>
                <a:gd name="connsiteY191" fmla="*/ 1157008 h 1982292"/>
                <a:gd name="connsiteX192" fmla="*/ 1783950 w 5812369"/>
                <a:gd name="connsiteY192" fmla="*/ 1827608 h 1982292"/>
                <a:gd name="connsiteX193" fmla="*/ 1639982 w 5812369"/>
                <a:gd name="connsiteY193" fmla="*/ 1827608 h 1982292"/>
                <a:gd name="connsiteX194" fmla="*/ 1575599 w 5812369"/>
                <a:gd name="connsiteY194" fmla="*/ 1653252 h 1982292"/>
                <a:gd name="connsiteX195" fmla="*/ 1308230 w 5812369"/>
                <a:gd name="connsiteY195" fmla="*/ 1653252 h 1982292"/>
                <a:gd name="connsiteX196" fmla="*/ 1244741 w 5812369"/>
                <a:gd name="connsiteY196" fmla="*/ 1827608 h 1982292"/>
                <a:gd name="connsiteX197" fmla="*/ 1350258 w 5812369"/>
                <a:gd name="connsiteY197" fmla="*/ 1537015 h 1982292"/>
                <a:gd name="connsiteX198" fmla="*/ 1534466 w 5812369"/>
                <a:gd name="connsiteY198" fmla="*/ 1537015 h 1982292"/>
                <a:gd name="connsiteX199" fmla="*/ 1442362 w 5812369"/>
                <a:gd name="connsiteY199" fmla="*/ 1285763 h 1982292"/>
                <a:gd name="connsiteX200" fmla="*/ 1896621 w 5812369"/>
                <a:gd name="connsiteY200" fmla="*/ 1827608 h 1982292"/>
                <a:gd name="connsiteX201" fmla="*/ 1896621 w 5812369"/>
                <a:gd name="connsiteY201" fmla="*/ 1157008 h 1982292"/>
                <a:gd name="connsiteX202" fmla="*/ 2070098 w 5812369"/>
                <a:gd name="connsiteY202" fmla="*/ 1157008 h 1982292"/>
                <a:gd name="connsiteX203" fmla="*/ 2368764 w 5812369"/>
                <a:gd name="connsiteY203" fmla="*/ 1637158 h 1982292"/>
                <a:gd name="connsiteX204" fmla="*/ 2368764 w 5812369"/>
                <a:gd name="connsiteY204" fmla="*/ 1157008 h 1982292"/>
                <a:gd name="connsiteX205" fmla="*/ 2503790 w 5812369"/>
                <a:gd name="connsiteY205" fmla="*/ 1157008 h 1982292"/>
                <a:gd name="connsiteX206" fmla="*/ 2503790 w 5812369"/>
                <a:gd name="connsiteY206" fmla="*/ 1827608 h 1982292"/>
                <a:gd name="connsiteX207" fmla="*/ 2330313 w 5812369"/>
                <a:gd name="connsiteY207" fmla="*/ 1827608 h 1982292"/>
                <a:gd name="connsiteX208" fmla="*/ 2031647 w 5812369"/>
                <a:gd name="connsiteY208" fmla="*/ 1345670 h 1982292"/>
                <a:gd name="connsiteX209" fmla="*/ 2031647 w 5812369"/>
                <a:gd name="connsiteY209" fmla="*/ 1827608 h 1982292"/>
                <a:gd name="connsiteX210" fmla="*/ 2644181 w 5812369"/>
                <a:gd name="connsiteY210" fmla="*/ 1492308 h 1982292"/>
                <a:gd name="connsiteX211" fmla="*/ 2670113 w 5812369"/>
                <a:gd name="connsiteY211" fmla="*/ 1356400 h 1982292"/>
                <a:gd name="connsiteX212" fmla="*/ 2741650 w 5812369"/>
                <a:gd name="connsiteY212" fmla="*/ 1242845 h 1982292"/>
                <a:gd name="connsiteX213" fmla="*/ 2854321 w 5812369"/>
                <a:gd name="connsiteY213" fmla="*/ 1166844 h 1982292"/>
                <a:gd name="connsiteX214" fmla="*/ 2999183 w 5812369"/>
                <a:gd name="connsiteY214" fmla="*/ 1138231 h 1982292"/>
                <a:gd name="connsiteX215" fmla="*/ 3160141 w 5812369"/>
                <a:gd name="connsiteY215" fmla="*/ 1173997 h 1982292"/>
                <a:gd name="connsiteX216" fmla="*/ 3279965 w 5812369"/>
                <a:gd name="connsiteY216" fmla="*/ 1274140 h 1982292"/>
                <a:gd name="connsiteX217" fmla="*/ 3173554 w 5812369"/>
                <a:gd name="connsiteY217" fmla="*/ 1357294 h 1982292"/>
                <a:gd name="connsiteX218" fmla="*/ 3099334 w 5812369"/>
                <a:gd name="connsiteY218" fmla="*/ 1290234 h 1982292"/>
                <a:gd name="connsiteX219" fmla="*/ 2999183 w 5812369"/>
                <a:gd name="connsiteY219" fmla="*/ 1265198 h 1982292"/>
                <a:gd name="connsiteX220" fmla="*/ 2844484 w 5812369"/>
                <a:gd name="connsiteY220" fmla="*/ 1330470 h 1982292"/>
                <a:gd name="connsiteX221" fmla="*/ 2782784 w 5812369"/>
                <a:gd name="connsiteY221" fmla="*/ 1492308 h 1982292"/>
                <a:gd name="connsiteX222" fmla="*/ 2844484 w 5812369"/>
                <a:gd name="connsiteY222" fmla="*/ 1655040 h 1982292"/>
                <a:gd name="connsiteX223" fmla="*/ 2999183 w 5812369"/>
                <a:gd name="connsiteY223" fmla="*/ 1719418 h 1982292"/>
                <a:gd name="connsiteX224" fmla="*/ 3099334 w 5812369"/>
                <a:gd name="connsiteY224" fmla="*/ 1695276 h 1982292"/>
                <a:gd name="connsiteX225" fmla="*/ 3173554 w 5812369"/>
                <a:gd name="connsiteY225" fmla="*/ 1627322 h 1982292"/>
                <a:gd name="connsiteX226" fmla="*/ 3279965 w 5812369"/>
                <a:gd name="connsiteY226" fmla="*/ 1709582 h 1982292"/>
                <a:gd name="connsiteX227" fmla="*/ 3181602 w 5812369"/>
                <a:gd name="connsiteY227" fmla="*/ 1798996 h 1982292"/>
                <a:gd name="connsiteX228" fmla="*/ 3051047 w 5812369"/>
                <a:gd name="connsiteY228" fmla="*/ 1842808 h 1982292"/>
                <a:gd name="connsiteX229" fmla="*/ 2967885 w 5812369"/>
                <a:gd name="connsiteY229" fmla="*/ 1982293 h 1982292"/>
                <a:gd name="connsiteX230" fmla="*/ 2848061 w 5812369"/>
                <a:gd name="connsiteY230" fmla="*/ 1982293 h 1982292"/>
                <a:gd name="connsiteX231" fmla="*/ 2932117 w 5812369"/>
                <a:gd name="connsiteY231" fmla="*/ 1841020 h 1982292"/>
                <a:gd name="connsiteX232" fmla="*/ 2780995 w 5812369"/>
                <a:gd name="connsiteY232" fmla="*/ 1775748 h 1982292"/>
                <a:gd name="connsiteX233" fmla="*/ 2679055 w 5812369"/>
                <a:gd name="connsiteY233" fmla="*/ 1651464 h 1982292"/>
                <a:gd name="connsiteX234" fmla="*/ 2644181 w 5812369"/>
                <a:gd name="connsiteY234" fmla="*/ 1492308 h 1982292"/>
                <a:gd name="connsiteX235" fmla="*/ 3319310 w 5812369"/>
                <a:gd name="connsiteY235" fmla="*/ 1827608 h 1982292"/>
                <a:gd name="connsiteX236" fmla="*/ 3572372 w 5812369"/>
                <a:gd name="connsiteY236" fmla="*/ 1157008 h 1982292"/>
                <a:gd name="connsiteX237" fmla="*/ 3749426 w 5812369"/>
                <a:gd name="connsiteY237" fmla="*/ 1157008 h 1982292"/>
                <a:gd name="connsiteX238" fmla="*/ 4002487 w 5812369"/>
                <a:gd name="connsiteY238" fmla="*/ 1827608 h 1982292"/>
                <a:gd name="connsiteX239" fmla="*/ 3858519 w 5812369"/>
                <a:gd name="connsiteY239" fmla="*/ 1827608 h 1982292"/>
                <a:gd name="connsiteX240" fmla="*/ 3795030 w 5812369"/>
                <a:gd name="connsiteY240" fmla="*/ 1653252 h 1982292"/>
                <a:gd name="connsiteX241" fmla="*/ 3527661 w 5812369"/>
                <a:gd name="connsiteY241" fmla="*/ 1653252 h 1982292"/>
                <a:gd name="connsiteX242" fmla="*/ 3463278 w 5812369"/>
                <a:gd name="connsiteY242" fmla="*/ 1827608 h 1982292"/>
                <a:gd name="connsiteX243" fmla="*/ 3569689 w 5812369"/>
                <a:gd name="connsiteY243" fmla="*/ 1537015 h 1982292"/>
                <a:gd name="connsiteX244" fmla="*/ 3753002 w 5812369"/>
                <a:gd name="connsiteY244" fmla="*/ 1537015 h 1982292"/>
                <a:gd name="connsiteX245" fmla="*/ 3660899 w 5812369"/>
                <a:gd name="connsiteY245" fmla="*/ 1285763 h 1982292"/>
                <a:gd name="connsiteX246" fmla="*/ 4115158 w 5812369"/>
                <a:gd name="connsiteY246" fmla="*/ 1827608 h 1982292"/>
                <a:gd name="connsiteX247" fmla="*/ 4115158 w 5812369"/>
                <a:gd name="connsiteY247" fmla="*/ 1157008 h 1982292"/>
                <a:gd name="connsiteX248" fmla="*/ 4251078 w 5812369"/>
                <a:gd name="connsiteY248" fmla="*/ 1157008 h 1982292"/>
                <a:gd name="connsiteX249" fmla="*/ 4251078 w 5812369"/>
                <a:gd name="connsiteY249" fmla="*/ 1827608 h 1982292"/>
                <a:gd name="connsiteX250" fmla="*/ 4386998 w 5812369"/>
                <a:gd name="connsiteY250" fmla="*/ 1734618 h 1982292"/>
                <a:gd name="connsiteX251" fmla="*/ 4485361 w 5812369"/>
                <a:gd name="connsiteY251" fmla="*/ 1644311 h 1982292"/>
                <a:gd name="connsiteX252" fmla="*/ 4553321 w 5812369"/>
                <a:gd name="connsiteY252" fmla="*/ 1705112 h 1982292"/>
                <a:gd name="connsiteX253" fmla="*/ 4632906 w 5812369"/>
                <a:gd name="connsiteY253" fmla="*/ 1726571 h 1982292"/>
                <a:gd name="connsiteX254" fmla="*/ 4695501 w 5812369"/>
                <a:gd name="connsiteY254" fmla="*/ 1706006 h 1982292"/>
                <a:gd name="connsiteX255" fmla="*/ 4718750 w 5812369"/>
                <a:gd name="connsiteY255" fmla="*/ 1648781 h 1982292"/>
                <a:gd name="connsiteX256" fmla="*/ 4706231 w 5812369"/>
                <a:gd name="connsiteY256" fmla="*/ 1609439 h 1982292"/>
                <a:gd name="connsiteX257" fmla="*/ 4671357 w 5812369"/>
                <a:gd name="connsiteY257" fmla="*/ 1579933 h 1982292"/>
                <a:gd name="connsiteX258" fmla="*/ 4622175 w 5812369"/>
                <a:gd name="connsiteY258" fmla="*/ 1554897 h 1982292"/>
                <a:gd name="connsiteX259" fmla="*/ 4565840 w 5812369"/>
                <a:gd name="connsiteY259" fmla="*/ 1528967 h 1982292"/>
                <a:gd name="connsiteX260" fmla="*/ 4510399 w 5812369"/>
                <a:gd name="connsiteY260" fmla="*/ 1498567 h 1982292"/>
                <a:gd name="connsiteX261" fmla="*/ 4461217 w 5812369"/>
                <a:gd name="connsiteY261" fmla="*/ 1459225 h 1982292"/>
                <a:gd name="connsiteX262" fmla="*/ 4426343 w 5812369"/>
                <a:gd name="connsiteY262" fmla="*/ 1404683 h 1982292"/>
                <a:gd name="connsiteX263" fmla="*/ 4412930 w 5812369"/>
                <a:gd name="connsiteY263" fmla="*/ 1332258 h 1982292"/>
                <a:gd name="connsiteX264" fmla="*/ 4473736 w 5812369"/>
                <a:gd name="connsiteY264" fmla="*/ 1194562 h 1982292"/>
                <a:gd name="connsiteX265" fmla="*/ 4627541 w 5812369"/>
                <a:gd name="connsiteY265" fmla="*/ 1138231 h 1982292"/>
                <a:gd name="connsiteX266" fmla="*/ 4860930 w 5812369"/>
                <a:gd name="connsiteY266" fmla="*/ 1250892 h 1982292"/>
                <a:gd name="connsiteX267" fmla="*/ 4761672 w 5812369"/>
                <a:gd name="connsiteY267" fmla="*/ 1340305 h 1982292"/>
                <a:gd name="connsiteX268" fmla="*/ 4628435 w 5812369"/>
                <a:gd name="connsiteY268" fmla="*/ 1256257 h 1982292"/>
                <a:gd name="connsiteX269" fmla="*/ 4572100 w 5812369"/>
                <a:gd name="connsiteY269" fmla="*/ 1276822 h 1982292"/>
                <a:gd name="connsiteX270" fmla="*/ 4550639 w 5812369"/>
                <a:gd name="connsiteY270" fmla="*/ 1326893 h 1982292"/>
                <a:gd name="connsiteX271" fmla="*/ 4561369 w 5812369"/>
                <a:gd name="connsiteY271" fmla="*/ 1361765 h 1982292"/>
                <a:gd name="connsiteX272" fmla="*/ 4589090 w 5812369"/>
                <a:gd name="connsiteY272" fmla="*/ 1389483 h 1982292"/>
                <a:gd name="connsiteX273" fmla="*/ 4630223 w 5812369"/>
                <a:gd name="connsiteY273" fmla="*/ 1412730 h 1982292"/>
                <a:gd name="connsiteX274" fmla="*/ 4677616 w 5812369"/>
                <a:gd name="connsiteY274" fmla="*/ 1435084 h 1982292"/>
                <a:gd name="connsiteX275" fmla="*/ 4728586 w 5812369"/>
                <a:gd name="connsiteY275" fmla="*/ 1458331 h 1982292"/>
                <a:gd name="connsiteX276" fmla="*/ 4776874 w 5812369"/>
                <a:gd name="connsiteY276" fmla="*/ 1488731 h 1982292"/>
                <a:gd name="connsiteX277" fmla="*/ 4818008 w 5812369"/>
                <a:gd name="connsiteY277" fmla="*/ 1528073 h 1982292"/>
                <a:gd name="connsiteX278" fmla="*/ 4845728 w 5812369"/>
                <a:gd name="connsiteY278" fmla="*/ 1579039 h 1982292"/>
                <a:gd name="connsiteX279" fmla="*/ 4856459 w 5812369"/>
                <a:gd name="connsiteY279" fmla="*/ 1646099 h 1982292"/>
                <a:gd name="connsiteX280" fmla="*/ 4791181 w 5812369"/>
                <a:gd name="connsiteY280" fmla="*/ 1791843 h 1982292"/>
                <a:gd name="connsiteX281" fmla="*/ 4634694 w 5812369"/>
                <a:gd name="connsiteY281" fmla="*/ 1846385 h 1982292"/>
                <a:gd name="connsiteX282" fmla="*/ 4492515 w 5812369"/>
                <a:gd name="connsiteY282" fmla="*/ 1818667 h 1982292"/>
                <a:gd name="connsiteX283" fmla="*/ 4386998 w 5812369"/>
                <a:gd name="connsiteY283" fmla="*/ 1734618 h 1982292"/>
                <a:gd name="connsiteX284" fmla="*/ 5007580 w 5812369"/>
                <a:gd name="connsiteY284" fmla="*/ 1827608 h 1982292"/>
                <a:gd name="connsiteX285" fmla="*/ 5007580 w 5812369"/>
                <a:gd name="connsiteY285" fmla="*/ 1157008 h 1982292"/>
                <a:gd name="connsiteX286" fmla="*/ 5396562 w 5812369"/>
                <a:gd name="connsiteY286" fmla="*/ 1157008 h 1982292"/>
                <a:gd name="connsiteX287" fmla="*/ 5396562 w 5812369"/>
                <a:gd name="connsiteY287" fmla="*/ 1273245 h 1982292"/>
                <a:gd name="connsiteX288" fmla="*/ 5143500 w 5812369"/>
                <a:gd name="connsiteY288" fmla="*/ 1273245 h 1982292"/>
                <a:gd name="connsiteX289" fmla="*/ 5143500 w 5812369"/>
                <a:gd name="connsiteY289" fmla="*/ 1427930 h 1982292"/>
                <a:gd name="connsiteX290" fmla="*/ 5359005 w 5812369"/>
                <a:gd name="connsiteY290" fmla="*/ 1427930 h 1982292"/>
                <a:gd name="connsiteX291" fmla="*/ 5359005 w 5812369"/>
                <a:gd name="connsiteY291" fmla="*/ 1544168 h 1982292"/>
                <a:gd name="connsiteX292" fmla="*/ 5143500 w 5812369"/>
                <a:gd name="connsiteY292" fmla="*/ 1544168 h 1982292"/>
                <a:gd name="connsiteX293" fmla="*/ 5143500 w 5812369"/>
                <a:gd name="connsiteY293" fmla="*/ 1711371 h 1982292"/>
                <a:gd name="connsiteX294" fmla="*/ 5396562 w 5812369"/>
                <a:gd name="connsiteY294" fmla="*/ 1711371 h 1982292"/>
                <a:gd name="connsiteX295" fmla="*/ 5396562 w 5812369"/>
                <a:gd name="connsiteY295" fmla="*/ 1827608 h 198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812369" h="1982292">
                  <a:moveTo>
                    <a:pt x="0" y="857474"/>
                  </a:moveTo>
                  <a:lnTo>
                    <a:pt x="0" y="186874"/>
                  </a:lnTo>
                  <a:lnTo>
                    <a:pt x="203880" y="186874"/>
                  </a:lnTo>
                  <a:cubicBezTo>
                    <a:pt x="277804" y="186874"/>
                    <a:pt x="335624" y="204756"/>
                    <a:pt x="377357" y="240522"/>
                  </a:cubicBezTo>
                  <a:cubicBezTo>
                    <a:pt x="419680" y="276287"/>
                    <a:pt x="441141" y="325169"/>
                    <a:pt x="441740" y="387160"/>
                  </a:cubicBezTo>
                  <a:cubicBezTo>
                    <a:pt x="441740" y="427100"/>
                    <a:pt x="432503" y="461668"/>
                    <a:pt x="414020" y="490879"/>
                  </a:cubicBezTo>
                  <a:cubicBezTo>
                    <a:pt x="395536" y="520681"/>
                    <a:pt x="369309" y="543928"/>
                    <a:pt x="335329" y="560621"/>
                  </a:cubicBezTo>
                  <a:lnTo>
                    <a:pt x="544574" y="857474"/>
                  </a:lnTo>
                  <a:lnTo>
                    <a:pt x="382722" y="857474"/>
                  </a:lnTo>
                  <a:lnTo>
                    <a:pt x="204774" y="586551"/>
                  </a:lnTo>
                  <a:lnTo>
                    <a:pt x="135920" y="586551"/>
                  </a:lnTo>
                  <a:lnTo>
                    <a:pt x="135920" y="857474"/>
                  </a:lnTo>
                  <a:close/>
                  <a:moveTo>
                    <a:pt x="135920" y="471208"/>
                  </a:moveTo>
                  <a:lnTo>
                    <a:pt x="211928" y="471208"/>
                  </a:lnTo>
                  <a:cubicBezTo>
                    <a:pt x="240543" y="471208"/>
                    <a:pt x="262603" y="463760"/>
                    <a:pt x="278100" y="448855"/>
                  </a:cubicBezTo>
                  <a:cubicBezTo>
                    <a:pt x="294195" y="433950"/>
                    <a:pt x="302243" y="412794"/>
                    <a:pt x="302243" y="385371"/>
                  </a:cubicBezTo>
                  <a:cubicBezTo>
                    <a:pt x="302243" y="359737"/>
                    <a:pt x="294195" y="339475"/>
                    <a:pt x="278100" y="324570"/>
                  </a:cubicBezTo>
                  <a:cubicBezTo>
                    <a:pt x="262004" y="309665"/>
                    <a:pt x="239944" y="302512"/>
                    <a:pt x="211928" y="303111"/>
                  </a:cubicBezTo>
                  <a:lnTo>
                    <a:pt x="135920" y="303111"/>
                  </a:lnTo>
                  <a:close/>
                  <a:moveTo>
                    <a:pt x="639361" y="857474"/>
                  </a:moveTo>
                  <a:lnTo>
                    <a:pt x="639361" y="186874"/>
                  </a:lnTo>
                  <a:lnTo>
                    <a:pt x="1028342" y="186874"/>
                  </a:lnTo>
                  <a:lnTo>
                    <a:pt x="1028342" y="303111"/>
                  </a:lnTo>
                  <a:lnTo>
                    <a:pt x="774387" y="303111"/>
                  </a:lnTo>
                  <a:lnTo>
                    <a:pt x="774387" y="457796"/>
                  </a:lnTo>
                  <a:lnTo>
                    <a:pt x="989891" y="457796"/>
                  </a:lnTo>
                  <a:lnTo>
                    <a:pt x="989891" y="574033"/>
                  </a:lnTo>
                  <a:lnTo>
                    <a:pt x="774387" y="574033"/>
                  </a:lnTo>
                  <a:lnTo>
                    <a:pt x="774387" y="741236"/>
                  </a:lnTo>
                  <a:lnTo>
                    <a:pt x="1028342" y="741236"/>
                  </a:lnTo>
                  <a:lnTo>
                    <a:pt x="1028342" y="857474"/>
                  </a:lnTo>
                  <a:close/>
                  <a:moveTo>
                    <a:pt x="770810" y="129649"/>
                  </a:moveTo>
                  <a:lnTo>
                    <a:pt x="878115" y="0"/>
                  </a:lnTo>
                  <a:lnTo>
                    <a:pt x="1017612" y="0"/>
                  </a:lnTo>
                  <a:lnTo>
                    <a:pt x="894211" y="129649"/>
                  </a:lnTo>
                  <a:close/>
                  <a:moveTo>
                    <a:pt x="1193771" y="857474"/>
                  </a:moveTo>
                  <a:lnTo>
                    <a:pt x="1193771" y="186874"/>
                  </a:lnTo>
                  <a:lnTo>
                    <a:pt x="1414641" y="186874"/>
                  </a:lnTo>
                  <a:cubicBezTo>
                    <a:pt x="1487967" y="186874"/>
                    <a:pt x="1545491" y="204756"/>
                    <a:pt x="1587224" y="240522"/>
                  </a:cubicBezTo>
                  <a:cubicBezTo>
                    <a:pt x="1629547" y="276287"/>
                    <a:pt x="1650713" y="325169"/>
                    <a:pt x="1650713" y="387160"/>
                  </a:cubicBezTo>
                  <a:cubicBezTo>
                    <a:pt x="1650713" y="449150"/>
                    <a:pt x="1629547" y="497737"/>
                    <a:pt x="1587224" y="532903"/>
                  </a:cubicBezTo>
                  <a:cubicBezTo>
                    <a:pt x="1544901" y="568669"/>
                    <a:pt x="1487368" y="586551"/>
                    <a:pt x="1414641" y="586551"/>
                  </a:cubicBezTo>
                  <a:lnTo>
                    <a:pt x="1329691" y="586551"/>
                  </a:lnTo>
                  <a:lnTo>
                    <a:pt x="1329691" y="857474"/>
                  </a:lnTo>
                  <a:close/>
                  <a:moveTo>
                    <a:pt x="1329691" y="471208"/>
                  </a:moveTo>
                  <a:lnTo>
                    <a:pt x="1420007" y="471208"/>
                  </a:lnTo>
                  <a:cubicBezTo>
                    <a:pt x="1449220" y="471208"/>
                    <a:pt x="1471871" y="463456"/>
                    <a:pt x="1487967" y="447961"/>
                  </a:cubicBezTo>
                  <a:cubicBezTo>
                    <a:pt x="1504062" y="433056"/>
                    <a:pt x="1512110" y="412195"/>
                    <a:pt x="1512110" y="385371"/>
                  </a:cubicBezTo>
                  <a:cubicBezTo>
                    <a:pt x="1512110" y="359737"/>
                    <a:pt x="1503767" y="339475"/>
                    <a:pt x="1487072" y="324570"/>
                  </a:cubicBezTo>
                  <a:cubicBezTo>
                    <a:pt x="1470977" y="309665"/>
                    <a:pt x="1448621" y="302512"/>
                    <a:pt x="1420007" y="303111"/>
                  </a:cubicBezTo>
                  <a:lnTo>
                    <a:pt x="1329691" y="303111"/>
                  </a:lnTo>
                  <a:close/>
                  <a:moveTo>
                    <a:pt x="1759807" y="595493"/>
                  </a:moveTo>
                  <a:lnTo>
                    <a:pt x="1759807" y="186874"/>
                  </a:lnTo>
                  <a:lnTo>
                    <a:pt x="1895727" y="186874"/>
                  </a:lnTo>
                  <a:lnTo>
                    <a:pt x="1895727" y="606222"/>
                  </a:lnTo>
                  <a:cubicBezTo>
                    <a:pt x="1895727" y="650929"/>
                    <a:pt x="1907647" y="686095"/>
                    <a:pt x="1931495" y="711730"/>
                  </a:cubicBezTo>
                  <a:cubicBezTo>
                    <a:pt x="1955344" y="736766"/>
                    <a:pt x="1988430" y="749283"/>
                    <a:pt x="2030753" y="749283"/>
                  </a:cubicBezTo>
                  <a:cubicBezTo>
                    <a:pt x="2072485" y="749283"/>
                    <a:pt x="2105267" y="736766"/>
                    <a:pt x="2129116" y="711730"/>
                  </a:cubicBezTo>
                  <a:cubicBezTo>
                    <a:pt x="2152964" y="686694"/>
                    <a:pt x="2164884" y="651528"/>
                    <a:pt x="2164884" y="606222"/>
                  </a:cubicBezTo>
                  <a:lnTo>
                    <a:pt x="2164884" y="186874"/>
                  </a:lnTo>
                  <a:lnTo>
                    <a:pt x="2300804" y="186874"/>
                  </a:lnTo>
                  <a:lnTo>
                    <a:pt x="2300804" y="595493"/>
                  </a:lnTo>
                  <a:cubicBezTo>
                    <a:pt x="2300804" y="683717"/>
                    <a:pt x="2276661" y="752565"/>
                    <a:pt x="2228373" y="802037"/>
                  </a:cubicBezTo>
                  <a:cubicBezTo>
                    <a:pt x="2180086" y="851510"/>
                    <a:pt x="2113914" y="876250"/>
                    <a:pt x="2029858" y="876250"/>
                  </a:cubicBezTo>
                  <a:cubicBezTo>
                    <a:pt x="1946402" y="876250"/>
                    <a:pt x="1880525" y="851510"/>
                    <a:pt x="1832238" y="802037"/>
                  </a:cubicBezTo>
                  <a:cubicBezTo>
                    <a:pt x="1783950" y="751966"/>
                    <a:pt x="1759807" y="683118"/>
                    <a:pt x="1759807" y="595493"/>
                  </a:cubicBezTo>
                  <a:close/>
                  <a:moveTo>
                    <a:pt x="2477858" y="857474"/>
                  </a:moveTo>
                  <a:lnTo>
                    <a:pt x="2477858" y="186874"/>
                  </a:lnTo>
                  <a:lnTo>
                    <a:pt x="2667431" y="186874"/>
                  </a:lnTo>
                  <a:cubicBezTo>
                    <a:pt x="2737179" y="186874"/>
                    <a:pt x="2791726" y="202968"/>
                    <a:pt x="2831071" y="235157"/>
                  </a:cubicBezTo>
                  <a:cubicBezTo>
                    <a:pt x="2871016" y="267346"/>
                    <a:pt x="2890983" y="312052"/>
                    <a:pt x="2890983" y="369277"/>
                  </a:cubicBezTo>
                  <a:cubicBezTo>
                    <a:pt x="2890983" y="424713"/>
                    <a:pt x="2867439" y="468821"/>
                    <a:pt x="2820341" y="501609"/>
                  </a:cubicBezTo>
                  <a:cubicBezTo>
                    <a:pt x="2855510" y="517703"/>
                    <a:pt x="2882640" y="539162"/>
                    <a:pt x="2901714" y="565986"/>
                  </a:cubicBezTo>
                  <a:cubicBezTo>
                    <a:pt x="2920787" y="593409"/>
                    <a:pt x="2930329" y="624704"/>
                    <a:pt x="2930329" y="659870"/>
                  </a:cubicBezTo>
                  <a:cubicBezTo>
                    <a:pt x="2930329" y="721270"/>
                    <a:pt x="2907973" y="769553"/>
                    <a:pt x="2863263" y="804720"/>
                  </a:cubicBezTo>
                  <a:cubicBezTo>
                    <a:pt x="2819151" y="839886"/>
                    <a:pt x="2758640" y="857474"/>
                    <a:pt x="2681738" y="857474"/>
                  </a:cubicBezTo>
                  <a:close/>
                  <a:moveTo>
                    <a:pt x="2612884" y="741236"/>
                  </a:moveTo>
                  <a:lnTo>
                    <a:pt x="2689786" y="741236"/>
                  </a:lnTo>
                  <a:cubicBezTo>
                    <a:pt x="2721378" y="741236"/>
                    <a:pt x="2746121" y="733484"/>
                    <a:pt x="2764005" y="717989"/>
                  </a:cubicBezTo>
                  <a:cubicBezTo>
                    <a:pt x="2781890" y="701894"/>
                    <a:pt x="2790832" y="680140"/>
                    <a:pt x="2790832" y="652717"/>
                  </a:cubicBezTo>
                  <a:cubicBezTo>
                    <a:pt x="2790832" y="625294"/>
                    <a:pt x="2781890" y="603835"/>
                    <a:pt x="2764005" y="588340"/>
                  </a:cubicBezTo>
                  <a:cubicBezTo>
                    <a:pt x="2746121" y="573434"/>
                    <a:pt x="2721378" y="565986"/>
                    <a:pt x="2689786" y="565986"/>
                  </a:cubicBezTo>
                  <a:lnTo>
                    <a:pt x="2612884" y="565986"/>
                  </a:lnTo>
                  <a:close/>
                  <a:moveTo>
                    <a:pt x="2612884" y="449749"/>
                  </a:moveTo>
                  <a:lnTo>
                    <a:pt x="2670113" y="449749"/>
                  </a:lnTo>
                  <a:cubicBezTo>
                    <a:pt x="2695750" y="449749"/>
                    <a:pt x="2715718" y="443195"/>
                    <a:pt x="2730025" y="430078"/>
                  </a:cubicBezTo>
                  <a:cubicBezTo>
                    <a:pt x="2744333" y="417560"/>
                    <a:pt x="2751486" y="399382"/>
                    <a:pt x="2751486" y="375536"/>
                  </a:cubicBezTo>
                  <a:cubicBezTo>
                    <a:pt x="2751486" y="352887"/>
                    <a:pt x="2744333" y="335300"/>
                    <a:pt x="2730025" y="322782"/>
                  </a:cubicBezTo>
                  <a:cubicBezTo>
                    <a:pt x="2716317" y="309665"/>
                    <a:pt x="2696341" y="303111"/>
                    <a:pt x="2670113" y="303111"/>
                  </a:cubicBezTo>
                  <a:lnTo>
                    <a:pt x="2612884" y="303111"/>
                  </a:lnTo>
                  <a:close/>
                  <a:moveTo>
                    <a:pt x="3077873" y="857474"/>
                  </a:moveTo>
                  <a:lnTo>
                    <a:pt x="3077873" y="186874"/>
                  </a:lnTo>
                  <a:lnTo>
                    <a:pt x="3212899" y="186874"/>
                  </a:lnTo>
                  <a:lnTo>
                    <a:pt x="3212899" y="734083"/>
                  </a:lnTo>
                  <a:lnTo>
                    <a:pt x="3466855" y="734083"/>
                  </a:lnTo>
                  <a:lnTo>
                    <a:pt x="3466855" y="857474"/>
                  </a:lnTo>
                  <a:close/>
                  <a:moveTo>
                    <a:pt x="3595621" y="857474"/>
                  </a:moveTo>
                  <a:lnTo>
                    <a:pt x="3595621" y="186874"/>
                  </a:lnTo>
                  <a:lnTo>
                    <a:pt x="3730647" y="186874"/>
                  </a:lnTo>
                  <a:lnTo>
                    <a:pt x="3730647" y="857474"/>
                  </a:lnTo>
                  <a:close/>
                  <a:moveTo>
                    <a:pt x="3896076" y="658976"/>
                  </a:moveTo>
                  <a:cubicBezTo>
                    <a:pt x="3878791" y="615459"/>
                    <a:pt x="3870144" y="569858"/>
                    <a:pt x="3870144" y="522174"/>
                  </a:cubicBezTo>
                  <a:cubicBezTo>
                    <a:pt x="3870144" y="474489"/>
                    <a:pt x="3878791" y="429184"/>
                    <a:pt x="3896076" y="386265"/>
                  </a:cubicBezTo>
                  <a:cubicBezTo>
                    <a:pt x="3913361" y="342748"/>
                    <a:pt x="3937210" y="304899"/>
                    <a:pt x="3967613" y="272711"/>
                  </a:cubicBezTo>
                  <a:cubicBezTo>
                    <a:pt x="3998615" y="240522"/>
                    <a:pt x="4036172" y="214887"/>
                    <a:pt x="4080284" y="195815"/>
                  </a:cubicBezTo>
                  <a:cubicBezTo>
                    <a:pt x="4124994" y="176743"/>
                    <a:pt x="4172986" y="167203"/>
                    <a:pt x="4224252" y="167203"/>
                  </a:cubicBezTo>
                  <a:cubicBezTo>
                    <a:pt x="4275517" y="167203"/>
                    <a:pt x="4323509" y="176743"/>
                    <a:pt x="4368220" y="195815"/>
                  </a:cubicBezTo>
                  <a:cubicBezTo>
                    <a:pt x="4412930" y="214887"/>
                    <a:pt x="4450487" y="240522"/>
                    <a:pt x="4480890" y="272711"/>
                  </a:cubicBezTo>
                  <a:cubicBezTo>
                    <a:pt x="4511293" y="304899"/>
                    <a:pt x="4535142" y="342748"/>
                    <a:pt x="4552427" y="386265"/>
                  </a:cubicBezTo>
                  <a:cubicBezTo>
                    <a:pt x="4569712" y="429184"/>
                    <a:pt x="4578359" y="474489"/>
                    <a:pt x="4578359" y="522174"/>
                  </a:cubicBezTo>
                  <a:cubicBezTo>
                    <a:pt x="4578359" y="578209"/>
                    <a:pt x="4566734" y="630659"/>
                    <a:pt x="4543485" y="679541"/>
                  </a:cubicBezTo>
                  <a:cubicBezTo>
                    <a:pt x="4520235" y="728423"/>
                    <a:pt x="4488044" y="769250"/>
                    <a:pt x="4446910" y="802037"/>
                  </a:cubicBezTo>
                  <a:lnTo>
                    <a:pt x="4487150" y="840485"/>
                  </a:lnTo>
                  <a:cubicBezTo>
                    <a:pt x="4534248" y="883403"/>
                    <a:pt x="4580747" y="904567"/>
                    <a:pt x="4626646" y="903968"/>
                  </a:cubicBezTo>
                  <a:cubicBezTo>
                    <a:pt x="4645720" y="903968"/>
                    <a:pt x="4661816" y="901581"/>
                    <a:pt x="4674934" y="896815"/>
                  </a:cubicBezTo>
                  <a:lnTo>
                    <a:pt x="4674934" y="1012159"/>
                  </a:lnTo>
                  <a:cubicBezTo>
                    <a:pt x="4654072" y="1020501"/>
                    <a:pt x="4630518" y="1024381"/>
                    <a:pt x="4604291" y="1023782"/>
                  </a:cubicBezTo>
                  <a:cubicBezTo>
                    <a:pt x="4532155" y="1023782"/>
                    <a:pt x="4462711" y="994571"/>
                    <a:pt x="4395940" y="936157"/>
                  </a:cubicBezTo>
                  <a:lnTo>
                    <a:pt x="4316355" y="864627"/>
                  </a:lnTo>
                  <a:cubicBezTo>
                    <a:pt x="4287142" y="872379"/>
                    <a:pt x="4256443" y="876250"/>
                    <a:pt x="4224252" y="876250"/>
                  </a:cubicBezTo>
                  <a:cubicBezTo>
                    <a:pt x="4172986" y="876250"/>
                    <a:pt x="4124994" y="866710"/>
                    <a:pt x="4080284" y="847638"/>
                  </a:cubicBezTo>
                  <a:cubicBezTo>
                    <a:pt x="4036172" y="828566"/>
                    <a:pt x="3998615" y="803227"/>
                    <a:pt x="3967613" y="771637"/>
                  </a:cubicBezTo>
                  <a:cubicBezTo>
                    <a:pt x="3937210" y="739448"/>
                    <a:pt x="3913361" y="701894"/>
                    <a:pt x="3896076" y="658976"/>
                  </a:cubicBezTo>
                  <a:close/>
                  <a:moveTo>
                    <a:pt x="4070447" y="360336"/>
                  </a:moveTo>
                  <a:cubicBezTo>
                    <a:pt x="4029913" y="403853"/>
                    <a:pt x="4009346" y="457796"/>
                    <a:pt x="4008747" y="522174"/>
                  </a:cubicBezTo>
                  <a:cubicBezTo>
                    <a:pt x="4008747" y="586551"/>
                    <a:pt x="4029314" y="640494"/>
                    <a:pt x="4070447" y="684012"/>
                  </a:cubicBezTo>
                  <a:cubicBezTo>
                    <a:pt x="4110982" y="727529"/>
                    <a:pt x="4162551" y="749283"/>
                    <a:pt x="4225146" y="749283"/>
                  </a:cubicBezTo>
                  <a:cubicBezTo>
                    <a:pt x="4266280" y="749283"/>
                    <a:pt x="4302942" y="739448"/>
                    <a:pt x="4335134" y="719777"/>
                  </a:cubicBezTo>
                  <a:cubicBezTo>
                    <a:pt x="4367924" y="700106"/>
                    <a:pt x="4393553" y="672683"/>
                    <a:pt x="4412036" y="637517"/>
                  </a:cubicBezTo>
                  <a:cubicBezTo>
                    <a:pt x="4430519" y="602941"/>
                    <a:pt x="4439756" y="564493"/>
                    <a:pt x="4439756" y="522174"/>
                  </a:cubicBezTo>
                  <a:cubicBezTo>
                    <a:pt x="4439756" y="457796"/>
                    <a:pt x="4419190" y="403853"/>
                    <a:pt x="4378056" y="360336"/>
                  </a:cubicBezTo>
                  <a:cubicBezTo>
                    <a:pt x="4337521" y="316818"/>
                    <a:pt x="4286247" y="295064"/>
                    <a:pt x="4224252" y="295064"/>
                  </a:cubicBezTo>
                  <a:cubicBezTo>
                    <a:pt x="4161657" y="295064"/>
                    <a:pt x="4110088" y="316818"/>
                    <a:pt x="4069553" y="360336"/>
                  </a:cubicBezTo>
                  <a:close/>
                  <a:moveTo>
                    <a:pt x="4705337" y="595493"/>
                  </a:moveTo>
                  <a:lnTo>
                    <a:pt x="4705337" y="186874"/>
                  </a:lnTo>
                  <a:lnTo>
                    <a:pt x="4841257" y="186874"/>
                  </a:lnTo>
                  <a:lnTo>
                    <a:pt x="4841257" y="606222"/>
                  </a:lnTo>
                  <a:cubicBezTo>
                    <a:pt x="4841257" y="650929"/>
                    <a:pt x="4853177" y="686095"/>
                    <a:pt x="4877025" y="711730"/>
                  </a:cubicBezTo>
                  <a:cubicBezTo>
                    <a:pt x="4900874" y="736766"/>
                    <a:pt x="4933960" y="749283"/>
                    <a:pt x="4976283" y="749283"/>
                  </a:cubicBezTo>
                  <a:cubicBezTo>
                    <a:pt x="5018016" y="749283"/>
                    <a:pt x="5050797" y="736766"/>
                    <a:pt x="5074646" y="711730"/>
                  </a:cubicBezTo>
                  <a:cubicBezTo>
                    <a:pt x="5098495" y="686694"/>
                    <a:pt x="5110414" y="651528"/>
                    <a:pt x="5110414" y="606222"/>
                  </a:cubicBezTo>
                  <a:lnTo>
                    <a:pt x="5110414" y="186874"/>
                  </a:lnTo>
                  <a:lnTo>
                    <a:pt x="5246334" y="186874"/>
                  </a:lnTo>
                  <a:lnTo>
                    <a:pt x="5246334" y="595493"/>
                  </a:lnTo>
                  <a:cubicBezTo>
                    <a:pt x="5246334" y="683717"/>
                    <a:pt x="5222191" y="752565"/>
                    <a:pt x="5173903" y="802037"/>
                  </a:cubicBezTo>
                  <a:cubicBezTo>
                    <a:pt x="5125616" y="852109"/>
                    <a:pt x="5059444" y="876849"/>
                    <a:pt x="4975389" y="876250"/>
                  </a:cubicBezTo>
                  <a:cubicBezTo>
                    <a:pt x="4891932" y="876250"/>
                    <a:pt x="4826055" y="851510"/>
                    <a:pt x="4777768" y="802037"/>
                  </a:cubicBezTo>
                  <a:cubicBezTo>
                    <a:pt x="4729481" y="751966"/>
                    <a:pt x="4705337" y="683118"/>
                    <a:pt x="4705337" y="595493"/>
                  </a:cubicBezTo>
                  <a:close/>
                  <a:moveTo>
                    <a:pt x="5423388" y="857474"/>
                  </a:moveTo>
                  <a:lnTo>
                    <a:pt x="5423388" y="186874"/>
                  </a:lnTo>
                  <a:lnTo>
                    <a:pt x="5812370" y="186874"/>
                  </a:lnTo>
                  <a:lnTo>
                    <a:pt x="5812370" y="303111"/>
                  </a:lnTo>
                  <a:lnTo>
                    <a:pt x="5558414" y="303111"/>
                  </a:lnTo>
                  <a:lnTo>
                    <a:pt x="5558414" y="457796"/>
                  </a:lnTo>
                  <a:lnTo>
                    <a:pt x="5773919" y="457796"/>
                  </a:lnTo>
                  <a:lnTo>
                    <a:pt x="5773919" y="574033"/>
                  </a:lnTo>
                  <a:lnTo>
                    <a:pt x="5558414" y="574033"/>
                  </a:lnTo>
                  <a:lnTo>
                    <a:pt x="5558414" y="741236"/>
                  </a:lnTo>
                  <a:lnTo>
                    <a:pt x="5812370" y="741236"/>
                  </a:lnTo>
                  <a:lnTo>
                    <a:pt x="5812370" y="857474"/>
                  </a:lnTo>
                  <a:close/>
                  <a:moveTo>
                    <a:pt x="0" y="1827608"/>
                  </a:moveTo>
                  <a:lnTo>
                    <a:pt x="0" y="1157008"/>
                  </a:lnTo>
                  <a:lnTo>
                    <a:pt x="388982" y="1157008"/>
                  </a:lnTo>
                  <a:lnTo>
                    <a:pt x="388982" y="1273245"/>
                  </a:lnTo>
                  <a:lnTo>
                    <a:pt x="135920" y="1273245"/>
                  </a:lnTo>
                  <a:lnTo>
                    <a:pt x="135920" y="1427930"/>
                  </a:lnTo>
                  <a:lnTo>
                    <a:pt x="351425" y="1427930"/>
                  </a:lnTo>
                  <a:lnTo>
                    <a:pt x="351425" y="1544168"/>
                  </a:lnTo>
                  <a:lnTo>
                    <a:pt x="135920" y="1544168"/>
                  </a:lnTo>
                  <a:lnTo>
                    <a:pt x="135920" y="1827608"/>
                  </a:lnTo>
                  <a:close/>
                  <a:moveTo>
                    <a:pt x="517748" y="1827608"/>
                  </a:moveTo>
                  <a:lnTo>
                    <a:pt x="517748" y="1157008"/>
                  </a:lnTo>
                  <a:lnTo>
                    <a:pt x="721628" y="1157008"/>
                  </a:lnTo>
                  <a:cubicBezTo>
                    <a:pt x="794953" y="1157008"/>
                    <a:pt x="853077" y="1174891"/>
                    <a:pt x="895999" y="1210656"/>
                  </a:cubicBezTo>
                  <a:cubicBezTo>
                    <a:pt x="938322" y="1246421"/>
                    <a:pt x="959488" y="1295304"/>
                    <a:pt x="959488" y="1357294"/>
                  </a:cubicBezTo>
                  <a:cubicBezTo>
                    <a:pt x="959488" y="1397235"/>
                    <a:pt x="950251" y="1432106"/>
                    <a:pt x="931768" y="1461907"/>
                  </a:cubicBezTo>
                  <a:cubicBezTo>
                    <a:pt x="913284" y="1491709"/>
                    <a:pt x="887057" y="1514661"/>
                    <a:pt x="853077" y="1530756"/>
                  </a:cubicBezTo>
                  <a:lnTo>
                    <a:pt x="1062322" y="1827608"/>
                  </a:lnTo>
                  <a:lnTo>
                    <a:pt x="900470" y="1827608"/>
                  </a:lnTo>
                  <a:lnTo>
                    <a:pt x="722522" y="1556686"/>
                  </a:lnTo>
                  <a:lnTo>
                    <a:pt x="653668" y="1556686"/>
                  </a:lnTo>
                  <a:lnTo>
                    <a:pt x="653668" y="1827608"/>
                  </a:lnTo>
                  <a:close/>
                  <a:moveTo>
                    <a:pt x="653668" y="1441342"/>
                  </a:moveTo>
                  <a:lnTo>
                    <a:pt x="729676" y="1441342"/>
                  </a:lnTo>
                  <a:cubicBezTo>
                    <a:pt x="758291" y="1441342"/>
                    <a:pt x="780646" y="1433894"/>
                    <a:pt x="796742" y="1418989"/>
                  </a:cubicBezTo>
                  <a:cubicBezTo>
                    <a:pt x="812838" y="1404084"/>
                    <a:pt x="820590" y="1382929"/>
                    <a:pt x="819991" y="1355506"/>
                  </a:cubicBezTo>
                  <a:cubicBezTo>
                    <a:pt x="819991" y="1329871"/>
                    <a:pt x="812238" y="1309610"/>
                    <a:pt x="796742" y="1294705"/>
                  </a:cubicBezTo>
                  <a:cubicBezTo>
                    <a:pt x="781245" y="1279799"/>
                    <a:pt x="758890" y="1272646"/>
                    <a:pt x="729676" y="1273245"/>
                  </a:cubicBezTo>
                  <a:lnTo>
                    <a:pt x="653668" y="1273245"/>
                  </a:lnTo>
                  <a:close/>
                  <a:moveTo>
                    <a:pt x="1100773" y="1827608"/>
                  </a:moveTo>
                  <a:lnTo>
                    <a:pt x="1353835" y="1157008"/>
                  </a:lnTo>
                  <a:lnTo>
                    <a:pt x="1530889" y="1157008"/>
                  </a:lnTo>
                  <a:lnTo>
                    <a:pt x="1783950" y="1827608"/>
                  </a:lnTo>
                  <a:lnTo>
                    <a:pt x="1639982" y="1827608"/>
                  </a:lnTo>
                  <a:lnTo>
                    <a:pt x="1575599" y="1653252"/>
                  </a:lnTo>
                  <a:lnTo>
                    <a:pt x="1308230" y="1653252"/>
                  </a:lnTo>
                  <a:lnTo>
                    <a:pt x="1244741" y="1827608"/>
                  </a:lnTo>
                  <a:close/>
                  <a:moveTo>
                    <a:pt x="1350258" y="1537015"/>
                  </a:moveTo>
                  <a:lnTo>
                    <a:pt x="1534466" y="1537015"/>
                  </a:lnTo>
                  <a:lnTo>
                    <a:pt x="1442362" y="1285763"/>
                  </a:lnTo>
                  <a:close/>
                  <a:moveTo>
                    <a:pt x="1896621" y="1827608"/>
                  </a:moveTo>
                  <a:lnTo>
                    <a:pt x="1896621" y="1157008"/>
                  </a:lnTo>
                  <a:lnTo>
                    <a:pt x="2070098" y="1157008"/>
                  </a:lnTo>
                  <a:lnTo>
                    <a:pt x="2368764" y="1637158"/>
                  </a:lnTo>
                  <a:lnTo>
                    <a:pt x="2368764" y="1157008"/>
                  </a:lnTo>
                  <a:lnTo>
                    <a:pt x="2503790" y="1157008"/>
                  </a:lnTo>
                  <a:lnTo>
                    <a:pt x="2503790" y="1827608"/>
                  </a:lnTo>
                  <a:lnTo>
                    <a:pt x="2330313" y="1827608"/>
                  </a:lnTo>
                  <a:lnTo>
                    <a:pt x="2031647" y="1345670"/>
                  </a:lnTo>
                  <a:lnTo>
                    <a:pt x="2031647" y="1827608"/>
                  </a:lnTo>
                  <a:close/>
                  <a:moveTo>
                    <a:pt x="2644181" y="1492308"/>
                  </a:moveTo>
                  <a:cubicBezTo>
                    <a:pt x="2644181" y="1444624"/>
                    <a:pt x="2652828" y="1399318"/>
                    <a:pt x="2670113" y="1356400"/>
                  </a:cubicBezTo>
                  <a:cubicBezTo>
                    <a:pt x="2687398" y="1312882"/>
                    <a:pt x="2711247" y="1275034"/>
                    <a:pt x="2741650" y="1242845"/>
                  </a:cubicBezTo>
                  <a:cubicBezTo>
                    <a:pt x="2772652" y="1210656"/>
                    <a:pt x="2810209" y="1185325"/>
                    <a:pt x="2854321" y="1166844"/>
                  </a:cubicBezTo>
                  <a:cubicBezTo>
                    <a:pt x="2899031" y="1147772"/>
                    <a:pt x="2947319" y="1138231"/>
                    <a:pt x="2999183" y="1138231"/>
                  </a:cubicBezTo>
                  <a:cubicBezTo>
                    <a:pt x="3058201" y="1138231"/>
                    <a:pt x="3111853" y="1150150"/>
                    <a:pt x="3160141" y="1173997"/>
                  </a:cubicBezTo>
                  <a:cubicBezTo>
                    <a:pt x="3209027" y="1198433"/>
                    <a:pt x="3248963" y="1231820"/>
                    <a:pt x="3279965" y="1274140"/>
                  </a:cubicBezTo>
                  <a:lnTo>
                    <a:pt x="3173554" y="1357294"/>
                  </a:lnTo>
                  <a:cubicBezTo>
                    <a:pt x="3153881" y="1329281"/>
                    <a:pt x="3129139" y="1306927"/>
                    <a:pt x="3099334" y="1290234"/>
                  </a:cubicBezTo>
                  <a:cubicBezTo>
                    <a:pt x="3069530" y="1273541"/>
                    <a:pt x="3036141" y="1265198"/>
                    <a:pt x="2999183" y="1265198"/>
                  </a:cubicBezTo>
                  <a:cubicBezTo>
                    <a:pt x="2936588" y="1265198"/>
                    <a:pt x="2885019" y="1286953"/>
                    <a:pt x="2844484" y="1330470"/>
                  </a:cubicBezTo>
                  <a:cubicBezTo>
                    <a:pt x="2803950" y="1373987"/>
                    <a:pt x="2783383" y="1427930"/>
                    <a:pt x="2782784" y="1492308"/>
                  </a:cubicBezTo>
                  <a:cubicBezTo>
                    <a:pt x="2782784" y="1556686"/>
                    <a:pt x="2803351" y="1610933"/>
                    <a:pt x="2844484" y="1655040"/>
                  </a:cubicBezTo>
                  <a:cubicBezTo>
                    <a:pt x="2885019" y="1698558"/>
                    <a:pt x="2936588" y="1720017"/>
                    <a:pt x="2999183" y="1719418"/>
                  </a:cubicBezTo>
                  <a:cubicBezTo>
                    <a:pt x="3036141" y="1719418"/>
                    <a:pt x="3069530" y="1711371"/>
                    <a:pt x="3099334" y="1695276"/>
                  </a:cubicBezTo>
                  <a:cubicBezTo>
                    <a:pt x="3129139" y="1678583"/>
                    <a:pt x="3153881" y="1655934"/>
                    <a:pt x="3173554" y="1627322"/>
                  </a:cubicBezTo>
                  <a:lnTo>
                    <a:pt x="3279965" y="1709582"/>
                  </a:lnTo>
                  <a:cubicBezTo>
                    <a:pt x="3253738" y="1745947"/>
                    <a:pt x="3220947" y="1775748"/>
                    <a:pt x="3181602" y="1798996"/>
                  </a:cubicBezTo>
                  <a:cubicBezTo>
                    <a:pt x="3142257" y="1822243"/>
                    <a:pt x="3098735" y="1836844"/>
                    <a:pt x="3051047" y="1842808"/>
                  </a:cubicBezTo>
                  <a:lnTo>
                    <a:pt x="2967885" y="1982293"/>
                  </a:lnTo>
                  <a:lnTo>
                    <a:pt x="2848061" y="1982293"/>
                  </a:lnTo>
                  <a:lnTo>
                    <a:pt x="2932117" y="1841020"/>
                  </a:lnTo>
                  <a:cubicBezTo>
                    <a:pt x="2875487" y="1830889"/>
                    <a:pt x="2825107" y="1809126"/>
                    <a:pt x="2780995" y="1775748"/>
                  </a:cubicBezTo>
                  <a:cubicBezTo>
                    <a:pt x="2736884" y="1742370"/>
                    <a:pt x="2702904" y="1700936"/>
                    <a:pt x="2679055" y="1651464"/>
                  </a:cubicBezTo>
                  <a:cubicBezTo>
                    <a:pt x="2655207" y="1601991"/>
                    <a:pt x="2643582" y="1548934"/>
                    <a:pt x="2644181" y="1492308"/>
                  </a:cubicBezTo>
                  <a:close/>
                  <a:moveTo>
                    <a:pt x="3319310" y="1827608"/>
                  </a:moveTo>
                  <a:lnTo>
                    <a:pt x="3572372" y="1157008"/>
                  </a:lnTo>
                  <a:lnTo>
                    <a:pt x="3749426" y="1157008"/>
                  </a:lnTo>
                  <a:lnTo>
                    <a:pt x="4002487" y="1827608"/>
                  </a:lnTo>
                  <a:lnTo>
                    <a:pt x="3858519" y="1827608"/>
                  </a:lnTo>
                  <a:lnTo>
                    <a:pt x="3795030" y="1653252"/>
                  </a:lnTo>
                  <a:lnTo>
                    <a:pt x="3527661" y="1653252"/>
                  </a:lnTo>
                  <a:lnTo>
                    <a:pt x="3463278" y="1827608"/>
                  </a:lnTo>
                  <a:close/>
                  <a:moveTo>
                    <a:pt x="3569689" y="1537015"/>
                  </a:moveTo>
                  <a:lnTo>
                    <a:pt x="3753002" y="1537015"/>
                  </a:lnTo>
                  <a:lnTo>
                    <a:pt x="3660899" y="1285763"/>
                  </a:lnTo>
                  <a:close/>
                  <a:moveTo>
                    <a:pt x="4115158" y="1827608"/>
                  </a:moveTo>
                  <a:lnTo>
                    <a:pt x="4115158" y="1157008"/>
                  </a:lnTo>
                  <a:lnTo>
                    <a:pt x="4251078" y="1157008"/>
                  </a:lnTo>
                  <a:lnTo>
                    <a:pt x="4251078" y="1827608"/>
                  </a:lnTo>
                  <a:close/>
                  <a:moveTo>
                    <a:pt x="4386998" y="1734618"/>
                  </a:moveTo>
                  <a:lnTo>
                    <a:pt x="4485361" y="1644311"/>
                  </a:lnTo>
                  <a:cubicBezTo>
                    <a:pt x="4505633" y="1670536"/>
                    <a:pt x="4528283" y="1690806"/>
                    <a:pt x="4553321" y="1705112"/>
                  </a:cubicBezTo>
                  <a:cubicBezTo>
                    <a:pt x="4578958" y="1719418"/>
                    <a:pt x="4605481" y="1726571"/>
                    <a:pt x="4632906" y="1726571"/>
                  </a:cubicBezTo>
                  <a:cubicBezTo>
                    <a:pt x="4659732" y="1726571"/>
                    <a:pt x="4680594" y="1719713"/>
                    <a:pt x="4695501" y="1706006"/>
                  </a:cubicBezTo>
                  <a:cubicBezTo>
                    <a:pt x="4710997" y="1692299"/>
                    <a:pt x="4718750" y="1673218"/>
                    <a:pt x="4718750" y="1648781"/>
                  </a:cubicBezTo>
                  <a:cubicBezTo>
                    <a:pt x="4718750" y="1634475"/>
                    <a:pt x="4714574" y="1621358"/>
                    <a:pt x="4706231" y="1609439"/>
                  </a:cubicBezTo>
                  <a:cubicBezTo>
                    <a:pt x="4697289" y="1597521"/>
                    <a:pt x="4685664" y="1587685"/>
                    <a:pt x="4671357" y="1579933"/>
                  </a:cubicBezTo>
                  <a:cubicBezTo>
                    <a:pt x="4657050" y="1571591"/>
                    <a:pt x="4640659" y="1563240"/>
                    <a:pt x="4622175" y="1554897"/>
                  </a:cubicBezTo>
                  <a:cubicBezTo>
                    <a:pt x="4603692" y="1545956"/>
                    <a:pt x="4584914" y="1537310"/>
                    <a:pt x="4565840" y="1528967"/>
                  </a:cubicBezTo>
                  <a:cubicBezTo>
                    <a:pt x="4546767" y="1520625"/>
                    <a:pt x="4528283" y="1510486"/>
                    <a:pt x="4510399" y="1498567"/>
                  </a:cubicBezTo>
                  <a:cubicBezTo>
                    <a:pt x="4491916" y="1486648"/>
                    <a:pt x="4475525" y="1473531"/>
                    <a:pt x="4461217" y="1459225"/>
                  </a:cubicBezTo>
                  <a:cubicBezTo>
                    <a:pt x="4446910" y="1444919"/>
                    <a:pt x="4435285" y="1426741"/>
                    <a:pt x="4426343" y="1404683"/>
                  </a:cubicBezTo>
                  <a:cubicBezTo>
                    <a:pt x="4417401" y="1382625"/>
                    <a:pt x="4412930" y="1358483"/>
                    <a:pt x="4412930" y="1332258"/>
                  </a:cubicBezTo>
                  <a:cubicBezTo>
                    <a:pt x="4412930" y="1278011"/>
                    <a:pt x="4433202" y="1232115"/>
                    <a:pt x="4473736" y="1194562"/>
                  </a:cubicBezTo>
                  <a:cubicBezTo>
                    <a:pt x="4514271" y="1157008"/>
                    <a:pt x="4565545" y="1138231"/>
                    <a:pt x="4627541" y="1138231"/>
                  </a:cubicBezTo>
                  <a:cubicBezTo>
                    <a:pt x="4720539" y="1138231"/>
                    <a:pt x="4798335" y="1175785"/>
                    <a:pt x="4860930" y="1250892"/>
                  </a:cubicBezTo>
                  <a:lnTo>
                    <a:pt x="4761672" y="1340305"/>
                  </a:lnTo>
                  <a:cubicBezTo>
                    <a:pt x="4718750" y="1284270"/>
                    <a:pt x="4674335" y="1256257"/>
                    <a:pt x="4628435" y="1256257"/>
                  </a:cubicBezTo>
                  <a:cubicBezTo>
                    <a:pt x="4605784" y="1256257"/>
                    <a:pt x="4587006" y="1263115"/>
                    <a:pt x="4572100" y="1276822"/>
                  </a:cubicBezTo>
                  <a:cubicBezTo>
                    <a:pt x="4557193" y="1290529"/>
                    <a:pt x="4550039" y="1307222"/>
                    <a:pt x="4550639" y="1326893"/>
                  </a:cubicBezTo>
                  <a:cubicBezTo>
                    <a:pt x="4550639" y="1339411"/>
                    <a:pt x="4554215" y="1351035"/>
                    <a:pt x="4561369" y="1361765"/>
                  </a:cubicBezTo>
                  <a:cubicBezTo>
                    <a:pt x="4568523" y="1371895"/>
                    <a:pt x="4577760" y="1381140"/>
                    <a:pt x="4589090" y="1389483"/>
                  </a:cubicBezTo>
                  <a:cubicBezTo>
                    <a:pt x="4601009" y="1397235"/>
                    <a:pt x="4614727" y="1404978"/>
                    <a:pt x="4630223" y="1412730"/>
                  </a:cubicBezTo>
                  <a:lnTo>
                    <a:pt x="4677616" y="1435084"/>
                  </a:lnTo>
                  <a:cubicBezTo>
                    <a:pt x="4694902" y="1442836"/>
                    <a:pt x="4711892" y="1450579"/>
                    <a:pt x="4728586" y="1458331"/>
                  </a:cubicBezTo>
                  <a:cubicBezTo>
                    <a:pt x="4745872" y="1466673"/>
                    <a:pt x="4761967" y="1476813"/>
                    <a:pt x="4776874" y="1488731"/>
                  </a:cubicBezTo>
                  <a:cubicBezTo>
                    <a:pt x="4792371" y="1500060"/>
                    <a:pt x="4806088" y="1513168"/>
                    <a:pt x="4818008" y="1528073"/>
                  </a:cubicBezTo>
                  <a:cubicBezTo>
                    <a:pt x="4829927" y="1542379"/>
                    <a:pt x="4839173" y="1559368"/>
                    <a:pt x="4845728" y="1579039"/>
                  </a:cubicBezTo>
                  <a:cubicBezTo>
                    <a:pt x="4852882" y="1599309"/>
                    <a:pt x="4856459" y="1621662"/>
                    <a:pt x="4856459" y="1646099"/>
                  </a:cubicBezTo>
                  <a:cubicBezTo>
                    <a:pt x="4855269" y="1706900"/>
                    <a:pt x="4833504" y="1755478"/>
                    <a:pt x="4791181" y="1791843"/>
                  </a:cubicBezTo>
                  <a:cubicBezTo>
                    <a:pt x="4749448" y="1828207"/>
                    <a:pt x="4697289" y="1846385"/>
                    <a:pt x="4634694" y="1846385"/>
                  </a:cubicBezTo>
                  <a:cubicBezTo>
                    <a:pt x="4579852" y="1846385"/>
                    <a:pt x="4532459" y="1837148"/>
                    <a:pt x="4492515" y="1818667"/>
                  </a:cubicBezTo>
                  <a:cubicBezTo>
                    <a:pt x="4452571" y="1799595"/>
                    <a:pt x="4417401" y="1771573"/>
                    <a:pt x="4386998" y="1734618"/>
                  </a:cubicBezTo>
                  <a:close/>
                  <a:moveTo>
                    <a:pt x="5007580" y="1827608"/>
                  </a:moveTo>
                  <a:lnTo>
                    <a:pt x="5007580" y="1157008"/>
                  </a:lnTo>
                  <a:lnTo>
                    <a:pt x="5396562" y="1157008"/>
                  </a:lnTo>
                  <a:lnTo>
                    <a:pt x="5396562" y="1273245"/>
                  </a:lnTo>
                  <a:lnTo>
                    <a:pt x="5143500" y="1273245"/>
                  </a:lnTo>
                  <a:lnTo>
                    <a:pt x="5143500" y="1427930"/>
                  </a:lnTo>
                  <a:lnTo>
                    <a:pt x="5359005" y="1427930"/>
                  </a:lnTo>
                  <a:lnTo>
                    <a:pt x="5359005" y="1544168"/>
                  </a:lnTo>
                  <a:lnTo>
                    <a:pt x="5143500" y="1544168"/>
                  </a:lnTo>
                  <a:lnTo>
                    <a:pt x="5143500" y="1711371"/>
                  </a:lnTo>
                  <a:lnTo>
                    <a:pt x="5396562" y="1711371"/>
                  </a:lnTo>
                  <a:lnTo>
                    <a:pt x="5396562" y="1827608"/>
                  </a:lnTo>
                  <a:close/>
                </a:path>
              </a:pathLst>
            </a:custGeom>
            <a:solidFill>
              <a:srgbClr val="000000"/>
            </a:solidFill>
            <a:ln w="893" cap="flat">
              <a:noFill/>
              <a:prstDash val="solid"/>
              <a:miter/>
            </a:ln>
          </p:spPr>
          <p:txBody>
            <a:bodyPr rtlCol="0" anchor="ctr"/>
            <a:lstStyle/>
            <a:p>
              <a:endParaRPr lang="fr-FR"/>
            </a:p>
          </p:txBody>
        </p:sp>
        <p:sp>
          <p:nvSpPr>
            <p:cNvPr id="12" name="Forme libre 11">
              <a:extLst>
                <a:ext uri="{FF2B5EF4-FFF2-40B4-BE49-F238E27FC236}">
                  <a16:creationId xmlns:a16="http://schemas.microsoft.com/office/drawing/2014/main" id="{33E5F696-9588-5349-05AA-9086ADE1351A}"/>
                </a:ext>
              </a:extLst>
            </p:cNvPr>
            <p:cNvSpPr/>
            <p:nvPr/>
          </p:nvSpPr>
          <p:spPr>
            <a:xfrm>
              <a:off x="3189814" y="4323132"/>
              <a:ext cx="2331207" cy="1640734"/>
            </a:xfrm>
            <a:custGeom>
              <a:avLst/>
              <a:gdLst>
                <a:gd name="connsiteX0" fmla="*/ 2221220 w 2331207"/>
                <a:gd name="connsiteY0" fmla="*/ 1391271 h 1640734"/>
                <a:gd name="connsiteX1" fmla="*/ 2248940 w 2331207"/>
                <a:gd name="connsiteY1" fmla="*/ 1441342 h 1640734"/>
                <a:gd name="connsiteX2" fmla="*/ 2158625 w 2331207"/>
                <a:gd name="connsiteY2" fmla="*/ 1465484 h 1640734"/>
                <a:gd name="connsiteX3" fmla="*/ 2221220 w 2331207"/>
                <a:gd name="connsiteY3" fmla="*/ 1391271 h 1640734"/>
                <a:gd name="connsiteX4" fmla="*/ 2271295 w 2331207"/>
                <a:gd name="connsiteY4" fmla="*/ 1537909 h 1640734"/>
                <a:gd name="connsiteX5" fmla="*/ 2253411 w 2331207"/>
                <a:gd name="connsiteY5" fmla="*/ 1537909 h 1640734"/>
                <a:gd name="connsiteX6" fmla="*/ 2181874 w 2331207"/>
                <a:gd name="connsiteY6" fmla="*/ 1586192 h 1640734"/>
                <a:gd name="connsiteX7" fmla="*/ 2144317 w 2331207"/>
                <a:gd name="connsiteY7" fmla="*/ 1537909 h 1640734"/>
                <a:gd name="connsiteX8" fmla="*/ 2148788 w 2331207"/>
                <a:gd name="connsiteY8" fmla="*/ 1497673 h 1640734"/>
                <a:gd name="connsiteX9" fmla="*/ 2295439 w 2331207"/>
                <a:gd name="connsiteY9" fmla="*/ 1449390 h 1640734"/>
                <a:gd name="connsiteX10" fmla="*/ 2248940 w 2331207"/>
                <a:gd name="connsiteY10" fmla="*/ 1351929 h 1640734"/>
                <a:gd name="connsiteX11" fmla="*/ 2100501 w 2331207"/>
                <a:gd name="connsiteY11" fmla="*/ 1569203 h 1640734"/>
                <a:gd name="connsiteX12" fmla="*/ 2155942 w 2331207"/>
                <a:gd name="connsiteY12" fmla="*/ 1639840 h 1640734"/>
                <a:gd name="connsiteX13" fmla="*/ 2271295 w 2331207"/>
                <a:gd name="connsiteY13" fmla="*/ 1537909 h 1640734"/>
                <a:gd name="connsiteX14" fmla="*/ 2248046 w 2331207"/>
                <a:gd name="connsiteY14" fmla="*/ 1319740 h 1640734"/>
                <a:gd name="connsiteX15" fmla="*/ 2331207 w 2331207"/>
                <a:gd name="connsiteY15" fmla="*/ 1243739 h 1640734"/>
                <a:gd name="connsiteX16" fmla="*/ 2331207 w 2331207"/>
                <a:gd name="connsiteY16" fmla="*/ 1233009 h 1640734"/>
                <a:gd name="connsiteX17" fmla="*/ 2275766 w 2331207"/>
                <a:gd name="connsiteY17" fmla="*/ 1233009 h 1640734"/>
                <a:gd name="connsiteX18" fmla="*/ 2226585 w 2331207"/>
                <a:gd name="connsiteY18" fmla="*/ 1320634 h 1640734"/>
                <a:gd name="connsiteX19" fmla="*/ 2248046 w 2331207"/>
                <a:gd name="connsiteY19" fmla="*/ 1320634 h 1640734"/>
                <a:gd name="connsiteX20" fmla="*/ 1935966 w 2331207"/>
                <a:gd name="connsiteY20" fmla="*/ 1393059 h 1640734"/>
                <a:gd name="connsiteX21" fmla="*/ 1984254 w 2331207"/>
                <a:gd name="connsiteY21" fmla="*/ 1393059 h 1640734"/>
                <a:gd name="connsiteX22" fmla="*/ 1907351 w 2331207"/>
                <a:gd name="connsiteY22" fmla="*/ 1604075 h 1640734"/>
                <a:gd name="connsiteX23" fmla="*/ 1928813 w 2331207"/>
                <a:gd name="connsiteY23" fmla="*/ 1639840 h 1640734"/>
                <a:gd name="connsiteX24" fmla="*/ 2073675 w 2331207"/>
                <a:gd name="connsiteY24" fmla="*/ 1527179 h 1640734"/>
                <a:gd name="connsiteX25" fmla="*/ 2060262 w 2331207"/>
                <a:gd name="connsiteY25" fmla="*/ 1527179 h 1640734"/>
                <a:gd name="connsiteX26" fmla="*/ 1965475 w 2331207"/>
                <a:gd name="connsiteY26" fmla="*/ 1591557 h 1640734"/>
                <a:gd name="connsiteX27" fmla="*/ 2036118 w 2331207"/>
                <a:gd name="connsiteY27" fmla="*/ 1393059 h 1640734"/>
                <a:gd name="connsiteX28" fmla="*/ 2108549 w 2331207"/>
                <a:gd name="connsiteY28" fmla="*/ 1393059 h 1640734"/>
                <a:gd name="connsiteX29" fmla="*/ 2117491 w 2331207"/>
                <a:gd name="connsiteY29" fmla="*/ 1362659 h 1640734"/>
                <a:gd name="connsiteX30" fmla="*/ 2046848 w 2331207"/>
                <a:gd name="connsiteY30" fmla="*/ 1362659 h 1640734"/>
                <a:gd name="connsiteX31" fmla="*/ 2073675 w 2331207"/>
                <a:gd name="connsiteY31" fmla="*/ 1286657 h 1640734"/>
                <a:gd name="connsiteX32" fmla="*/ 2045954 w 2331207"/>
                <a:gd name="connsiteY32" fmla="*/ 1286657 h 1640734"/>
                <a:gd name="connsiteX33" fmla="*/ 1995878 w 2331207"/>
                <a:gd name="connsiteY33" fmla="*/ 1362659 h 1640734"/>
                <a:gd name="connsiteX34" fmla="*/ 1935966 w 2331207"/>
                <a:gd name="connsiteY34" fmla="*/ 1370706 h 1640734"/>
                <a:gd name="connsiteX35" fmla="*/ 1885890 w 2331207"/>
                <a:gd name="connsiteY35" fmla="*/ 1382330 h 1640734"/>
                <a:gd name="connsiteX36" fmla="*/ 1868900 w 2331207"/>
                <a:gd name="connsiteY36" fmla="*/ 1351929 h 1640734"/>
                <a:gd name="connsiteX37" fmla="*/ 1756230 w 2331207"/>
                <a:gd name="connsiteY37" fmla="*/ 1443131 h 1640734"/>
                <a:gd name="connsiteX38" fmla="*/ 1769643 w 2331207"/>
                <a:gd name="connsiteY38" fmla="*/ 1443131 h 1640734"/>
                <a:gd name="connsiteX39" fmla="*/ 1828661 w 2331207"/>
                <a:gd name="connsiteY39" fmla="*/ 1398424 h 1640734"/>
                <a:gd name="connsiteX40" fmla="*/ 1747288 w 2331207"/>
                <a:gd name="connsiteY40" fmla="*/ 1609439 h 1640734"/>
                <a:gd name="connsiteX41" fmla="*/ 1765172 w 2331207"/>
                <a:gd name="connsiteY41" fmla="*/ 1639840 h 1640734"/>
                <a:gd name="connsiteX42" fmla="*/ 1872477 w 2331207"/>
                <a:gd name="connsiteY42" fmla="*/ 1548638 h 1640734"/>
                <a:gd name="connsiteX43" fmla="*/ 1859064 w 2331207"/>
                <a:gd name="connsiteY43" fmla="*/ 1548638 h 1640734"/>
                <a:gd name="connsiteX44" fmla="*/ 1800046 w 2331207"/>
                <a:gd name="connsiteY44" fmla="*/ 1593345 h 1640734"/>
                <a:gd name="connsiteX45" fmla="*/ 1893938 w 2331207"/>
                <a:gd name="connsiteY45" fmla="*/ 1298281 h 1640734"/>
                <a:gd name="connsiteX46" fmla="*/ 1927024 w 2331207"/>
                <a:gd name="connsiteY46" fmla="*/ 1265198 h 1640734"/>
                <a:gd name="connsiteX47" fmla="*/ 1893938 w 2331207"/>
                <a:gd name="connsiteY47" fmla="*/ 1232115 h 1640734"/>
                <a:gd name="connsiteX48" fmla="*/ 1870689 w 2331207"/>
                <a:gd name="connsiteY48" fmla="*/ 1241951 h 1640734"/>
                <a:gd name="connsiteX49" fmla="*/ 1860853 w 2331207"/>
                <a:gd name="connsiteY49" fmla="*/ 1265198 h 1640734"/>
                <a:gd name="connsiteX50" fmla="*/ 1893938 w 2331207"/>
                <a:gd name="connsiteY50" fmla="*/ 1298281 h 1640734"/>
                <a:gd name="connsiteX51" fmla="*/ 1501380 w 2331207"/>
                <a:gd name="connsiteY51" fmla="*/ 1410942 h 1640734"/>
                <a:gd name="connsiteX52" fmla="*/ 1501380 w 2331207"/>
                <a:gd name="connsiteY52" fmla="*/ 1474425 h 1640734"/>
                <a:gd name="connsiteX53" fmla="*/ 1444150 w 2331207"/>
                <a:gd name="connsiteY53" fmla="*/ 1601392 h 1640734"/>
                <a:gd name="connsiteX54" fmla="*/ 1468294 w 2331207"/>
                <a:gd name="connsiteY54" fmla="*/ 1640734 h 1640734"/>
                <a:gd name="connsiteX55" fmla="*/ 1495120 w 2331207"/>
                <a:gd name="connsiteY55" fmla="*/ 1621957 h 1640734"/>
                <a:gd name="connsiteX56" fmla="*/ 1551456 w 2331207"/>
                <a:gd name="connsiteY56" fmla="*/ 1473531 h 1640734"/>
                <a:gd name="connsiteX57" fmla="*/ 1647136 w 2331207"/>
                <a:gd name="connsiteY57" fmla="*/ 1407365 h 1640734"/>
                <a:gd name="connsiteX58" fmla="*/ 1650713 w 2331207"/>
                <a:gd name="connsiteY58" fmla="*/ 1439554 h 1640734"/>
                <a:gd name="connsiteX59" fmla="*/ 1563975 w 2331207"/>
                <a:gd name="connsiteY59" fmla="*/ 1604969 h 1640734"/>
                <a:gd name="connsiteX60" fmla="*/ 1585436 w 2331207"/>
                <a:gd name="connsiteY60" fmla="*/ 1640734 h 1640734"/>
                <a:gd name="connsiteX61" fmla="*/ 1698106 w 2331207"/>
                <a:gd name="connsiteY61" fmla="*/ 1549533 h 1640734"/>
                <a:gd name="connsiteX62" fmla="*/ 1682905 w 2331207"/>
                <a:gd name="connsiteY62" fmla="*/ 1549533 h 1640734"/>
                <a:gd name="connsiteX63" fmla="*/ 1623887 w 2331207"/>
                <a:gd name="connsiteY63" fmla="*/ 1594239 h 1640734"/>
                <a:gd name="connsiteX64" fmla="*/ 1698106 w 2331207"/>
                <a:gd name="connsiteY64" fmla="*/ 1444025 h 1640734"/>
                <a:gd name="connsiteX65" fmla="*/ 1712414 w 2331207"/>
                <a:gd name="connsiteY65" fmla="*/ 1393059 h 1640734"/>
                <a:gd name="connsiteX66" fmla="*/ 1673068 w 2331207"/>
                <a:gd name="connsiteY66" fmla="*/ 1352823 h 1640734"/>
                <a:gd name="connsiteX67" fmla="*/ 1560398 w 2331207"/>
                <a:gd name="connsiteY67" fmla="*/ 1444919 h 1640734"/>
                <a:gd name="connsiteX68" fmla="*/ 1560398 w 2331207"/>
                <a:gd name="connsiteY68" fmla="*/ 1405577 h 1640734"/>
                <a:gd name="connsiteX69" fmla="*/ 1526418 w 2331207"/>
                <a:gd name="connsiteY69" fmla="*/ 1352823 h 1640734"/>
                <a:gd name="connsiteX70" fmla="*/ 1448621 w 2331207"/>
                <a:gd name="connsiteY70" fmla="*/ 1444025 h 1640734"/>
                <a:gd name="connsiteX71" fmla="*/ 1462035 w 2331207"/>
                <a:gd name="connsiteY71" fmla="*/ 1444025 h 1640734"/>
                <a:gd name="connsiteX72" fmla="*/ 1501380 w 2331207"/>
                <a:gd name="connsiteY72" fmla="*/ 1410942 h 1640734"/>
                <a:gd name="connsiteX73" fmla="*/ 1443256 w 2331207"/>
                <a:gd name="connsiteY73" fmla="*/ 1416307 h 1640734"/>
                <a:gd name="connsiteX74" fmla="*/ 1421795 w 2331207"/>
                <a:gd name="connsiteY74" fmla="*/ 1351929 h 1640734"/>
                <a:gd name="connsiteX75" fmla="*/ 1345787 w 2331207"/>
                <a:gd name="connsiteY75" fmla="*/ 1444025 h 1640734"/>
                <a:gd name="connsiteX76" fmla="*/ 1345787 w 2331207"/>
                <a:gd name="connsiteY76" fmla="*/ 1404683 h 1640734"/>
                <a:gd name="connsiteX77" fmla="*/ 1311807 w 2331207"/>
                <a:gd name="connsiteY77" fmla="*/ 1351929 h 1640734"/>
                <a:gd name="connsiteX78" fmla="*/ 1234011 w 2331207"/>
                <a:gd name="connsiteY78" fmla="*/ 1443131 h 1640734"/>
                <a:gd name="connsiteX79" fmla="*/ 1247424 w 2331207"/>
                <a:gd name="connsiteY79" fmla="*/ 1443131 h 1640734"/>
                <a:gd name="connsiteX80" fmla="*/ 1285875 w 2331207"/>
                <a:gd name="connsiteY80" fmla="*/ 1410048 h 1640734"/>
                <a:gd name="connsiteX81" fmla="*/ 1285875 w 2331207"/>
                <a:gd name="connsiteY81" fmla="*/ 1473531 h 1640734"/>
                <a:gd name="connsiteX82" fmla="*/ 1228646 w 2331207"/>
                <a:gd name="connsiteY82" fmla="*/ 1600498 h 1640734"/>
                <a:gd name="connsiteX83" fmla="*/ 1252789 w 2331207"/>
                <a:gd name="connsiteY83" fmla="*/ 1639840 h 1640734"/>
                <a:gd name="connsiteX84" fmla="*/ 1279616 w 2331207"/>
                <a:gd name="connsiteY84" fmla="*/ 1621063 h 1640734"/>
                <a:gd name="connsiteX85" fmla="*/ 1334162 w 2331207"/>
                <a:gd name="connsiteY85" fmla="*/ 1472637 h 1640734"/>
                <a:gd name="connsiteX86" fmla="*/ 1382450 w 2331207"/>
                <a:gd name="connsiteY86" fmla="*/ 1417201 h 1640734"/>
                <a:gd name="connsiteX87" fmla="*/ 1443256 w 2331207"/>
                <a:gd name="connsiteY87" fmla="*/ 1417201 h 1640734"/>
                <a:gd name="connsiteX88" fmla="*/ 1131177 w 2331207"/>
                <a:gd name="connsiteY88" fmla="*/ 1391271 h 1640734"/>
                <a:gd name="connsiteX89" fmla="*/ 1158897 w 2331207"/>
                <a:gd name="connsiteY89" fmla="*/ 1441342 h 1640734"/>
                <a:gd name="connsiteX90" fmla="*/ 1068582 w 2331207"/>
                <a:gd name="connsiteY90" fmla="*/ 1465484 h 1640734"/>
                <a:gd name="connsiteX91" fmla="*/ 1131177 w 2331207"/>
                <a:gd name="connsiteY91" fmla="*/ 1391271 h 1640734"/>
                <a:gd name="connsiteX92" fmla="*/ 1181252 w 2331207"/>
                <a:gd name="connsiteY92" fmla="*/ 1537909 h 1640734"/>
                <a:gd name="connsiteX93" fmla="*/ 1163368 w 2331207"/>
                <a:gd name="connsiteY93" fmla="*/ 1537909 h 1640734"/>
                <a:gd name="connsiteX94" fmla="*/ 1091831 w 2331207"/>
                <a:gd name="connsiteY94" fmla="*/ 1586192 h 1640734"/>
                <a:gd name="connsiteX95" fmla="*/ 1054274 w 2331207"/>
                <a:gd name="connsiteY95" fmla="*/ 1537909 h 1640734"/>
                <a:gd name="connsiteX96" fmla="*/ 1058746 w 2331207"/>
                <a:gd name="connsiteY96" fmla="*/ 1497673 h 1640734"/>
                <a:gd name="connsiteX97" fmla="*/ 1205396 w 2331207"/>
                <a:gd name="connsiteY97" fmla="*/ 1449390 h 1640734"/>
                <a:gd name="connsiteX98" fmla="*/ 1158897 w 2331207"/>
                <a:gd name="connsiteY98" fmla="*/ 1351929 h 1640734"/>
                <a:gd name="connsiteX99" fmla="*/ 1010458 w 2331207"/>
                <a:gd name="connsiteY99" fmla="*/ 1569203 h 1640734"/>
                <a:gd name="connsiteX100" fmla="*/ 1065899 w 2331207"/>
                <a:gd name="connsiteY100" fmla="*/ 1639840 h 1640734"/>
                <a:gd name="connsiteX101" fmla="*/ 1181252 w 2331207"/>
                <a:gd name="connsiteY101" fmla="*/ 1537909 h 1640734"/>
                <a:gd name="connsiteX102" fmla="*/ 845923 w 2331207"/>
                <a:gd name="connsiteY102" fmla="*/ 1393059 h 1640734"/>
                <a:gd name="connsiteX103" fmla="*/ 894211 w 2331207"/>
                <a:gd name="connsiteY103" fmla="*/ 1393059 h 1640734"/>
                <a:gd name="connsiteX104" fmla="*/ 817309 w 2331207"/>
                <a:gd name="connsiteY104" fmla="*/ 1604075 h 1640734"/>
                <a:gd name="connsiteX105" fmla="*/ 838770 w 2331207"/>
                <a:gd name="connsiteY105" fmla="*/ 1639840 h 1640734"/>
                <a:gd name="connsiteX106" fmla="*/ 983632 w 2331207"/>
                <a:gd name="connsiteY106" fmla="*/ 1527179 h 1640734"/>
                <a:gd name="connsiteX107" fmla="*/ 970219 w 2331207"/>
                <a:gd name="connsiteY107" fmla="*/ 1527179 h 1640734"/>
                <a:gd name="connsiteX108" fmla="*/ 875432 w 2331207"/>
                <a:gd name="connsiteY108" fmla="*/ 1591557 h 1640734"/>
                <a:gd name="connsiteX109" fmla="*/ 946075 w 2331207"/>
                <a:gd name="connsiteY109" fmla="*/ 1393059 h 1640734"/>
                <a:gd name="connsiteX110" fmla="*/ 1018506 w 2331207"/>
                <a:gd name="connsiteY110" fmla="*/ 1393059 h 1640734"/>
                <a:gd name="connsiteX111" fmla="*/ 1027448 w 2331207"/>
                <a:gd name="connsiteY111" fmla="*/ 1362659 h 1640734"/>
                <a:gd name="connsiteX112" fmla="*/ 956805 w 2331207"/>
                <a:gd name="connsiteY112" fmla="*/ 1362659 h 1640734"/>
                <a:gd name="connsiteX113" fmla="*/ 983632 w 2331207"/>
                <a:gd name="connsiteY113" fmla="*/ 1286657 h 1640734"/>
                <a:gd name="connsiteX114" fmla="*/ 955911 w 2331207"/>
                <a:gd name="connsiteY114" fmla="*/ 1286657 h 1640734"/>
                <a:gd name="connsiteX115" fmla="*/ 905835 w 2331207"/>
                <a:gd name="connsiteY115" fmla="*/ 1362659 h 1640734"/>
                <a:gd name="connsiteX116" fmla="*/ 845923 w 2331207"/>
                <a:gd name="connsiteY116" fmla="*/ 1370706 h 1640734"/>
                <a:gd name="connsiteX117" fmla="*/ 589285 w 2331207"/>
                <a:gd name="connsiteY117" fmla="*/ 1557580 h 1640734"/>
                <a:gd name="connsiteX118" fmla="*/ 702850 w 2331207"/>
                <a:gd name="connsiteY118" fmla="*/ 1403789 h 1640734"/>
                <a:gd name="connsiteX119" fmla="*/ 727888 w 2331207"/>
                <a:gd name="connsiteY119" fmla="*/ 1407365 h 1640734"/>
                <a:gd name="connsiteX120" fmla="*/ 685860 w 2331207"/>
                <a:gd name="connsiteY120" fmla="*/ 1520026 h 1640734"/>
                <a:gd name="connsiteX121" fmla="*/ 606275 w 2331207"/>
                <a:gd name="connsiteY121" fmla="*/ 1585298 h 1640734"/>
                <a:gd name="connsiteX122" fmla="*/ 589285 w 2331207"/>
                <a:gd name="connsiteY122" fmla="*/ 1557580 h 1640734"/>
                <a:gd name="connsiteX123" fmla="*/ 811943 w 2331207"/>
                <a:gd name="connsiteY123" fmla="*/ 1339411 h 1640734"/>
                <a:gd name="connsiteX124" fmla="*/ 789588 w 2331207"/>
                <a:gd name="connsiteY124" fmla="*/ 1337623 h 1640734"/>
                <a:gd name="connsiteX125" fmla="*/ 764550 w 2331207"/>
                <a:gd name="connsiteY125" fmla="*/ 1362659 h 1640734"/>
                <a:gd name="connsiteX126" fmla="*/ 760079 w 2331207"/>
                <a:gd name="connsiteY126" fmla="*/ 1362659 h 1640734"/>
                <a:gd name="connsiteX127" fmla="*/ 539209 w 2331207"/>
                <a:gd name="connsiteY127" fmla="*/ 1599604 h 1640734"/>
                <a:gd name="connsiteX128" fmla="*/ 578554 w 2331207"/>
                <a:gd name="connsiteY128" fmla="*/ 1639840 h 1640734"/>
                <a:gd name="connsiteX129" fmla="*/ 675129 w 2331207"/>
                <a:gd name="connsiteY129" fmla="*/ 1547744 h 1640734"/>
                <a:gd name="connsiteX130" fmla="*/ 673341 w 2331207"/>
                <a:gd name="connsiteY130" fmla="*/ 1564733 h 1640734"/>
                <a:gd name="connsiteX131" fmla="*/ 709109 w 2331207"/>
                <a:gd name="connsiteY131" fmla="*/ 1639840 h 1640734"/>
                <a:gd name="connsiteX132" fmla="*/ 786011 w 2331207"/>
                <a:gd name="connsiteY132" fmla="*/ 1548638 h 1640734"/>
                <a:gd name="connsiteX133" fmla="*/ 772598 w 2331207"/>
                <a:gd name="connsiteY133" fmla="*/ 1548638 h 1640734"/>
                <a:gd name="connsiteX134" fmla="*/ 734147 w 2331207"/>
                <a:gd name="connsiteY134" fmla="*/ 1581721 h 1640734"/>
                <a:gd name="connsiteX135" fmla="*/ 734147 w 2331207"/>
                <a:gd name="connsiteY135" fmla="*/ 1518238 h 1640734"/>
                <a:gd name="connsiteX136" fmla="*/ 583920 w 2331207"/>
                <a:gd name="connsiteY136" fmla="*/ 1416307 h 1640734"/>
                <a:gd name="connsiteX137" fmla="*/ 562459 w 2331207"/>
                <a:gd name="connsiteY137" fmla="*/ 1351929 h 1640734"/>
                <a:gd name="connsiteX138" fmla="*/ 486451 w 2331207"/>
                <a:gd name="connsiteY138" fmla="*/ 1444025 h 1640734"/>
                <a:gd name="connsiteX139" fmla="*/ 486451 w 2331207"/>
                <a:gd name="connsiteY139" fmla="*/ 1404683 h 1640734"/>
                <a:gd name="connsiteX140" fmla="*/ 451576 w 2331207"/>
                <a:gd name="connsiteY140" fmla="*/ 1351929 h 1640734"/>
                <a:gd name="connsiteX141" fmla="*/ 374674 w 2331207"/>
                <a:gd name="connsiteY141" fmla="*/ 1443131 h 1640734"/>
                <a:gd name="connsiteX142" fmla="*/ 388087 w 2331207"/>
                <a:gd name="connsiteY142" fmla="*/ 1443131 h 1640734"/>
                <a:gd name="connsiteX143" fmla="*/ 426539 w 2331207"/>
                <a:gd name="connsiteY143" fmla="*/ 1410048 h 1640734"/>
                <a:gd name="connsiteX144" fmla="*/ 426539 w 2331207"/>
                <a:gd name="connsiteY144" fmla="*/ 1473531 h 1640734"/>
                <a:gd name="connsiteX145" fmla="*/ 368415 w 2331207"/>
                <a:gd name="connsiteY145" fmla="*/ 1601392 h 1640734"/>
                <a:gd name="connsiteX146" fmla="*/ 392559 w 2331207"/>
                <a:gd name="connsiteY146" fmla="*/ 1640734 h 1640734"/>
                <a:gd name="connsiteX147" fmla="*/ 419385 w 2331207"/>
                <a:gd name="connsiteY147" fmla="*/ 1621957 h 1640734"/>
                <a:gd name="connsiteX148" fmla="*/ 475720 w 2331207"/>
                <a:gd name="connsiteY148" fmla="*/ 1472637 h 1640734"/>
                <a:gd name="connsiteX149" fmla="*/ 524007 w 2331207"/>
                <a:gd name="connsiteY149" fmla="*/ 1417201 h 1640734"/>
                <a:gd name="connsiteX150" fmla="*/ 583920 w 2331207"/>
                <a:gd name="connsiteY150" fmla="*/ 1417201 h 1640734"/>
                <a:gd name="connsiteX151" fmla="*/ 209245 w 2331207"/>
                <a:gd name="connsiteY151" fmla="*/ 1630004 h 1640734"/>
                <a:gd name="connsiteX152" fmla="*/ 214611 w 2331207"/>
                <a:gd name="connsiteY152" fmla="*/ 1613910 h 1640734"/>
                <a:gd name="connsiteX153" fmla="*/ 163641 w 2331207"/>
                <a:gd name="connsiteY153" fmla="*/ 1523603 h 1640734"/>
                <a:gd name="connsiteX154" fmla="*/ 190467 w 2331207"/>
                <a:gd name="connsiteY154" fmla="*/ 1451178 h 1640734"/>
                <a:gd name="connsiteX155" fmla="*/ 246802 w 2331207"/>
                <a:gd name="connsiteY155" fmla="*/ 1451178 h 1640734"/>
                <a:gd name="connsiteX156" fmla="*/ 277205 w 2331207"/>
                <a:gd name="connsiteY156" fmla="*/ 1504826 h 1640734"/>
                <a:gd name="connsiteX157" fmla="*/ 297772 w 2331207"/>
                <a:gd name="connsiteY157" fmla="*/ 1504826 h 1640734"/>
                <a:gd name="connsiteX158" fmla="*/ 344271 w 2331207"/>
                <a:gd name="connsiteY158" fmla="*/ 1376965 h 1640734"/>
                <a:gd name="connsiteX159" fmla="*/ 323704 w 2331207"/>
                <a:gd name="connsiteY159" fmla="*/ 1376965 h 1640734"/>
                <a:gd name="connsiteX160" fmla="*/ 253956 w 2331207"/>
                <a:gd name="connsiteY160" fmla="*/ 1430613 h 1640734"/>
                <a:gd name="connsiteX161" fmla="*/ 197621 w 2331207"/>
                <a:gd name="connsiteY161" fmla="*/ 1430613 h 1640734"/>
                <a:gd name="connsiteX162" fmla="*/ 236072 w 2331207"/>
                <a:gd name="connsiteY162" fmla="*/ 1325999 h 1640734"/>
                <a:gd name="connsiteX163" fmla="*/ 304032 w 2331207"/>
                <a:gd name="connsiteY163" fmla="*/ 1281293 h 1640734"/>
                <a:gd name="connsiteX164" fmla="*/ 316551 w 2331207"/>
                <a:gd name="connsiteY164" fmla="*/ 1281293 h 1640734"/>
                <a:gd name="connsiteX165" fmla="*/ 371992 w 2331207"/>
                <a:gd name="connsiteY165" fmla="*/ 1346564 h 1640734"/>
                <a:gd name="connsiteX166" fmla="*/ 391664 w 2331207"/>
                <a:gd name="connsiteY166" fmla="*/ 1346564 h 1640734"/>
                <a:gd name="connsiteX167" fmla="*/ 407760 w 2331207"/>
                <a:gd name="connsiteY167" fmla="*/ 1259833 h 1640734"/>
                <a:gd name="connsiteX168" fmla="*/ 135026 w 2331207"/>
                <a:gd name="connsiteY168" fmla="*/ 1259833 h 1640734"/>
                <a:gd name="connsiteX169" fmla="*/ 129661 w 2331207"/>
                <a:gd name="connsiteY169" fmla="*/ 1275928 h 1640734"/>
                <a:gd name="connsiteX170" fmla="*/ 165429 w 2331207"/>
                <a:gd name="connsiteY170" fmla="*/ 1366235 h 1640734"/>
                <a:gd name="connsiteX171" fmla="*/ 107305 w 2331207"/>
                <a:gd name="connsiteY171" fmla="*/ 1524497 h 1640734"/>
                <a:gd name="connsiteX172" fmla="*/ 4471 w 2331207"/>
                <a:gd name="connsiteY172" fmla="*/ 1614804 h 1640734"/>
                <a:gd name="connsiteX173" fmla="*/ 0 w 2331207"/>
                <a:gd name="connsiteY173" fmla="*/ 1630899 h 1640734"/>
                <a:gd name="connsiteX174" fmla="*/ 209245 w 2331207"/>
                <a:gd name="connsiteY174" fmla="*/ 1630899 h 1640734"/>
                <a:gd name="connsiteX175" fmla="*/ 1562186 w 2331207"/>
                <a:gd name="connsiteY175" fmla="*/ 775213 h 1640734"/>
                <a:gd name="connsiteX176" fmla="*/ 1589907 w 2331207"/>
                <a:gd name="connsiteY176" fmla="*/ 825285 h 1640734"/>
                <a:gd name="connsiteX177" fmla="*/ 1499591 w 2331207"/>
                <a:gd name="connsiteY177" fmla="*/ 849426 h 1640734"/>
                <a:gd name="connsiteX178" fmla="*/ 1562186 w 2331207"/>
                <a:gd name="connsiteY178" fmla="*/ 775213 h 1640734"/>
                <a:gd name="connsiteX179" fmla="*/ 1612262 w 2331207"/>
                <a:gd name="connsiteY179" fmla="*/ 921851 h 1640734"/>
                <a:gd name="connsiteX180" fmla="*/ 1594378 w 2331207"/>
                <a:gd name="connsiteY180" fmla="*/ 921851 h 1640734"/>
                <a:gd name="connsiteX181" fmla="*/ 1522841 w 2331207"/>
                <a:gd name="connsiteY181" fmla="*/ 970134 h 1640734"/>
                <a:gd name="connsiteX182" fmla="*/ 1485284 w 2331207"/>
                <a:gd name="connsiteY182" fmla="*/ 921851 h 1640734"/>
                <a:gd name="connsiteX183" fmla="*/ 1489755 w 2331207"/>
                <a:gd name="connsiteY183" fmla="*/ 881615 h 1640734"/>
                <a:gd name="connsiteX184" fmla="*/ 1636406 w 2331207"/>
                <a:gd name="connsiteY184" fmla="*/ 833332 h 1640734"/>
                <a:gd name="connsiteX185" fmla="*/ 1589907 w 2331207"/>
                <a:gd name="connsiteY185" fmla="*/ 735871 h 1640734"/>
                <a:gd name="connsiteX186" fmla="*/ 1441468 w 2331207"/>
                <a:gd name="connsiteY186" fmla="*/ 953146 h 1640734"/>
                <a:gd name="connsiteX187" fmla="*/ 1496909 w 2331207"/>
                <a:gd name="connsiteY187" fmla="*/ 1023782 h 1640734"/>
                <a:gd name="connsiteX188" fmla="*/ 1612262 w 2331207"/>
                <a:gd name="connsiteY188" fmla="*/ 921851 h 1640734"/>
                <a:gd name="connsiteX189" fmla="*/ 1589012 w 2331207"/>
                <a:gd name="connsiteY189" fmla="*/ 703683 h 1640734"/>
                <a:gd name="connsiteX190" fmla="*/ 1672174 w 2331207"/>
                <a:gd name="connsiteY190" fmla="*/ 627681 h 1640734"/>
                <a:gd name="connsiteX191" fmla="*/ 1672174 w 2331207"/>
                <a:gd name="connsiteY191" fmla="*/ 616952 h 1640734"/>
                <a:gd name="connsiteX192" fmla="*/ 1616733 w 2331207"/>
                <a:gd name="connsiteY192" fmla="*/ 616952 h 1640734"/>
                <a:gd name="connsiteX193" fmla="*/ 1567551 w 2331207"/>
                <a:gd name="connsiteY193" fmla="*/ 704577 h 1640734"/>
                <a:gd name="connsiteX194" fmla="*/ 1589012 w 2331207"/>
                <a:gd name="connsiteY194" fmla="*/ 704577 h 1640734"/>
                <a:gd name="connsiteX195" fmla="*/ 1276933 w 2331207"/>
                <a:gd name="connsiteY195" fmla="*/ 777002 h 1640734"/>
                <a:gd name="connsiteX196" fmla="*/ 1325220 w 2331207"/>
                <a:gd name="connsiteY196" fmla="*/ 777002 h 1640734"/>
                <a:gd name="connsiteX197" fmla="*/ 1248318 w 2331207"/>
                <a:gd name="connsiteY197" fmla="*/ 988017 h 1640734"/>
                <a:gd name="connsiteX198" fmla="*/ 1269779 w 2331207"/>
                <a:gd name="connsiteY198" fmla="*/ 1023782 h 1640734"/>
                <a:gd name="connsiteX199" fmla="*/ 1414641 w 2331207"/>
                <a:gd name="connsiteY199" fmla="*/ 911122 h 1640734"/>
                <a:gd name="connsiteX200" fmla="*/ 1401228 w 2331207"/>
                <a:gd name="connsiteY200" fmla="*/ 911122 h 1640734"/>
                <a:gd name="connsiteX201" fmla="*/ 1306442 w 2331207"/>
                <a:gd name="connsiteY201" fmla="*/ 975499 h 1640734"/>
                <a:gd name="connsiteX202" fmla="*/ 1377085 w 2331207"/>
                <a:gd name="connsiteY202" fmla="*/ 777002 h 1640734"/>
                <a:gd name="connsiteX203" fmla="*/ 1449516 w 2331207"/>
                <a:gd name="connsiteY203" fmla="*/ 777002 h 1640734"/>
                <a:gd name="connsiteX204" fmla="*/ 1458458 w 2331207"/>
                <a:gd name="connsiteY204" fmla="*/ 746601 h 1640734"/>
                <a:gd name="connsiteX205" fmla="*/ 1387815 w 2331207"/>
                <a:gd name="connsiteY205" fmla="*/ 746601 h 1640734"/>
                <a:gd name="connsiteX206" fmla="*/ 1414641 w 2331207"/>
                <a:gd name="connsiteY206" fmla="*/ 670600 h 1640734"/>
                <a:gd name="connsiteX207" fmla="*/ 1386921 w 2331207"/>
                <a:gd name="connsiteY207" fmla="*/ 670600 h 1640734"/>
                <a:gd name="connsiteX208" fmla="*/ 1336845 w 2331207"/>
                <a:gd name="connsiteY208" fmla="*/ 746601 h 1640734"/>
                <a:gd name="connsiteX209" fmla="*/ 1276933 w 2331207"/>
                <a:gd name="connsiteY209" fmla="*/ 755542 h 1640734"/>
                <a:gd name="connsiteX210" fmla="*/ 1226857 w 2331207"/>
                <a:gd name="connsiteY210" fmla="*/ 767166 h 1640734"/>
                <a:gd name="connsiteX211" fmla="*/ 1208973 w 2331207"/>
                <a:gd name="connsiteY211" fmla="*/ 736766 h 1640734"/>
                <a:gd name="connsiteX212" fmla="*/ 1096302 w 2331207"/>
                <a:gd name="connsiteY212" fmla="*/ 827967 h 1640734"/>
                <a:gd name="connsiteX213" fmla="*/ 1109716 w 2331207"/>
                <a:gd name="connsiteY213" fmla="*/ 827967 h 1640734"/>
                <a:gd name="connsiteX214" fmla="*/ 1168733 w 2331207"/>
                <a:gd name="connsiteY214" fmla="*/ 783261 h 1640734"/>
                <a:gd name="connsiteX215" fmla="*/ 1087360 w 2331207"/>
                <a:gd name="connsiteY215" fmla="*/ 994276 h 1640734"/>
                <a:gd name="connsiteX216" fmla="*/ 1105244 w 2331207"/>
                <a:gd name="connsiteY216" fmla="*/ 1024676 h 1640734"/>
                <a:gd name="connsiteX217" fmla="*/ 1212550 w 2331207"/>
                <a:gd name="connsiteY217" fmla="*/ 933475 h 1640734"/>
                <a:gd name="connsiteX218" fmla="*/ 1199137 w 2331207"/>
                <a:gd name="connsiteY218" fmla="*/ 933475 h 1640734"/>
                <a:gd name="connsiteX219" fmla="*/ 1140119 w 2331207"/>
                <a:gd name="connsiteY219" fmla="*/ 978182 h 1640734"/>
                <a:gd name="connsiteX220" fmla="*/ 1234905 w 2331207"/>
                <a:gd name="connsiteY220" fmla="*/ 683118 h 1640734"/>
                <a:gd name="connsiteX221" fmla="*/ 1267991 w 2331207"/>
                <a:gd name="connsiteY221" fmla="*/ 650035 h 1640734"/>
                <a:gd name="connsiteX222" fmla="*/ 1234905 w 2331207"/>
                <a:gd name="connsiteY222" fmla="*/ 616952 h 1640734"/>
                <a:gd name="connsiteX223" fmla="*/ 1206290 w 2331207"/>
                <a:gd name="connsiteY223" fmla="*/ 633046 h 1640734"/>
                <a:gd name="connsiteX224" fmla="*/ 1206290 w 2331207"/>
                <a:gd name="connsiteY224" fmla="*/ 667023 h 1640734"/>
                <a:gd name="connsiteX225" fmla="*/ 1234905 w 2331207"/>
                <a:gd name="connsiteY225" fmla="*/ 683118 h 1640734"/>
                <a:gd name="connsiteX226" fmla="*/ 975584 w 2331207"/>
                <a:gd name="connsiteY226" fmla="*/ 978182 h 1640734"/>
                <a:gd name="connsiteX227" fmla="*/ 1109716 w 2331207"/>
                <a:gd name="connsiteY227" fmla="*/ 622317 h 1640734"/>
                <a:gd name="connsiteX228" fmla="*/ 1105244 w 2331207"/>
                <a:gd name="connsiteY228" fmla="*/ 616058 h 1640734"/>
                <a:gd name="connsiteX229" fmla="*/ 1012247 w 2331207"/>
                <a:gd name="connsiteY229" fmla="*/ 626787 h 1640734"/>
                <a:gd name="connsiteX230" fmla="*/ 1012247 w 2331207"/>
                <a:gd name="connsiteY230" fmla="*/ 637517 h 1640734"/>
                <a:gd name="connsiteX231" fmla="*/ 1030131 w 2331207"/>
                <a:gd name="connsiteY231" fmla="*/ 650929 h 1640734"/>
                <a:gd name="connsiteX232" fmla="*/ 1026554 w 2331207"/>
                <a:gd name="connsiteY232" fmla="*/ 715306 h 1640734"/>
                <a:gd name="connsiteX233" fmla="*/ 924614 w 2331207"/>
                <a:gd name="connsiteY233" fmla="*/ 987123 h 1640734"/>
                <a:gd name="connsiteX234" fmla="*/ 946075 w 2331207"/>
                <a:gd name="connsiteY234" fmla="*/ 1022888 h 1640734"/>
                <a:gd name="connsiteX235" fmla="*/ 1053380 w 2331207"/>
                <a:gd name="connsiteY235" fmla="*/ 931687 h 1640734"/>
                <a:gd name="connsiteX236" fmla="*/ 1039967 w 2331207"/>
                <a:gd name="connsiteY236" fmla="*/ 931687 h 1640734"/>
                <a:gd name="connsiteX237" fmla="*/ 975584 w 2331207"/>
                <a:gd name="connsiteY237" fmla="*/ 978182 h 1640734"/>
                <a:gd name="connsiteX238" fmla="*/ 701955 w 2331207"/>
                <a:gd name="connsiteY238" fmla="*/ 941522 h 1640734"/>
                <a:gd name="connsiteX239" fmla="*/ 815520 w 2331207"/>
                <a:gd name="connsiteY239" fmla="*/ 787731 h 1640734"/>
                <a:gd name="connsiteX240" fmla="*/ 840558 w 2331207"/>
                <a:gd name="connsiteY240" fmla="*/ 791308 h 1640734"/>
                <a:gd name="connsiteX241" fmla="*/ 797636 w 2331207"/>
                <a:gd name="connsiteY241" fmla="*/ 903968 h 1640734"/>
                <a:gd name="connsiteX242" fmla="*/ 718051 w 2331207"/>
                <a:gd name="connsiteY242" fmla="*/ 969240 h 1640734"/>
                <a:gd name="connsiteX243" fmla="*/ 701955 w 2331207"/>
                <a:gd name="connsiteY243" fmla="*/ 941522 h 1640734"/>
                <a:gd name="connsiteX244" fmla="*/ 924614 w 2331207"/>
                <a:gd name="connsiteY244" fmla="*/ 724248 h 1640734"/>
                <a:gd name="connsiteX245" fmla="*/ 902259 w 2331207"/>
                <a:gd name="connsiteY245" fmla="*/ 722459 h 1640734"/>
                <a:gd name="connsiteX246" fmla="*/ 877221 w 2331207"/>
                <a:gd name="connsiteY246" fmla="*/ 747495 h 1640734"/>
                <a:gd name="connsiteX247" fmla="*/ 872750 w 2331207"/>
                <a:gd name="connsiteY247" fmla="*/ 747495 h 1640734"/>
                <a:gd name="connsiteX248" fmla="*/ 651880 w 2331207"/>
                <a:gd name="connsiteY248" fmla="*/ 984440 h 1640734"/>
                <a:gd name="connsiteX249" fmla="*/ 691225 w 2331207"/>
                <a:gd name="connsiteY249" fmla="*/ 1024676 h 1640734"/>
                <a:gd name="connsiteX250" fmla="*/ 787800 w 2331207"/>
                <a:gd name="connsiteY250" fmla="*/ 932581 h 1640734"/>
                <a:gd name="connsiteX251" fmla="*/ 786011 w 2331207"/>
                <a:gd name="connsiteY251" fmla="*/ 949569 h 1640734"/>
                <a:gd name="connsiteX252" fmla="*/ 821780 w 2331207"/>
                <a:gd name="connsiteY252" fmla="*/ 1024676 h 1640734"/>
                <a:gd name="connsiteX253" fmla="*/ 898682 w 2331207"/>
                <a:gd name="connsiteY253" fmla="*/ 933475 h 1640734"/>
                <a:gd name="connsiteX254" fmla="*/ 885269 w 2331207"/>
                <a:gd name="connsiteY254" fmla="*/ 933475 h 1640734"/>
                <a:gd name="connsiteX255" fmla="*/ 846818 w 2331207"/>
                <a:gd name="connsiteY255" fmla="*/ 966558 h 1640734"/>
                <a:gd name="connsiteX256" fmla="*/ 846818 w 2331207"/>
                <a:gd name="connsiteY256" fmla="*/ 903968 h 1640734"/>
                <a:gd name="connsiteX257" fmla="*/ 406866 w 2331207"/>
                <a:gd name="connsiteY257" fmla="*/ 1075642 h 1640734"/>
                <a:gd name="connsiteX258" fmla="*/ 472143 w 2331207"/>
                <a:gd name="connsiteY258" fmla="*/ 1014841 h 1640734"/>
                <a:gd name="connsiteX259" fmla="*/ 529373 w 2331207"/>
                <a:gd name="connsiteY259" fmla="*/ 1036300 h 1640734"/>
                <a:gd name="connsiteX260" fmla="*/ 584814 w 2331207"/>
                <a:gd name="connsiteY260" fmla="*/ 1066701 h 1640734"/>
                <a:gd name="connsiteX261" fmla="*/ 481085 w 2331207"/>
                <a:gd name="connsiteY261" fmla="*/ 1112301 h 1640734"/>
                <a:gd name="connsiteX262" fmla="*/ 406866 w 2331207"/>
                <a:gd name="connsiteY262" fmla="*/ 1075642 h 1640734"/>
                <a:gd name="connsiteX263" fmla="*/ 516854 w 2331207"/>
                <a:gd name="connsiteY263" fmla="*/ 904863 h 1640734"/>
                <a:gd name="connsiteX264" fmla="*/ 492710 w 2331207"/>
                <a:gd name="connsiteY264" fmla="*/ 872674 h 1640734"/>
                <a:gd name="connsiteX265" fmla="*/ 557988 w 2331207"/>
                <a:gd name="connsiteY265" fmla="*/ 756437 h 1640734"/>
                <a:gd name="connsiteX266" fmla="*/ 582131 w 2331207"/>
                <a:gd name="connsiteY266" fmla="*/ 788625 h 1640734"/>
                <a:gd name="connsiteX267" fmla="*/ 516854 w 2331207"/>
                <a:gd name="connsiteY267" fmla="*/ 904863 h 1640734"/>
                <a:gd name="connsiteX268" fmla="*/ 631313 w 2331207"/>
                <a:gd name="connsiteY268" fmla="*/ 1049712 h 1640734"/>
                <a:gd name="connsiteX269" fmla="*/ 551728 w 2331207"/>
                <a:gd name="connsiteY269" fmla="*/ 988911 h 1640734"/>
                <a:gd name="connsiteX270" fmla="*/ 490027 w 2331207"/>
                <a:gd name="connsiteY270" fmla="*/ 958511 h 1640734"/>
                <a:gd name="connsiteX271" fmla="*/ 516854 w 2331207"/>
                <a:gd name="connsiteY271" fmla="*/ 924534 h 1640734"/>
                <a:gd name="connsiteX272" fmla="*/ 630419 w 2331207"/>
                <a:gd name="connsiteY272" fmla="*/ 802931 h 1640734"/>
                <a:gd name="connsiteX273" fmla="*/ 625948 w 2331207"/>
                <a:gd name="connsiteY273" fmla="*/ 776107 h 1640734"/>
                <a:gd name="connsiteX274" fmla="*/ 673341 w 2331207"/>
                <a:gd name="connsiteY274" fmla="*/ 776107 h 1640734"/>
                <a:gd name="connsiteX275" fmla="*/ 682283 w 2331207"/>
                <a:gd name="connsiteY275" fmla="*/ 745707 h 1640734"/>
                <a:gd name="connsiteX276" fmla="*/ 601804 w 2331207"/>
                <a:gd name="connsiteY276" fmla="*/ 745707 h 1640734"/>
                <a:gd name="connsiteX277" fmla="*/ 562459 w 2331207"/>
                <a:gd name="connsiteY277" fmla="*/ 734977 h 1640734"/>
                <a:gd name="connsiteX278" fmla="*/ 441740 w 2331207"/>
                <a:gd name="connsiteY278" fmla="*/ 856579 h 1640734"/>
                <a:gd name="connsiteX279" fmla="*/ 497181 w 2331207"/>
                <a:gd name="connsiteY279" fmla="*/ 922745 h 1640734"/>
                <a:gd name="connsiteX280" fmla="*/ 443529 w 2331207"/>
                <a:gd name="connsiteY280" fmla="*/ 977287 h 1640734"/>
                <a:gd name="connsiteX281" fmla="*/ 458730 w 2331207"/>
                <a:gd name="connsiteY281" fmla="*/ 1006794 h 1640734"/>
                <a:gd name="connsiteX282" fmla="*/ 347848 w 2331207"/>
                <a:gd name="connsiteY282" fmla="*/ 1093525 h 1640734"/>
                <a:gd name="connsiteX283" fmla="*/ 453365 w 2331207"/>
                <a:gd name="connsiteY283" fmla="*/ 1145384 h 1640734"/>
                <a:gd name="connsiteX284" fmla="*/ 631313 w 2331207"/>
                <a:gd name="connsiteY284" fmla="*/ 1049712 h 1640734"/>
                <a:gd name="connsiteX285" fmla="*/ 266475 w 2331207"/>
                <a:gd name="connsiteY285" fmla="*/ 835120 h 1640734"/>
                <a:gd name="connsiteX286" fmla="*/ 296878 w 2331207"/>
                <a:gd name="connsiteY286" fmla="*/ 888768 h 1640734"/>
                <a:gd name="connsiteX287" fmla="*/ 317445 w 2331207"/>
                <a:gd name="connsiteY287" fmla="*/ 888768 h 1640734"/>
                <a:gd name="connsiteX288" fmla="*/ 363944 w 2331207"/>
                <a:gd name="connsiteY288" fmla="*/ 760907 h 1640734"/>
                <a:gd name="connsiteX289" fmla="*/ 343377 w 2331207"/>
                <a:gd name="connsiteY289" fmla="*/ 760907 h 1640734"/>
                <a:gd name="connsiteX290" fmla="*/ 273628 w 2331207"/>
                <a:gd name="connsiteY290" fmla="*/ 814555 h 1640734"/>
                <a:gd name="connsiteX291" fmla="*/ 195832 w 2331207"/>
                <a:gd name="connsiteY291" fmla="*/ 814555 h 1640734"/>
                <a:gd name="connsiteX292" fmla="*/ 234283 w 2331207"/>
                <a:gd name="connsiteY292" fmla="*/ 709942 h 1640734"/>
                <a:gd name="connsiteX293" fmla="*/ 302243 w 2331207"/>
                <a:gd name="connsiteY293" fmla="*/ 665235 h 1640734"/>
                <a:gd name="connsiteX294" fmla="*/ 336223 w 2331207"/>
                <a:gd name="connsiteY294" fmla="*/ 665235 h 1640734"/>
                <a:gd name="connsiteX295" fmla="*/ 391664 w 2331207"/>
                <a:gd name="connsiteY295" fmla="*/ 730507 h 1640734"/>
                <a:gd name="connsiteX296" fmla="*/ 411337 w 2331207"/>
                <a:gd name="connsiteY296" fmla="*/ 730507 h 1640734"/>
                <a:gd name="connsiteX297" fmla="*/ 427433 w 2331207"/>
                <a:gd name="connsiteY297" fmla="*/ 643776 h 1640734"/>
                <a:gd name="connsiteX298" fmla="*/ 135026 w 2331207"/>
                <a:gd name="connsiteY298" fmla="*/ 643776 h 1640734"/>
                <a:gd name="connsiteX299" fmla="*/ 129661 w 2331207"/>
                <a:gd name="connsiteY299" fmla="*/ 659870 h 1640734"/>
                <a:gd name="connsiteX300" fmla="*/ 165429 w 2331207"/>
                <a:gd name="connsiteY300" fmla="*/ 750178 h 1640734"/>
                <a:gd name="connsiteX301" fmla="*/ 107305 w 2331207"/>
                <a:gd name="connsiteY301" fmla="*/ 908439 h 1640734"/>
                <a:gd name="connsiteX302" fmla="*/ 4471 w 2331207"/>
                <a:gd name="connsiteY302" fmla="*/ 998747 h 1640734"/>
                <a:gd name="connsiteX303" fmla="*/ 0 w 2331207"/>
                <a:gd name="connsiteY303" fmla="*/ 1014841 h 1640734"/>
                <a:gd name="connsiteX304" fmla="*/ 325493 w 2331207"/>
                <a:gd name="connsiteY304" fmla="*/ 1014841 h 1640734"/>
                <a:gd name="connsiteX305" fmla="*/ 383616 w 2331207"/>
                <a:gd name="connsiteY305" fmla="*/ 922745 h 1640734"/>
                <a:gd name="connsiteX306" fmla="*/ 361261 w 2331207"/>
                <a:gd name="connsiteY306" fmla="*/ 922745 h 1640734"/>
                <a:gd name="connsiteX307" fmla="*/ 212822 w 2331207"/>
                <a:gd name="connsiteY307" fmla="*/ 993382 h 1640734"/>
                <a:gd name="connsiteX308" fmla="*/ 162746 w 2331207"/>
                <a:gd name="connsiteY308" fmla="*/ 908439 h 1640734"/>
                <a:gd name="connsiteX309" fmla="*/ 189573 w 2331207"/>
                <a:gd name="connsiteY309" fmla="*/ 836014 h 1640734"/>
                <a:gd name="connsiteX310" fmla="*/ 266475 w 2331207"/>
                <a:gd name="connsiteY310" fmla="*/ 836014 h 1640734"/>
                <a:gd name="connsiteX311" fmla="*/ 308503 w 2331207"/>
                <a:gd name="connsiteY311" fmla="*/ 616952 h 1640734"/>
                <a:gd name="connsiteX312" fmla="*/ 391664 w 2331207"/>
                <a:gd name="connsiteY312" fmla="*/ 556151 h 1640734"/>
                <a:gd name="connsiteX313" fmla="*/ 391664 w 2331207"/>
                <a:gd name="connsiteY313" fmla="*/ 545421 h 1640734"/>
                <a:gd name="connsiteX314" fmla="*/ 336223 w 2331207"/>
                <a:gd name="connsiteY314" fmla="*/ 545421 h 1640734"/>
                <a:gd name="connsiteX315" fmla="*/ 287042 w 2331207"/>
                <a:gd name="connsiteY315" fmla="*/ 616952 h 1640734"/>
                <a:gd name="connsiteX316" fmla="*/ 1551456 w 2331207"/>
                <a:gd name="connsiteY316" fmla="*/ 160050 h 1640734"/>
                <a:gd name="connsiteX317" fmla="*/ 1579176 w 2331207"/>
                <a:gd name="connsiteY317" fmla="*/ 210121 h 1640734"/>
                <a:gd name="connsiteX318" fmla="*/ 1488861 w 2331207"/>
                <a:gd name="connsiteY318" fmla="*/ 234263 h 1640734"/>
                <a:gd name="connsiteX319" fmla="*/ 1551456 w 2331207"/>
                <a:gd name="connsiteY319" fmla="*/ 160050 h 1640734"/>
                <a:gd name="connsiteX320" fmla="*/ 1601531 w 2331207"/>
                <a:gd name="connsiteY320" fmla="*/ 306688 h 1640734"/>
                <a:gd name="connsiteX321" fmla="*/ 1583647 w 2331207"/>
                <a:gd name="connsiteY321" fmla="*/ 306688 h 1640734"/>
                <a:gd name="connsiteX322" fmla="*/ 1512110 w 2331207"/>
                <a:gd name="connsiteY322" fmla="*/ 354971 h 1640734"/>
                <a:gd name="connsiteX323" fmla="*/ 1474554 w 2331207"/>
                <a:gd name="connsiteY323" fmla="*/ 306688 h 1640734"/>
                <a:gd name="connsiteX324" fmla="*/ 1479025 w 2331207"/>
                <a:gd name="connsiteY324" fmla="*/ 266452 h 1640734"/>
                <a:gd name="connsiteX325" fmla="*/ 1625675 w 2331207"/>
                <a:gd name="connsiteY325" fmla="*/ 218168 h 1640734"/>
                <a:gd name="connsiteX326" fmla="*/ 1579176 w 2331207"/>
                <a:gd name="connsiteY326" fmla="*/ 120708 h 1640734"/>
                <a:gd name="connsiteX327" fmla="*/ 1430737 w 2331207"/>
                <a:gd name="connsiteY327" fmla="*/ 337982 h 1640734"/>
                <a:gd name="connsiteX328" fmla="*/ 1486178 w 2331207"/>
                <a:gd name="connsiteY328" fmla="*/ 408619 h 1640734"/>
                <a:gd name="connsiteX329" fmla="*/ 1601531 w 2331207"/>
                <a:gd name="connsiteY329" fmla="*/ 306688 h 1640734"/>
                <a:gd name="connsiteX330" fmla="*/ 1578282 w 2331207"/>
                <a:gd name="connsiteY330" fmla="*/ 88519 h 1640734"/>
                <a:gd name="connsiteX331" fmla="*/ 1661444 w 2331207"/>
                <a:gd name="connsiteY331" fmla="*/ 12518 h 1640734"/>
                <a:gd name="connsiteX332" fmla="*/ 1661444 w 2331207"/>
                <a:gd name="connsiteY332" fmla="*/ 1788 h 1640734"/>
                <a:gd name="connsiteX333" fmla="*/ 1606002 w 2331207"/>
                <a:gd name="connsiteY333" fmla="*/ 1788 h 1640734"/>
                <a:gd name="connsiteX334" fmla="*/ 1556821 w 2331207"/>
                <a:gd name="connsiteY334" fmla="*/ 89413 h 1640734"/>
                <a:gd name="connsiteX335" fmla="*/ 1578282 w 2331207"/>
                <a:gd name="connsiteY335" fmla="*/ 89413 h 1640734"/>
                <a:gd name="connsiteX336" fmla="*/ 1266202 w 2331207"/>
                <a:gd name="connsiteY336" fmla="*/ 160944 h 1640734"/>
                <a:gd name="connsiteX337" fmla="*/ 1315384 w 2331207"/>
                <a:gd name="connsiteY337" fmla="*/ 160944 h 1640734"/>
                <a:gd name="connsiteX338" fmla="*/ 1238482 w 2331207"/>
                <a:gd name="connsiteY338" fmla="*/ 371959 h 1640734"/>
                <a:gd name="connsiteX339" fmla="*/ 1259943 w 2331207"/>
                <a:gd name="connsiteY339" fmla="*/ 407725 h 1640734"/>
                <a:gd name="connsiteX340" fmla="*/ 1404805 w 2331207"/>
                <a:gd name="connsiteY340" fmla="*/ 295064 h 1640734"/>
                <a:gd name="connsiteX341" fmla="*/ 1391392 w 2331207"/>
                <a:gd name="connsiteY341" fmla="*/ 295064 h 1640734"/>
                <a:gd name="connsiteX342" fmla="*/ 1296606 w 2331207"/>
                <a:gd name="connsiteY342" fmla="*/ 359441 h 1640734"/>
                <a:gd name="connsiteX343" fmla="*/ 1367248 w 2331207"/>
                <a:gd name="connsiteY343" fmla="*/ 160944 h 1640734"/>
                <a:gd name="connsiteX344" fmla="*/ 1439679 w 2331207"/>
                <a:gd name="connsiteY344" fmla="*/ 160944 h 1640734"/>
                <a:gd name="connsiteX345" fmla="*/ 1448621 w 2331207"/>
                <a:gd name="connsiteY345" fmla="*/ 130543 h 1640734"/>
                <a:gd name="connsiteX346" fmla="*/ 1377979 w 2331207"/>
                <a:gd name="connsiteY346" fmla="*/ 130543 h 1640734"/>
                <a:gd name="connsiteX347" fmla="*/ 1404805 w 2331207"/>
                <a:gd name="connsiteY347" fmla="*/ 54542 h 1640734"/>
                <a:gd name="connsiteX348" fmla="*/ 1377085 w 2331207"/>
                <a:gd name="connsiteY348" fmla="*/ 54542 h 1640734"/>
                <a:gd name="connsiteX349" fmla="*/ 1327009 w 2331207"/>
                <a:gd name="connsiteY349" fmla="*/ 130543 h 1640734"/>
                <a:gd name="connsiteX350" fmla="*/ 1267097 w 2331207"/>
                <a:gd name="connsiteY350" fmla="*/ 138591 h 1640734"/>
                <a:gd name="connsiteX351" fmla="*/ 1267097 w 2331207"/>
                <a:gd name="connsiteY351" fmla="*/ 160944 h 1640734"/>
                <a:gd name="connsiteX352" fmla="*/ 1241165 w 2331207"/>
                <a:gd name="connsiteY352" fmla="*/ 185086 h 1640734"/>
                <a:gd name="connsiteX353" fmla="*/ 1219703 w 2331207"/>
                <a:gd name="connsiteY353" fmla="*/ 120708 h 1640734"/>
                <a:gd name="connsiteX354" fmla="*/ 1143696 w 2331207"/>
                <a:gd name="connsiteY354" fmla="*/ 212804 h 1640734"/>
                <a:gd name="connsiteX355" fmla="*/ 1143696 w 2331207"/>
                <a:gd name="connsiteY355" fmla="*/ 173462 h 1640734"/>
                <a:gd name="connsiteX356" fmla="*/ 1109716 w 2331207"/>
                <a:gd name="connsiteY356" fmla="*/ 120708 h 1640734"/>
                <a:gd name="connsiteX357" fmla="*/ 1031919 w 2331207"/>
                <a:gd name="connsiteY357" fmla="*/ 211910 h 1640734"/>
                <a:gd name="connsiteX358" fmla="*/ 1045332 w 2331207"/>
                <a:gd name="connsiteY358" fmla="*/ 211910 h 1640734"/>
                <a:gd name="connsiteX359" fmla="*/ 1083783 w 2331207"/>
                <a:gd name="connsiteY359" fmla="*/ 178827 h 1640734"/>
                <a:gd name="connsiteX360" fmla="*/ 1083783 w 2331207"/>
                <a:gd name="connsiteY360" fmla="*/ 242310 h 1640734"/>
                <a:gd name="connsiteX361" fmla="*/ 1026554 w 2331207"/>
                <a:gd name="connsiteY361" fmla="*/ 369277 h 1640734"/>
                <a:gd name="connsiteX362" fmla="*/ 1050698 w 2331207"/>
                <a:gd name="connsiteY362" fmla="*/ 408619 h 1640734"/>
                <a:gd name="connsiteX363" fmla="*/ 1077524 w 2331207"/>
                <a:gd name="connsiteY363" fmla="*/ 389842 h 1640734"/>
                <a:gd name="connsiteX364" fmla="*/ 1133859 w 2331207"/>
                <a:gd name="connsiteY364" fmla="*/ 241416 h 1640734"/>
                <a:gd name="connsiteX365" fmla="*/ 1182147 w 2331207"/>
                <a:gd name="connsiteY365" fmla="*/ 185980 h 1640734"/>
                <a:gd name="connsiteX366" fmla="*/ 1241165 w 2331207"/>
                <a:gd name="connsiteY366" fmla="*/ 185980 h 1640734"/>
                <a:gd name="connsiteX367" fmla="*/ 929085 w 2331207"/>
                <a:gd name="connsiteY367" fmla="*/ 160050 h 1640734"/>
                <a:gd name="connsiteX368" fmla="*/ 956805 w 2331207"/>
                <a:gd name="connsiteY368" fmla="*/ 210121 h 1640734"/>
                <a:gd name="connsiteX369" fmla="*/ 866490 w 2331207"/>
                <a:gd name="connsiteY369" fmla="*/ 234263 h 1640734"/>
                <a:gd name="connsiteX370" fmla="*/ 929085 w 2331207"/>
                <a:gd name="connsiteY370" fmla="*/ 160050 h 1640734"/>
                <a:gd name="connsiteX371" fmla="*/ 979161 w 2331207"/>
                <a:gd name="connsiteY371" fmla="*/ 306688 h 1640734"/>
                <a:gd name="connsiteX372" fmla="*/ 961277 w 2331207"/>
                <a:gd name="connsiteY372" fmla="*/ 306688 h 1640734"/>
                <a:gd name="connsiteX373" fmla="*/ 889740 w 2331207"/>
                <a:gd name="connsiteY373" fmla="*/ 354971 h 1640734"/>
                <a:gd name="connsiteX374" fmla="*/ 852183 w 2331207"/>
                <a:gd name="connsiteY374" fmla="*/ 306688 h 1640734"/>
                <a:gd name="connsiteX375" fmla="*/ 856654 w 2331207"/>
                <a:gd name="connsiteY375" fmla="*/ 266452 h 1640734"/>
                <a:gd name="connsiteX376" fmla="*/ 1003304 w 2331207"/>
                <a:gd name="connsiteY376" fmla="*/ 218168 h 1640734"/>
                <a:gd name="connsiteX377" fmla="*/ 956805 w 2331207"/>
                <a:gd name="connsiteY377" fmla="*/ 120708 h 1640734"/>
                <a:gd name="connsiteX378" fmla="*/ 808367 w 2331207"/>
                <a:gd name="connsiteY378" fmla="*/ 337982 h 1640734"/>
                <a:gd name="connsiteX379" fmla="*/ 863808 w 2331207"/>
                <a:gd name="connsiteY379" fmla="*/ 408619 h 1640734"/>
                <a:gd name="connsiteX380" fmla="*/ 979161 w 2331207"/>
                <a:gd name="connsiteY380" fmla="*/ 306688 h 1640734"/>
                <a:gd name="connsiteX381" fmla="*/ 637572 w 2331207"/>
                <a:gd name="connsiteY381" fmla="*/ 365700 h 1640734"/>
                <a:gd name="connsiteX382" fmla="*/ 602698 w 2331207"/>
                <a:gd name="connsiteY382" fmla="*/ 340665 h 1640734"/>
                <a:gd name="connsiteX383" fmla="*/ 617005 w 2331207"/>
                <a:gd name="connsiteY383" fmla="*/ 299535 h 1640734"/>
                <a:gd name="connsiteX384" fmla="*/ 640255 w 2331207"/>
                <a:gd name="connsiteY384" fmla="*/ 236945 h 1640734"/>
                <a:gd name="connsiteX385" fmla="*/ 726993 w 2331207"/>
                <a:gd name="connsiteY385" fmla="*/ 173462 h 1640734"/>
                <a:gd name="connsiteX386" fmla="*/ 750243 w 2331207"/>
                <a:gd name="connsiteY386" fmla="*/ 201180 h 1640734"/>
                <a:gd name="connsiteX387" fmla="*/ 637572 w 2331207"/>
                <a:gd name="connsiteY387" fmla="*/ 365700 h 1640734"/>
                <a:gd name="connsiteX388" fmla="*/ 800319 w 2331207"/>
                <a:gd name="connsiteY388" fmla="*/ 178827 h 1640734"/>
                <a:gd name="connsiteX389" fmla="*/ 759185 w 2331207"/>
                <a:gd name="connsiteY389" fmla="*/ 119814 h 1640734"/>
                <a:gd name="connsiteX390" fmla="*/ 650985 w 2331207"/>
                <a:gd name="connsiteY390" fmla="*/ 208333 h 1640734"/>
                <a:gd name="connsiteX391" fmla="*/ 726099 w 2331207"/>
                <a:gd name="connsiteY391" fmla="*/ 6259 h 1640734"/>
                <a:gd name="connsiteX392" fmla="*/ 721628 w 2331207"/>
                <a:gd name="connsiteY392" fmla="*/ 0 h 1640734"/>
                <a:gd name="connsiteX393" fmla="*/ 628630 w 2331207"/>
                <a:gd name="connsiteY393" fmla="*/ 10730 h 1640734"/>
                <a:gd name="connsiteX394" fmla="*/ 628630 w 2331207"/>
                <a:gd name="connsiteY394" fmla="*/ 21459 h 1640734"/>
                <a:gd name="connsiteX395" fmla="*/ 646514 w 2331207"/>
                <a:gd name="connsiteY395" fmla="*/ 34871 h 1640734"/>
                <a:gd name="connsiteX396" fmla="*/ 642938 w 2331207"/>
                <a:gd name="connsiteY396" fmla="*/ 99249 h 1640734"/>
                <a:gd name="connsiteX397" fmla="*/ 561564 w 2331207"/>
                <a:gd name="connsiteY397" fmla="*/ 312947 h 1640734"/>
                <a:gd name="connsiteX398" fmla="*/ 546363 w 2331207"/>
                <a:gd name="connsiteY398" fmla="*/ 357653 h 1640734"/>
                <a:gd name="connsiteX399" fmla="*/ 611640 w 2331207"/>
                <a:gd name="connsiteY399" fmla="*/ 406831 h 1640734"/>
                <a:gd name="connsiteX400" fmla="*/ 800319 w 2331207"/>
                <a:gd name="connsiteY400" fmla="*/ 178827 h 1640734"/>
                <a:gd name="connsiteX401" fmla="*/ 525796 w 2331207"/>
                <a:gd name="connsiteY401" fmla="*/ 151108 h 1640734"/>
                <a:gd name="connsiteX402" fmla="*/ 507912 w 2331207"/>
                <a:gd name="connsiteY402" fmla="*/ 120708 h 1640734"/>
                <a:gd name="connsiteX403" fmla="*/ 395241 w 2331207"/>
                <a:gd name="connsiteY403" fmla="*/ 211910 h 1640734"/>
                <a:gd name="connsiteX404" fmla="*/ 408654 w 2331207"/>
                <a:gd name="connsiteY404" fmla="*/ 211910 h 1640734"/>
                <a:gd name="connsiteX405" fmla="*/ 467672 w 2331207"/>
                <a:gd name="connsiteY405" fmla="*/ 167203 h 1640734"/>
                <a:gd name="connsiteX406" fmla="*/ 386299 w 2331207"/>
                <a:gd name="connsiteY406" fmla="*/ 378218 h 1640734"/>
                <a:gd name="connsiteX407" fmla="*/ 404183 w 2331207"/>
                <a:gd name="connsiteY407" fmla="*/ 408619 h 1640734"/>
                <a:gd name="connsiteX408" fmla="*/ 511489 w 2331207"/>
                <a:gd name="connsiteY408" fmla="*/ 317417 h 1640734"/>
                <a:gd name="connsiteX409" fmla="*/ 498075 w 2331207"/>
                <a:gd name="connsiteY409" fmla="*/ 317417 h 1640734"/>
                <a:gd name="connsiteX410" fmla="*/ 439057 w 2331207"/>
                <a:gd name="connsiteY410" fmla="*/ 362124 h 1640734"/>
                <a:gd name="connsiteX411" fmla="*/ 534738 w 2331207"/>
                <a:gd name="connsiteY411" fmla="*/ 67060 h 1640734"/>
                <a:gd name="connsiteX412" fmla="*/ 567824 w 2331207"/>
                <a:gd name="connsiteY412" fmla="*/ 33977 h 1640734"/>
                <a:gd name="connsiteX413" fmla="*/ 534738 w 2331207"/>
                <a:gd name="connsiteY413" fmla="*/ 894 h 1640734"/>
                <a:gd name="connsiteX414" fmla="*/ 506123 w 2331207"/>
                <a:gd name="connsiteY414" fmla="*/ 16989 h 1640734"/>
                <a:gd name="connsiteX415" fmla="*/ 506123 w 2331207"/>
                <a:gd name="connsiteY415" fmla="*/ 50966 h 1640734"/>
                <a:gd name="connsiteX416" fmla="*/ 534738 w 2331207"/>
                <a:gd name="connsiteY416" fmla="*/ 67060 h 1640734"/>
                <a:gd name="connsiteX417" fmla="*/ 328175 w 2331207"/>
                <a:gd name="connsiteY417" fmla="*/ 26824 h 1640734"/>
                <a:gd name="connsiteX418" fmla="*/ 135026 w 2331207"/>
                <a:gd name="connsiteY418" fmla="*/ 26824 h 1640734"/>
                <a:gd name="connsiteX419" fmla="*/ 129661 w 2331207"/>
                <a:gd name="connsiteY419" fmla="*/ 42918 h 1640734"/>
                <a:gd name="connsiteX420" fmla="*/ 165429 w 2331207"/>
                <a:gd name="connsiteY420" fmla="*/ 133226 h 1640734"/>
                <a:gd name="connsiteX421" fmla="*/ 107305 w 2331207"/>
                <a:gd name="connsiteY421" fmla="*/ 291487 h 1640734"/>
                <a:gd name="connsiteX422" fmla="*/ 4471 w 2331207"/>
                <a:gd name="connsiteY422" fmla="*/ 381795 h 1640734"/>
                <a:gd name="connsiteX423" fmla="*/ 0 w 2331207"/>
                <a:gd name="connsiteY423" fmla="*/ 397889 h 1640734"/>
                <a:gd name="connsiteX424" fmla="*/ 293301 w 2331207"/>
                <a:gd name="connsiteY424" fmla="*/ 397889 h 1640734"/>
                <a:gd name="connsiteX425" fmla="*/ 356790 w 2331207"/>
                <a:gd name="connsiteY425" fmla="*/ 284334 h 1640734"/>
                <a:gd name="connsiteX426" fmla="*/ 334435 w 2331207"/>
                <a:gd name="connsiteY426" fmla="*/ 284334 h 1640734"/>
                <a:gd name="connsiteX427" fmla="*/ 190467 w 2331207"/>
                <a:gd name="connsiteY427" fmla="*/ 375536 h 1640734"/>
                <a:gd name="connsiteX428" fmla="*/ 161852 w 2331207"/>
                <a:gd name="connsiteY428" fmla="*/ 290593 h 1640734"/>
                <a:gd name="connsiteX429" fmla="*/ 219976 w 2331207"/>
                <a:gd name="connsiteY429" fmla="*/ 132332 h 1640734"/>
                <a:gd name="connsiteX430" fmla="*/ 322810 w 2331207"/>
                <a:gd name="connsiteY430" fmla="*/ 42024 h 164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2331207" h="1640734">
                  <a:moveTo>
                    <a:pt x="2221220" y="1391271"/>
                  </a:moveTo>
                  <a:cubicBezTo>
                    <a:pt x="2240892" y="1391271"/>
                    <a:pt x="2257882" y="1406471"/>
                    <a:pt x="2248940" y="1441342"/>
                  </a:cubicBezTo>
                  <a:lnTo>
                    <a:pt x="2158625" y="1465484"/>
                  </a:lnTo>
                  <a:cubicBezTo>
                    <a:pt x="2172932" y="1422566"/>
                    <a:pt x="2199758" y="1391271"/>
                    <a:pt x="2221220" y="1391271"/>
                  </a:cubicBezTo>
                  <a:moveTo>
                    <a:pt x="2271295" y="1537909"/>
                  </a:moveTo>
                  <a:lnTo>
                    <a:pt x="2253411" y="1537909"/>
                  </a:lnTo>
                  <a:cubicBezTo>
                    <a:pt x="2231056" y="1564733"/>
                    <a:pt x="2206018" y="1586192"/>
                    <a:pt x="2181874" y="1586192"/>
                  </a:cubicBezTo>
                  <a:cubicBezTo>
                    <a:pt x="2156836" y="1586192"/>
                    <a:pt x="2144317" y="1570992"/>
                    <a:pt x="2144317" y="1537909"/>
                  </a:cubicBezTo>
                  <a:cubicBezTo>
                    <a:pt x="2144317" y="1524497"/>
                    <a:pt x="2146106" y="1510191"/>
                    <a:pt x="2148788" y="1497673"/>
                  </a:cubicBezTo>
                  <a:lnTo>
                    <a:pt x="2295439" y="1449390"/>
                  </a:lnTo>
                  <a:cubicBezTo>
                    <a:pt x="2324054" y="1381436"/>
                    <a:pt x="2289180" y="1351929"/>
                    <a:pt x="2248940" y="1351929"/>
                  </a:cubicBezTo>
                  <a:cubicBezTo>
                    <a:pt x="2179192" y="1351929"/>
                    <a:pt x="2100501" y="1473531"/>
                    <a:pt x="2100501" y="1569203"/>
                  </a:cubicBezTo>
                  <a:cubicBezTo>
                    <a:pt x="2100501" y="1614804"/>
                    <a:pt x="2121962" y="1639840"/>
                    <a:pt x="2155942" y="1639840"/>
                  </a:cubicBezTo>
                  <a:cubicBezTo>
                    <a:pt x="2196182" y="1639840"/>
                    <a:pt x="2237315" y="1601392"/>
                    <a:pt x="2271295" y="1537909"/>
                  </a:cubicBezTo>
                  <a:moveTo>
                    <a:pt x="2248046" y="1319740"/>
                  </a:moveTo>
                  <a:lnTo>
                    <a:pt x="2331207" y="1243739"/>
                  </a:lnTo>
                  <a:lnTo>
                    <a:pt x="2331207" y="1233009"/>
                  </a:lnTo>
                  <a:lnTo>
                    <a:pt x="2275766" y="1233009"/>
                  </a:lnTo>
                  <a:lnTo>
                    <a:pt x="2226585" y="1320634"/>
                  </a:lnTo>
                  <a:lnTo>
                    <a:pt x="2248046" y="1320634"/>
                  </a:lnTo>
                  <a:close/>
                  <a:moveTo>
                    <a:pt x="1935966" y="1393059"/>
                  </a:moveTo>
                  <a:lnTo>
                    <a:pt x="1984254" y="1393059"/>
                  </a:lnTo>
                  <a:lnTo>
                    <a:pt x="1907351" y="1604075"/>
                  </a:lnTo>
                  <a:cubicBezTo>
                    <a:pt x="1900198" y="1621957"/>
                    <a:pt x="1910034" y="1639840"/>
                    <a:pt x="1928813" y="1639840"/>
                  </a:cubicBezTo>
                  <a:cubicBezTo>
                    <a:pt x="1983359" y="1639840"/>
                    <a:pt x="2048637" y="1593345"/>
                    <a:pt x="2073675" y="1527179"/>
                  </a:cubicBezTo>
                  <a:lnTo>
                    <a:pt x="2060262" y="1527179"/>
                  </a:lnTo>
                  <a:cubicBezTo>
                    <a:pt x="2040589" y="1554897"/>
                    <a:pt x="1997667" y="1585298"/>
                    <a:pt x="1965475" y="1591557"/>
                  </a:cubicBezTo>
                  <a:lnTo>
                    <a:pt x="2036118" y="1393059"/>
                  </a:lnTo>
                  <a:lnTo>
                    <a:pt x="2108549" y="1393059"/>
                  </a:lnTo>
                  <a:lnTo>
                    <a:pt x="2117491" y="1362659"/>
                  </a:lnTo>
                  <a:lnTo>
                    <a:pt x="2046848" y="1362659"/>
                  </a:lnTo>
                  <a:lnTo>
                    <a:pt x="2073675" y="1286657"/>
                  </a:lnTo>
                  <a:lnTo>
                    <a:pt x="2045954" y="1286657"/>
                  </a:lnTo>
                  <a:lnTo>
                    <a:pt x="1995878" y="1362659"/>
                  </a:lnTo>
                  <a:lnTo>
                    <a:pt x="1935966" y="1370706"/>
                  </a:lnTo>
                  <a:close/>
                  <a:moveTo>
                    <a:pt x="1885890" y="1382330"/>
                  </a:moveTo>
                  <a:cubicBezTo>
                    <a:pt x="1892150" y="1362659"/>
                    <a:pt x="1878737" y="1351929"/>
                    <a:pt x="1868900" y="1351929"/>
                  </a:cubicBezTo>
                  <a:cubicBezTo>
                    <a:pt x="1826873" y="1351929"/>
                    <a:pt x="1775903" y="1390377"/>
                    <a:pt x="1756230" y="1443131"/>
                  </a:cubicBezTo>
                  <a:lnTo>
                    <a:pt x="1769643" y="1443131"/>
                  </a:lnTo>
                  <a:cubicBezTo>
                    <a:pt x="1783056" y="1423460"/>
                    <a:pt x="1806306" y="1402001"/>
                    <a:pt x="1828661" y="1398424"/>
                  </a:cubicBezTo>
                  <a:lnTo>
                    <a:pt x="1747288" y="1609439"/>
                  </a:lnTo>
                  <a:cubicBezTo>
                    <a:pt x="1740134" y="1629110"/>
                    <a:pt x="1754441" y="1639840"/>
                    <a:pt x="1765172" y="1639840"/>
                  </a:cubicBezTo>
                  <a:cubicBezTo>
                    <a:pt x="1805411" y="1639840"/>
                    <a:pt x="1852805" y="1601392"/>
                    <a:pt x="1872477" y="1548638"/>
                  </a:cubicBezTo>
                  <a:lnTo>
                    <a:pt x="1859064" y="1548638"/>
                  </a:lnTo>
                  <a:cubicBezTo>
                    <a:pt x="1845651" y="1568309"/>
                    <a:pt x="1822401" y="1589769"/>
                    <a:pt x="1800046" y="1593345"/>
                  </a:cubicBezTo>
                  <a:close/>
                  <a:moveTo>
                    <a:pt x="1893938" y="1298281"/>
                  </a:moveTo>
                  <a:cubicBezTo>
                    <a:pt x="1911823" y="1298281"/>
                    <a:pt x="1927024" y="1283081"/>
                    <a:pt x="1927024" y="1265198"/>
                  </a:cubicBezTo>
                  <a:cubicBezTo>
                    <a:pt x="1927024" y="1247316"/>
                    <a:pt x="1911823" y="1232115"/>
                    <a:pt x="1893938" y="1232115"/>
                  </a:cubicBezTo>
                  <a:cubicBezTo>
                    <a:pt x="1884996" y="1232115"/>
                    <a:pt x="1876948" y="1235692"/>
                    <a:pt x="1870689" y="1241951"/>
                  </a:cubicBezTo>
                  <a:cubicBezTo>
                    <a:pt x="1864429" y="1248210"/>
                    <a:pt x="1860853" y="1256257"/>
                    <a:pt x="1860853" y="1265198"/>
                  </a:cubicBezTo>
                  <a:cubicBezTo>
                    <a:pt x="1860853" y="1283975"/>
                    <a:pt x="1875160" y="1298281"/>
                    <a:pt x="1893938" y="1298281"/>
                  </a:cubicBezTo>
                  <a:moveTo>
                    <a:pt x="1501380" y="1410942"/>
                  </a:moveTo>
                  <a:cubicBezTo>
                    <a:pt x="1513899" y="1410942"/>
                    <a:pt x="1521052" y="1430613"/>
                    <a:pt x="1501380" y="1474425"/>
                  </a:cubicBezTo>
                  <a:lnTo>
                    <a:pt x="1444150" y="1601392"/>
                  </a:lnTo>
                  <a:cubicBezTo>
                    <a:pt x="1433420" y="1625534"/>
                    <a:pt x="1445045" y="1640734"/>
                    <a:pt x="1468294" y="1640734"/>
                  </a:cubicBezTo>
                  <a:cubicBezTo>
                    <a:pt x="1482601" y="1640734"/>
                    <a:pt x="1488861" y="1637158"/>
                    <a:pt x="1495120" y="1621957"/>
                  </a:cubicBezTo>
                  <a:lnTo>
                    <a:pt x="1551456" y="1473531"/>
                  </a:lnTo>
                  <a:cubicBezTo>
                    <a:pt x="1577388" y="1441342"/>
                    <a:pt x="1625675" y="1407365"/>
                    <a:pt x="1647136" y="1407365"/>
                  </a:cubicBezTo>
                  <a:cubicBezTo>
                    <a:pt x="1662338" y="1407365"/>
                    <a:pt x="1660549" y="1419883"/>
                    <a:pt x="1650713" y="1439554"/>
                  </a:cubicBezTo>
                  <a:lnTo>
                    <a:pt x="1563975" y="1604969"/>
                  </a:lnTo>
                  <a:cubicBezTo>
                    <a:pt x="1555927" y="1621063"/>
                    <a:pt x="1566657" y="1640734"/>
                    <a:pt x="1585436" y="1640734"/>
                  </a:cubicBezTo>
                  <a:cubicBezTo>
                    <a:pt x="1627464" y="1640734"/>
                    <a:pt x="1678434" y="1602286"/>
                    <a:pt x="1698106" y="1549533"/>
                  </a:cubicBezTo>
                  <a:lnTo>
                    <a:pt x="1682905" y="1549533"/>
                  </a:lnTo>
                  <a:cubicBezTo>
                    <a:pt x="1669491" y="1569203"/>
                    <a:pt x="1646242" y="1590663"/>
                    <a:pt x="1623887" y="1594239"/>
                  </a:cubicBezTo>
                  <a:lnTo>
                    <a:pt x="1698106" y="1444025"/>
                  </a:lnTo>
                  <a:cubicBezTo>
                    <a:pt x="1707943" y="1425248"/>
                    <a:pt x="1712414" y="1407365"/>
                    <a:pt x="1712414" y="1393059"/>
                  </a:cubicBezTo>
                  <a:cubicBezTo>
                    <a:pt x="1712414" y="1368918"/>
                    <a:pt x="1699000" y="1352823"/>
                    <a:pt x="1673068" y="1352823"/>
                  </a:cubicBezTo>
                  <a:cubicBezTo>
                    <a:pt x="1636406" y="1352823"/>
                    <a:pt x="1605108" y="1393953"/>
                    <a:pt x="1560398" y="1444919"/>
                  </a:cubicBezTo>
                  <a:lnTo>
                    <a:pt x="1560398" y="1405577"/>
                  </a:lnTo>
                  <a:cubicBezTo>
                    <a:pt x="1560398" y="1377859"/>
                    <a:pt x="1551456" y="1352823"/>
                    <a:pt x="1526418" y="1352823"/>
                  </a:cubicBezTo>
                  <a:cubicBezTo>
                    <a:pt x="1496909" y="1352823"/>
                    <a:pt x="1470082" y="1399318"/>
                    <a:pt x="1448621" y="1444025"/>
                  </a:cubicBezTo>
                  <a:lnTo>
                    <a:pt x="1462035" y="1444025"/>
                  </a:lnTo>
                  <a:cubicBezTo>
                    <a:pt x="1477236" y="1422566"/>
                    <a:pt x="1490649" y="1410942"/>
                    <a:pt x="1501380" y="1410942"/>
                  </a:cubicBezTo>
                  <a:moveTo>
                    <a:pt x="1443256" y="1416307"/>
                  </a:moveTo>
                  <a:cubicBezTo>
                    <a:pt x="1453092" y="1381436"/>
                    <a:pt x="1447727" y="1351929"/>
                    <a:pt x="1421795" y="1351929"/>
                  </a:cubicBezTo>
                  <a:cubicBezTo>
                    <a:pt x="1388709" y="1351929"/>
                    <a:pt x="1377979" y="1374282"/>
                    <a:pt x="1345787" y="1444025"/>
                  </a:cubicBezTo>
                  <a:lnTo>
                    <a:pt x="1345787" y="1404683"/>
                  </a:lnTo>
                  <a:cubicBezTo>
                    <a:pt x="1345787" y="1376965"/>
                    <a:pt x="1336845" y="1351929"/>
                    <a:pt x="1311807" y="1351929"/>
                  </a:cubicBezTo>
                  <a:cubicBezTo>
                    <a:pt x="1282298" y="1351929"/>
                    <a:pt x="1255472" y="1398424"/>
                    <a:pt x="1234011" y="1443131"/>
                  </a:cubicBezTo>
                  <a:lnTo>
                    <a:pt x="1247424" y="1443131"/>
                  </a:lnTo>
                  <a:cubicBezTo>
                    <a:pt x="1261731" y="1422566"/>
                    <a:pt x="1275145" y="1410048"/>
                    <a:pt x="1285875" y="1410048"/>
                  </a:cubicBezTo>
                  <a:cubicBezTo>
                    <a:pt x="1298394" y="1410048"/>
                    <a:pt x="1305548" y="1429719"/>
                    <a:pt x="1285875" y="1473531"/>
                  </a:cubicBezTo>
                  <a:lnTo>
                    <a:pt x="1228646" y="1600498"/>
                  </a:lnTo>
                  <a:cubicBezTo>
                    <a:pt x="1217915" y="1624640"/>
                    <a:pt x="1229540" y="1639840"/>
                    <a:pt x="1252789" y="1639840"/>
                  </a:cubicBezTo>
                  <a:cubicBezTo>
                    <a:pt x="1267097" y="1639840"/>
                    <a:pt x="1273356" y="1636263"/>
                    <a:pt x="1279616" y="1621063"/>
                  </a:cubicBezTo>
                  <a:lnTo>
                    <a:pt x="1334162" y="1472637"/>
                  </a:lnTo>
                  <a:cubicBezTo>
                    <a:pt x="1350258" y="1452966"/>
                    <a:pt x="1364566" y="1435978"/>
                    <a:pt x="1382450" y="1417201"/>
                  </a:cubicBezTo>
                  <a:lnTo>
                    <a:pt x="1443256" y="1417201"/>
                  </a:lnTo>
                  <a:close/>
                  <a:moveTo>
                    <a:pt x="1131177" y="1391271"/>
                  </a:moveTo>
                  <a:cubicBezTo>
                    <a:pt x="1150849" y="1391271"/>
                    <a:pt x="1167839" y="1406471"/>
                    <a:pt x="1158897" y="1441342"/>
                  </a:cubicBezTo>
                  <a:lnTo>
                    <a:pt x="1068582" y="1465484"/>
                  </a:lnTo>
                  <a:cubicBezTo>
                    <a:pt x="1083783" y="1422566"/>
                    <a:pt x="1109716" y="1391271"/>
                    <a:pt x="1131177" y="1391271"/>
                  </a:cubicBezTo>
                  <a:moveTo>
                    <a:pt x="1181252" y="1537909"/>
                  </a:moveTo>
                  <a:lnTo>
                    <a:pt x="1163368" y="1537909"/>
                  </a:lnTo>
                  <a:cubicBezTo>
                    <a:pt x="1141013" y="1564733"/>
                    <a:pt x="1115975" y="1586192"/>
                    <a:pt x="1091831" y="1586192"/>
                  </a:cubicBezTo>
                  <a:cubicBezTo>
                    <a:pt x="1066793" y="1586192"/>
                    <a:pt x="1054274" y="1570992"/>
                    <a:pt x="1054274" y="1537909"/>
                  </a:cubicBezTo>
                  <a:cubicBezTo>
                    <a:pt x="1054274" y="1524497"/>
                    <a:pt x="1056063" y="1510191"/>
                    <a:pt x="1058746" y="1497673"/>
                  </a:cubicBezTo>
                  <a:lnTo>
                    <a:pt x="1205396" y="1449390"/>
                  </a:lnTo>
                  <a:cubicBezTo>
                    <a:pt x="1234011" y="1381436"/>
                    <a:pt x="1200031" y="1351929"/>
                    <a:pt x="1158897" y="1351929"/>
                  </a:cubicBezTo>
                  <a:cubicBezTo>
                    <a:pt x="1089149" y="1351929"/>
                    <a:pt x="1010458" y="1473531"/>
                    <a:pt x="1010458" y="1569203"/>
                  </a:cubicBezTo>
                  <a:cubicBezTo>
                    <a:pt x="1010458" y="1614804"/>
                    <a:pt x="1031919" y="1639840"/>
                    <a:pt x="1065899" y="1639840"/>
                  </a:cubicBezTo>
                  <a:cubicBezTo>
                    <a:pt x="1106139" y="1639840"/>
                    <a:pt x="1147272" y="1601392"/>
                    <a:pt x="1181252" y="1537909"/>
                  </a:cubicBezTo>
                  <a:moveTo>
                    <a:pt x="845923" y="1393059"/>
                  </a:moveTo>
                  <a:lnTo>
                    <a:pt x="894211" y="1393059"/>
                  </a:lnTo>
                  <a:lnTo>
                    <a:pt x="817309" y="1604075"/>
                  </a:lnTo>
                  <a:cubicBezTo>
                    <a:pt x="810155" y="1621957"/>
                    <a:pt x="819991" y="1639840"/>
                    <a:pt x="838770" y="1639840"/>
                  </a:cubicBezTo>
                  <a:cubicBezTo>
                    <a:pt x="893317" y="1639840"/>
                    <a:pt x="959488" y="1593345"/>
                    <a:pt x="983632" y="1527179"/>
                  </a:cubicBezTo>
                  <a:lnTo>
                    <a:pt x="970219" y="1527179"/>
                  </a:lnTo>
                  <a:cubicBezTo>
                    <a:pt x="950546" y="1554897"/>
                    <a:pt x="907624" y="1585298"/>
                    <a:pt x="875432" y="1591557"/>
                  </a:cubicBezTo>
                  <a:lnTo>
                    <a:pt x="946075" y="1393059"/>
                  </a:lnTo>
                  <a:lnTo>
                    <a:pt x="1018506" y="1393059"/>
                  </a:lnTo>
                  <a:lnTo>
                    <a:pt x="1027448" y="1362659"/>
                  </a:lnTo>
                  <a:lnTo>
                    <a:pt x="956805" y="1362659"/>
                  </a:lnTo>
                  <a:lnTo>
                    <a:pt x="983632" y="1286657"/>
                  </a:lnTo>
                  <a:lnTo>
                    <a:pt x="955911" y="1286657"/>
                  </a:lnTo>
                  <a:lnTo>
                    <a:pt x="905835" y="1362659"/>
                  </a:lnTo>
                  <a:lnTo>
                    <a:pt x="845923" y="1370706"/>
                  </a:lnTo>
                  <a:close/>
                  <a:moveTo>
                    <a:pt x="589285" y="1557580"/>
                  </a:moveTo>
                  <a:cubicBezTo>
                    <a:pt x="589285" y="1492308"/>
                    <a:pt x="661716" y="1403789"/>
                    <a:pt x="702850" y="1403789"/>
                  </a:cubicBezTo>
                  <a:cubicBezTo>
                    <a:pt x="711792" y="1403789"/>
                    <a:pt x="720734" y="1404683"/>
                    <a:pt x="727888" y="1407365"/>
                  </a:cubicBezTo>
                  <a:lnTo>
                    <a:pt x="685860" y="1520026"/>
                  </a:lnTo>
                  <a:cubicBezTo>
                    <a:pt x="661716" y="1549533"/>
                    <a:pt x="624159" y="1585298"/>
                    <a:pt x="606275" y="1585298"/>
                  </a:cubicBezTo>
                  <a:cubicBezTo>
                    <a:pt x="595544" y="1585298"/>
                    <a:pt x="589285" y="1577251"/>
                    <a:pt x="589285" y="1557580"/>
                  </a:cubicBezTo>
                  <a:moveTo>
                    <a:pt x="811943" y="1339411"/>
                  </a:moveTo>
                  <a:lnTo>
                    <a:pt x="789588" y="1337623"/>
                  </a:lnTo>
                  <a:lnTo>
                    <a:pt x="764550" y="1362659"/>
                  </a:lnTo>
                  <a:lnTo>
                    <a:pt x="760079" y="1362659"/>
                  </a:lnTo>
                  <a:cubicBezTo>
                    <a:pt x="653668" y="1362659"/>
                    <a:pt x="539209" y="1494990"/>
                    <a:pt x="539209" y="1599604"/>
                  </a:cubicBezTo>
                  <a:cubicBezTo>
                    <a:pt x="539209" y="1623746"/>
                    <a:pt x="552622" y="1639840"/>
                    <a:pt x="578554" y="1639840"/>
                  </a:cubicBezTo>
                  <a:cubicBezTo>
                    <a:pt x="609852" y="1639840"/>
                    <a:pt x="640255" y="1595133"/>
                    <a:pt x="675129" y="1547744"/>
                  </a:cubicBezTo>
                  <a:lnTo>
                    <a:pt x="673341" y="1564733"/>
                  </a:lnTo>
                  <a:cubicBezTo>
                    <a:pt x="668870" y="1613016"/>
                    <a:pt x="684071" y="1639840"/>
                    <a:pt x="709109" y="1639840"/>
                  </a:cubicBezTo>
                  <a:cubicBezTo>
                    <a:pt x="738618" y="1639840"/>
                    <a:pt x="765444" y="1593345"/>
                    <a:pt x="786011" y="1548638"/>
                  </a:cubicBezTo>
                  <a:lnTo>
                    <a:pt x="772598" y="1548638"/>
                  </a:lnTo>
                  <a:cubicBezTo>
                    <a:pt x="758291" y="1569203"/>
                    <a:pt x="744878" y="1581721"/>
                    <a:pt x="734147" y="1581721"/>
                  </a:cubicBezTo>
                  <a:cubicBezTo>
                    <a:pt x="723416" y="1581721"/>
                    <a:pt x="715369" y="1561156"/>
                    <a:pt x="734147" y="1518238"/>
                  </a:cubicBezTo>
                  <a:close/>
                  <a:moveTo>
                    <a:pt x="583920" y="1416307"/>
                  </a:moveTo>
                  <a:cubicBezTo>
                    <a:pt x="593756" y="1381436"/>
                    <a:pt x="588391" y="1351929"/>
                    <a:pt x="562459" y="1351929"/>
                  </a:cubicBezTo>
                  <a:cubicBezTo>
                    <a:pt x="529373" y="1351929"/>
                    <a:pt x="518642" y="1374282"/>
                    <a:pt x="486451" y="1444025"/>
                  </a:cubicBezTo>
                  <a:lnTo>
                    <a:pt x="486451" y="1404683"/>
                  </a:lnTo>
                  <a:cubicBezTo>
                    <a:pt x="486451" y="1376965"/>
                    <a:pt x="477509" y="1351929"/>
                    <a:pt x="451576" y="1351929"/>
                  </a:cubicBezTo>
                  <a:cubicBezTo>
                    <a:pt x="422067" y="1351929"/>
                    <a:pt x="395241" y="1398424"/>
                    <a:pt x="374674" y="1443131"/>
                  </a:cubicBezTo>
                  <a:lnTo>
                    <a:pt x="388087" y="1443131"/>
                  </a:lnTo>
                  <a:cubicBezTo>
                    <a:pt x="402395" y="1422566"/>
                    <a:pt x="415808" y="1410048"/>
                    <a:pt x="426539" y="1410048"/>
                  </a:cubicBezTo>
                  <a:cubicBezTo>
                    <a:pt x="439057" y="1410048"/>
                    <a:pt x="446211" y="1429719"/>
                    <a:pt x="426539" y="1473531"/>
                  </a:cubicBezTo>
                  <a:lnTo>
                    <a:pt x="368415" y="1601392"/>
                  </a:lnTo>
                  <a:cubicBezTo>
                    <a:pt x="357684" y="1625534"/>
                    <a:pt x="369309" y="1640734"/>
                    <a:pt x="392559" y="1640734"/>
                  </a:cubicBezTo>
                  <a:cubicBezTo>
                    <a:pt x="406866" y="1640734"/>
                    <a:pt x="413125" y="1637158"/>
                    <a:pt x="419385" y="1621957"/>
                  </a:cubicBezTo>
                  <a:lnTo>
                    <a:pt x="475720" y="1472637"/>
                  </a:lnTo>
                  <a:cubicBezTo>
                    <a:pt x="491816" y="1452966"/>
                    <a:pt x="506123" y="1435978"/>
                    <a:pt x="524007" y="1417201"/>
                  </a:cubicBezTo>
                  <a:lnTo>
                    <a:pt x="583920" y="1417201"/>
                  </a:lnTo>
                  <a:close/>
                  <a:moveTo>
                    <a:pt x="209245" y="1630004"/>
                  </a:moveTo>
                  <a:lnTo>
                    <a:pt x="214611" y="1613910"/>
                  </a:lnTo>
                  <a:cubicBezTo>
                    <a:pt x="143968" y="1600498"/>
                    <a:pt x="135026" y="1600498"/>
                    <a:pt x="163641" y="1523603"/>
                  </a:cubicBezTo>
                  <a:lnTo>
                    <a:pt x="190467" y="1451178"/>
                  </a:lnTo>
                  <a:lnTo>
                    <a:pt x="246802" y="1451178"/>
                  </a:lnTo>
                  <a:cubicBezTo>
                    <a:pt x="281676" y="1451178"/>
                    <a:pt x="282571" y="1466378"/>
                    <a:pt x="277205" y="1504826"/>
                  </a:cubicBezTo>
                  <a:lnTo>
                    <a:pt x="297772" y="1504826"/>
                  </a:lnTo>
                  <a:lnTo>
                    <a:pt x="344271" y="1376965"/>
                  </a:lnTo>
                  <a:lnTo>
                    <a:pt x="323704" y="1376965"/>
                  </a:lnTo>
                  <a:cubicBezTo>
                    <a:pt x="305820" y="1407365"/>
                    <a:pt x="292407" y="1430613"/>
                    <a:pt x="253956" y="1430613"/>
                  </a:cubicBezTo>
                  <a:lnTo>
                    <a:pt x="197621" y="1430613"/>
                  </a:lnTo>
                  <a:lnTo>
                    <a:pt x="236072" y="1325999"/>
                  </a:lnTo>
                  <a:cubicBezTo>
                    <a:pt x="249485" y="1288446"/>
                    <a:pt x="255744" y="1281293"/>
                    <a:pt x="304032" y="1281293"/>
                  </a:cubicBezTo>
                  <a:lnTo>
                    <a:pt x="316551" y="1281293"/>
                  </a:lnTo>
                  <a:cubicBezTo>
                    <a:pt x="365732" y="1281293"/>
                    <a:pt x="371992" y="1294705"/>
                    <a:pt x="371992" y="1346564"/>
                  </a:cubicBezTo>
                  <a:lnTo>
                    <a:pt x="391664" y="1346564"/>
                  </a:lnTo>
                  <a:lnTo>
                    <a:pt x="407760" y="1259833"/>
                  </a:lnTo>
                  <a:lnTo>
                    <a:pt x="135026" y="1259833"/>
                  </a:lnTo>
                  <a:lnTo>
                    <a:pt x="129661" y="1275928"/>
                  </a:lnTo>
                  <a:cubicBezTo>
                    <a:pt x="185996" y="1287552"/>
                    <a:pt x="191361" y="1292916"/>
                    <a:pt x="165429" y="1366235"/>
                  </a:cubicBezTo>
                  <a:lnTo>
                    <a:pt x="107305" y="1524497"/>
                  </a:lnTo>
                  <a:cubicBezTo>
                    <a:pt x="80479" y="1596922"/>
                    <a:pt x="69748" y="1603181"/>
                    <a:pt x="4471" y="1614804"/>
                  </a:cubicBezTo>
                  <a:lnTo>
                    <a:pt x="0" y="1630899"/>
                  </a:lnTo>
                  <a:lnTo>
                    <a:pt x="209245" y="1630899"/>
                  </a:lnTo>
                  <a:close/>
                  <a:moveTo>
                    <a:pt x="1562186" y="775213"/>
                  </a:moveTo>
                  <a:cubicBezTo>
                    <a:pt x="1581859" y="775213"/>
                    <a:pt x="1598849" y="790414"/>
                    <a:pt x="1589907" y="825285"/>
                  </a:cubicBezTo>
                  <a:lnTo>
                    <a:pt x="1499591" y="849426"/>
                  </a:lnTo>
                  <a:cubicBezTo>
                    <a:pt x="1513899" y="806508"/>
                    <a:pt x="1540725" y="775213"/>
                    <a:pt x="1562186" y="775213"/>
                  </a:cubicBezTo>
                  <a:moveTo>
                    <a:pt x="1612262" y="921851"/>
                  </a:moveTo>
                  <a:lnTo>
                    <a:pt x="1594378" y="921851"/>
                  </a:lnTo>
                  <a:cubicBezTo>
                    <a:pt x="1572022" y="948675"/>
                    <a:pt x="1546985" y="970134"/>
                    <a:pt x="1522841" y="970134"/>
                  </a:cubicBezTo>
                  <a:cubicBezTo>
                    <a:pt x="1497803" y="970134"/>
                    <a:pt x="1485284" y="954934"/>
                    <a:pt x="1485284" y="921851"/>
                  </a:cubicBezTo>
                  <a:cubicBezTo>
                    <a:pt x="1485284" y="908439"/>
                    <a:pt x="1487072" y="894133"/>
                    <a:pt x="1489755" y="881615"/>
                  </a:cubicBezTo>
                  <a:lnTo>
                    <a:pt x="1636406" y="833332"/>
                  </a:lnTo>
                  <a:cubicBezTo>
                    <a:pt x="1665020" y="765378"/>
                    <a:pt x="1630146" y="735871"/>
                    <a:pt x="1589907" y="735871"/>
                  </a:cubicBezTo>
                  <a:cubicBezTo>
                    <a:pt x="1520158" y="735871"/>
                    <a:pt x="1441468" y="857474"/>
                    <a:pt x="1441468" y="953146"/>
                  </a:cubicBezTo>
                  <a:cubicBezTo>
                    <a:pt x="1441468" y="998747"/>
                    <a:pt x="1462929" y="1023782"/>
                    <a:pt x="1496909" y="1023782"/>
                  </a:cubicBezTo>
                  <a:cubicBezTo>
                    <a:pt x="1537148" y="1024676"/>
                    <a:pt x="1578282" y="985335"/>
                    <a:pt x="1612262" y="921851"/>
                  </a:cubicBezTo>
                  <a:moveTo>
                    <a:pt x="1589012" y="703683"/>
                  </a:moveTo>
                  <a:lnTo>
                    <a:pt x="1672174" y="627681"/>
                  </a:lnTo>
                  <a:lnTo>
                    <a:pt x="1672174" y="616952"/>
                  </a:lnTo>
                  <a:lnTo>
                    <a:pt x="1616733" y="616952"/>
                  </a:lnTo>
                  <a:lnTo>
                    <a:pt x="1567551" y="704577"/>
                  </a:lnTo>
                  <a:lnTo>
                    <a:pt x="1589012" y="704577"/>
                  </a:lnTo>
                  <a:close/>
                  <a:moveTo>
                    <a:pt x="1276933" y="777002"/>
                  </a:moveTo>
                  <a:lnTo>
                    <a:pt x="1325220" y="777002"/>
                  </a:lnTo>
                  <a:lnTo>
                    <a:pt x="1248318" y="988017"/>
                  </a:lnTo>
                  <a:cubicBezTo>
                    <a:pt x="1241165" y="1005900"/>
                    <a:pt x="1251001" y="1023782"/>
                    <a:pt x="1269779" y="1023782"/>
                  </a:cubicBezTo>
                  <a:cubicBezTo>
                    <a:pt x="1324326" y="1023782"/>
                    <a:pt x="1389603" y="977287"/>
                    <a:pt x="1414641" y="911122"/>
                  </a:cubicBezTo>
                  <a:lnTo>
                    <a:pt x="1401228" y="911122"/>
                  </a:lnTo>
                  <a:cubicBezTo>
                    <a:pt x="1381556" y="938840"/>
                    <a:pt x="1338633" y="969240"/>
                    <a:pt x="1306442" y="975499"/>
                  </a:cubicBezTo>
                  <a:lnTo>
                    <a:pt x="1377085" y="777002"/>
                  </a:lnTo>
                  <a:lnTo>
                    <a:pt x="1449516" y="777002"/>
                  </a:lnTo>
                  <a:lnTo>
                    <a:pt x="1458458" y="746601"/>
                  </a:lnTo>
                  <a:lnTo>
                    <a:pt x="1387815" y="746601"/>
                  </a:lnTo>
                  <a:lnTo>
                    <a:pt x="1414641" y="670600"/>
                  </a:lnTo>
                  <a:lnTo>
                    <a:pt x="1386921" y="670600"/>
                  </a:lnTo>
                  <a:lnTo>
                    <a:pt x="1336845" y="746601"/>
                  </a:lnTo>
                  <a:lnTo>
                    <a:pt x="1276933" y="755542"/>
                  </a:lnTo>
                  <a:close/>
                  <a:moveTo>
                    <a:pt x="1226857" y="767166"/>
                  </a:moveTo>
                  <a:cubicBezTo>
                    <a:pt x="1233117" y="747495"/>
                    <a:pt x="1219703" y="736766"/>
                    <a:pt x="1208973" y="736766"/>
                  </a:cubicBezTo>
                  <a:cubicBezTo>
                    <a:pt x="1166945" y="736766"/>
                    <a:pt x="1115975" y="775213"/>
                    <a:pt x="1096302" y="827967"/>
                  </a:cubicBezTo>
                  <a:lnTo>
                    <a:pt x="1109716" y="827967"/>
                  </a:lnTo>
                  <a:cubicBezTo>
                    <a:pt x="1123129" y="808296"/>
                    <a:pt x="1146378" y="786837"/>
                    <a:pt x="1168733" y="783261"/>
                  </a:cubicBezTo>
                  <a:lnTo>
                    <a:pt x="1087360" y="994276"/>
                  </a:lnTo>
                  <a:cubicBezTo>
                    <a:pt x="1080207" y="1013947"/>
                    <a:pt x="1094514" y="1024676"/>
                    <a:pt x="1105244" y="1024676"/>
                  </a:cubicBezTo>
                  <a:cubicBezTo>
                    <a:pt x="1145484" y="1024676"/>
                    <a:pt x="1192877" y="986229"/>
                    <a:pt x="1212550" y="933475"/>
                  </a:cubicBezTo>
                  <a:lnTo>
                    <a:pt x="1199137" y="933475"/>
                  </a:lnTo>
                  <a:cubicBezTo>
                    <a:pt x="1185723" y="953146"/>
                    <a:pt x="1162474" y="974605"/>
                    <a:pt x="1140119" y="978182"/>
                  </a:cubicBezTo>
                  <a:close/>
                  <a:moveTo>
                    <a:pt x="1234905" y="683118"/>
                  </a:moveTo>
                  <a:cubicBezTo>
                    <a:pt x="1252789" y="683118"/>
                    <a:pt x="1267991" y="667917"/>
                    <a:pt x="1267991" y="650035"/>
                  </a:cubicBezTo>
                  <a:cubicBezTo>
                    <a:pt x="1267991" y="632152"/>
                    <a:pt x="1252789" y="616952"/>
                    <a:pt x="1234905" y="616952"/>
                  </a:cubicBezTo>
                  <a:cubicBezTo>
                    <a:pt x="1223280" y="616952"/>
                    <a:pt x="1212550" y="623211"/>
                    <a:pt x="1206290" y="633046"/>
                  </a:cubicBezTo>
                  <a:cubicBezTo>
                    <a:pt x="1200031" y="642882"/>
                    <a:pt x="1200031" y="656294"/>
                    <a:pt x="1206290" y="667023"/>
                  </a:cubicBezTo>
                  <a:cubicBezTo>
                    <a:pt x="1212550" y="676859"/>
                    <a:pt x="1223280" y="684012"/>
                    <a:pt x="1234905" y="683118"/>
                  </a:cubicBezTo>
                  <a:moveTo>
                    <a:pt x="975584" y="978182"/>
                  </a:moveTo>
                  <a:lnTo>
                    <a:pt x="1109716" y="622317"/>
                  </a:lnTo>
                  <a:lnTo>
                    <a:pt x="1105244" y="616058"/>
                  </a:lnTo>
                  <a:lnTo>
                    <a:pt x="1012247" y="626787"/>
                  </a:lnTo>
                  <a:lnTo>
                    <a:pt x="1012247" y="637517"/>
                  </a:lnTo>
                  <a:lnTo>
                    <a:pt x="1030131" y="650929"/>
                  </a:lnTo>
                  <a:cubicBezTo>
                    <a:pt x="1046227" y="663447"/>
                    <a:pt x="1040861" y="675070"/>
                    <a:pt x="1026554" y="715306"/>
                  </a:cubicBezTo>
                  <a:lnTo>
                    <a:pt x="924614" y="987123"/>
                  </a:lnTo>
                  <a:cubicBezTo>
                    <a:pt x="915672" y="1003217"/>
                    <a:pt x="927297" y="1022888"/>
                    <a:pt x="946075" y="1022888"/>
                  </a:cubicBezTo>
                  <a:cubicBezTo>
                    <a:pt x="988103" y="1022888"/>
                    <a:pt x="1033708" y="984440"/>
                    <a:pt x="1053380" y="931687"/>
                  </a:cubicBezTo>
                  <a:lnTo>
                    <a:pt x="1039967" y="931687"/>
                  </a:lnTo>
                  <a:cubicBezTo>
                    <a:pt x="1025660" y="952252"/>
                    <a:pt x="997045" y="973711"/>
                    <a:pt x="975584" y="978182"/>
                  </a:cubicBezTo>
                  <a:moveTo>
                    <a:pt x="701955" y="941522"/>
                  </a:moveTo>
                  <a:cubicBezTo>
                    <a:pt x="701955" y="876250"/>
                    <a:pt x="774387" y="787731"/>
                    <a:pt x="815520" y="787731"/>
                  </a:cubicBezTo>
                  <a:cubicBezTo>
                    <a:pt x="824462" y="787731"/>
                    <a:pt x="832510" y="788625"/>
                    <a:pt x="840558" y="791308"/>
                  </a:cubicBezTo>
                  <a:lnTo>
                    <a:pt x="797636" y="903968"/>
                  </a:lnTo>
                  <a:cubicBezTo>
                    <a:pt x="773492" y="933475"/>
                    <a:pt x="735935" y="969240"/>
                    <a:pt x="718051" y="969240"/>
                  </a:cubicBezTo>
                  <a:cubicBezTo>
                    <a:pt x="708215" y="970134"/>
                    <a:pt x="701955" y="961193"/>
                    <a:pt x="701955" y="941522"/>
                  </a:cubicBezTo>
                  <a:moveTo>
                    <a:pt x="924614" y="724248"/>
                  </a:moveTo>
                  <a:lnTo>
                    <a:pt x="902259" y="722459"/>
                  </a:lnTo>
                  <a:lnTo>
                    <a:pt x="877221" y="747495"/>
                  </a:lnTo>
                  <a:lnTo>
                    <a:pt x="872750" y="747495"/>
                  </a:lnTo>
                  <a:cubicBezTo>
                    <a:pt x="766339" y="747495"/>
                    <a:pt x="651880" y="879827"/>
                    <a:pt x="651880" y="984440"/>
                  </a:cubicBezTo>
                  <a:cubicBezTo>
                    <a:pt x="651880" y="1008582"/>
                    <a:pt x="665293" y="1024676"/>
                    <a:pt x="691225" y="1024676"/>
                  </a:cubicBezTo>
                  <a:cubicBezTo>
                    <a:pt x="722522" y="1024676"/>
                    <a:pt x="752925" y="979970"/>
                    <a:pt x="787800" y="932581"/>
                  </a:cubicBezTo>
                  <a:lnTo>
                    <a:pt x="786011" y="949569"/>
                  </a:lnTo>
                  <a:cubicBezTo>
                    <a:pt x="781540" y="997852"/>
                    <a:pt x="796742" y="1024676"/>
                    <a:pt x="821780" y="1024676"/>
                  </a:cubicBezTo>
                  <a:cubicBezTo>
                    <a:pt x="851289" y="1024676"/>
                    <a:pt x="878115" y="978182"/>
                    <a:pt x="898682" y="933475"/>
                  </a:cubicBezTo>
                  <a:lnTo>
                    <a:pt x="885269" y="933475"/>
                  </a:lnTo>
                  <a:cubicBezTo>
                    <a:pt x="870961" y="954040"/>
                    <a:pt x="857548" y="966558"/>
                    <a:pt x="846818" y="966558"/>
                  </a:cubicBezTo>
                  <a:cubicBezTo>
                    <a:pt x="836087" y="966558"/>
                    <a:pt x="828039" y="945993"/>
                    <a:pt x="846818" y="903968"/>
                  </a:cubicBezTo>
                  <a:close/>
                  <a:moveTo>
                    <a:pt x="406866" y="1075642"/>
                  </a:moveTo>
                  <a:cubicBezTo>
                    <a:pt x="406866" y="1047924"/>
                    <a:pt x="433692" y="1030041"/>
                    <a:pt x="472143" y="1014841"/>
                  </a:cubicBezTo>
                  <a:cubicBezTo>
                    <a:pt x="484662" y="1021100"/>
                    <a:pt x="504335" y="1028253"/>
                    <a:pt x="529373" y="1036300"/>
                  </a:cubicBezTo>
                  <a:cubicBezTo>
                    <a:pt x="569612" y="1049712"/>
                    <a:pt x="584814" y="1055077"/>
                    <a:pt x="584814" y="1066701"/>
                  </a:cubicBezTo>
                  <a:cubicBezTo>
                    <a:pt x="584814" y="1092631"/>
                    <a:pt x="548151" y="1112301"/>
                    <a:pt x="481085" y="1112301"/>
                  </a:cubicBezTo>
                  <a:cubicBezTo>
                    <a:pt x="431010" y="1113196"/>
                    <a:pt x="406866" y="1102466"/>
                    <a:pt x="406866" y="1075642"/>
                  </a:cubicBezTo>
                  <a:moveTo>
                    <a:pt x="516854" y="904863"/>
                  </a:moveTo>
                  <a:cubicBezTo>
                    <a:pt x="498970" y="904863"/>
                    <a:pt x="492710" y="889662"/>
                    <a:pt x="492710" y="872674"/>
                  </a:cubicBezTo>
                  <a:cubicBezTo>
                    <a:pt x="492710" y="819920"/>
                    <a:pt x="517748" y="756437"/>
                    <a:pt x="557988" y="756437"/>
                  </a:cubicBezTo>
                  <a:cubicBezTo>
                    <a:pt x="575872" y="756437"/>
                    <a:pt x="582131" y="771637"/>
                    <a:pt x="582131" y="788625"/>
                  </a:cubicBezTo>
                  <a:cubicBezTo>
                    <a:pt x="582131" y="840485"/>
                    <a:pt x="556199" y="904863"/>
                    <a:pt x="516854" y="904863"/>
                  </a:cubicBezTo>
                  <a:moveTo>
                    <a:pt x="631313" y="1049712"/>
                  </a:moveTo>
                  <a:cubicBezTo>
                    <a:pt x="631313" y="1015735"/>
                    <a:pt x="600910" y="1003217"/>
                    <a:pt x="551728" y="988911"/>
                  </a:cubicBezTo>
                  <a:cubicBezTo>
                    <a:pt x="509700" y="976393"/>
                    <a:pt x="490027" y="972817"/>
                    <a:pt x="490027" y="958511"/>
                  </a:cubicBezTo>
                  <a:cubicBezTo>
                    <a:pt x="490027" y="947781"/>
                    <a:pt x="498970" y="934369"/>
                    <a:pt x="516854" y="924534"/>
                  </a:cubicBezTo>
                  <a:cubicBezTo>
                    <a:pt x="586602" y="920957"/>
                    <a:pt x="630419" y="858368"/>
                    <a:pt x="630419" y="802931"/>
                  </a:cubicBezTo>
                  <a:cubicBezTo>
                    <a:pt x="630419" y="793096"/>
                    <a:pt x="628630" y="784155"/>
                    <a:pt x="625948" y="776107"/>
                  </a:cubicBezTo>
                  <a:lnTo>
                    <a:pt x="673341" y="776107"/>
                  </a:lnTo>
                  <a:lnTo>
                    <a:pt x="682283" y="745707"/>
                  </a:lnTo>
                  <a:lnTo>
                    <a:pt x="601804" y="745707"/>
                  </a:lnTo>
                  <a:cubicBezTo>
                    <a:pt x="591073" y="738554"/>
                    <a:pt x="577660" y="734977"/>
                    <a:pt x="562459" y="734977"/>
                  </a:cubicBezTo>
                  <a:cubicBezTo>
                    <a:pt x="489133" y="734977"/>
                    <a:pt x="441740" y="799355"/>
                    <a:pt x="441740" y="856579"/>
                  </a:cubicBezTo>
                  <a:cubicBezTo>
                    <a:pt x="441740" y="893239"/>
                    <a:pt x="463201" y="918275"/>
                    <a:pt x="497181" y="922745"/>
                  </a:cubicBezTo>
                  <a:cubicBezTo>
                    <a:pt x="463201" y="938840"/>
                    <a:pt x="443529" y="955828"/>
                    <a:pt x="443529" y="977287"/>
                  </a:cubicBezTo>
                  <a:cubicBezTo>
                    <a:pt x="443529" y="989805"/>
                    <a:pt x="448000" y="998747"/>
                    <a:pt x="458730" y="1006794"/>
                  </a:cubicBezTo>
                  <a:cubicBezTo>
                    <a:pt x="380040" y="1030041"/>
                    <a:pt x="347848" y="1059548"/>
                    <a:pt x="347848" y="1093525"/>
                  </a:cubicBezTo>
                  <a:cubicBezTo>
                    <a:pt x="347848" y="1130184"/>
                    <a:pt x="396135" y="1145384"/>
                    <a:pt x="453365" y="1145384"/>
                  </a:cubicBezTo>
                  <a:cubicBezTo>
                    <a:pt x="549940" y="1146279"/>
                    <a:pt x="631313" y="1093525"/>
                    <a:pt x="631313" y="1049712"/>
                  </a:cubicBezTo>
                  <a:moveTo>
                    <a:pt x="266475" y="835120"/>
                  </a:moveTo>
                  <a:cubicBezTo>
                    <a:pt x="301349" y="835120"/>
                    <a:pt x="302243" y="850321"/>
                    <a:pt x="296878" y="888768"/>
                  </a:cubicBezTo>
                  <a:lnTo>
                    <a:pt x="317445" y="888768"/>
                  </a:lnTo>
                  <a:lnTo>
                    <a:pt x="363944" y="760907"/>
                  </a:lnTo>
                  <a:lnTo>
                    <a:pt x="343377" y="760907"/>
                  </a:lnTo>
                  <a:cubicBezTo>
                    <a:pt x="325493" y="791308"/>
                    <a:pt x="312080" y="814555"/>
                    <a:pt x="273628" y="814555"/>
                  </a:cubicBezTo>
                  <a:lnTo>
                    <a:pt x="195832" y="814555"/>
                  </a:lnTo>
                  <a:lnTo>
                    <a:pt x="234283" y="709942"/>
                  </a:lnTo>
                  <a:cubicBezTo>
                    <a:pt x="247696" y="672388"/>
                    <a:pt x="254850" y="665235"/>
                    <a:pt x="302243" y="665235"/>
                  </a:cubicBezTo>
                  <a:lnTo>
                    <a:pt x="336223" y="665235"/>
                  </a:lnTo>
                  <a:cubicBezTo>
                    <a:pt x="385405" y="665235"/>
                    <a:pt x="391664" y="678647"/>
                    <a:pt x="391664" y="730507"/>
                  </a:cubicBezTo>
                  <a:lnTo>
                    <a:pt x="411337" y="730507"/>
                  </a:lnTo>
                  <a:lnTo>
                    <a:pt x="427433" y="643776"/>
                  </a:lnTo>
                  <a:lnTo>
                    <a:pt x="135026" y="643776"/>
                  </a:lnTo>
                  <a:lnTo>
                    <a:pt x="129661" y="659870"/>
                  </a:lnTo>
                  <a:cubicBezTo>
                    <a:pt x="185996" y="671494"/>
                    <a:pt x="191361" y="676859"/>
                    <a:pt x="165429" y="750178"/>
                  </a:cubicBezTo>
                  <a:lnTo>
                    <a:pt x="107305" y="908439"/>
                  </a:lnTo>
                  <a:cubicBezTo>
                    <a:pt x="80479" y="980864"/>
                    <a:pt x="69748" y="987123"/>
                    <a:pt x="4471" y="998747"/>
                  </a:cubicBezTo>
                  <a:lnTo>
                    <a:pt x="0" y="1014841"/>
                  </a:lnTo>
                  <a:lnTo>
                    <a:pt x="325493" y="1014841"/>
                  </a:lnTo>
                  <a:lnTo>
                    <a:pt x="383616" y="922745"/>
                  </a:lnTo>
                  <a:lnTo>
                    <a:pt x="361261" y="922745"/>
                  </a:lnTo>
                  <a:cubicBezTo>
                    <a:pt x="323704" y="960299"/>
                    <a:pt x="285253" y="993382"/>
                    <a:pt x="212822" y="993382"/>
                  </a:cubicBezTo>
                  <a:cubicBezTo>
                    <a:pt x="126084" y="993382"/>
                    <a:pt x="134132" y="988911"/>
                    <a:pt x="162746" y="908439"/>
                  </a:cubicBezTo>
                  <a:lnTo>
                    <a:pt x="189573" y="836014"/>
                  </a:lnTo>
                  <a:lnTo>
                    <a:pt x="266475" y="836014"/>
                  </a:lnTo>
                  <a:close/>
                  <a:moveTo>
                    <a:pt x="308503" y="616952"/>
                  </a:moveTo>
                  <a:lnTo>
                    <a:pt x="391664" y="556151"/>
                  </a:lnTo>
                  <a:lnTo>
                    <a:pt x="391664" y="545421"/>
                  </a:lnTo>
                  <a:lnTo>
                    <a:pt x="336223" y="545421"/>
                  </a:lnTo>
                  <a:lnTo>
                    <a:pt x="287042" y="616952"/>
                  </a:lnTo>
                  <a:close/>
                  <a:moveTo>
                    <a:pt x="1551456" y="160050"/>
                  </a:moveTo>
                  <a:cubicBezTo>
                    <a:pt x="1571128" y="160050"/>
                    <a:pt x="1588118" y="175250"/>
                    <a:pt x="1579176" y="210121"/>
                  </a:cubicBezTo>
                  <a:lnTo>
                    <a:pt x="1488861" y="234263"/>
                  </a:lnTo>
                  <a:cubicBezTo>
                    <a:pt x="1503168" y="190450"/>
                    <a:pt x="1529995" y="160050"/>
                    <a:pt x="1551456" y="160050"/>
                  </a:cubicBezTo>
                  <a:moveTo>
                    <a:pt x="1601531" y="306688"/>
                  </a:moveTo>
                  <a:lnTo>
                    <a:pt x="1583647" y="306688"/>
                  </a:lnTo>
                  <a:cubicBezTo>
                    <a:pt x="1561292" y="333512"/>
                    <a:pt x="1536254" y="354971"/>
                    <a:pt x="1512110" y="354971"/>
                  </a:cubicBezTo>
                  <a:cubicBezTo>
                    <a:pt x="1487072" y="354971"/>
                    <a:pt x="1474554" y="339771"/>
                    <a:pt x="1474554" y="306688"/>
                  </a:cubicBezTo>
                  <a:cubicBezTo>
                    <a:pt x="1474554" y="293276"/>
                    <a:pt x="1476342" y="278970"/>
                    <a:pt x="1479025" y="266452"/>
                  </a:cubicBezTo>
                  <a:lnTo>
                    <a:pt x="1625675" y="218168"/>
                  </a:lnTo>
                  <a:cubicBezTo>
                    <a:pt x="1654290" y="150214"/>
                    <a:pt x="1619416" y="120708"/>
                    <a:pt x="1579176" y="120708"/>
                  </a:cubicBezTo>
                  <a:cubicBezTo>
                    <a:pt x="1509428" y="120708"/>
                    <a:pt x="1430737" y="242310"/>
                    <a:pt x="1430737" y="337982"/>
                  </a:cubicBezTo>
                  <a:cubicBezTo>
                    <a:pt x="1430737" y="383583"/>
                    <a:pt x="1452198" y="408619"/>
                    <a:pt x="1486178" y="408619"/>
                  </a:cubicBezTo>
                  <a:cubicBezTo>
                    <a:pt x="1526418" y="408619"/>
                    <a:pt x="1567551" y="370171"/>
                    <a:pt x="1601531" y="306688"/>
                  </a:cubicBezTo>
                  <a:moveTo>
                    <a:pt x="1578282" y="88519"/>
                  </a:moveTo>
                  <a:lnTo>
                    <a:pt x="1661444" y="12518"/>
                  </a:lnTo>
                  <a:lnTo>
                    <a:pt x="1661444" y="1788"/>
                  </a:lnTo>
                  <a:lnTo>
                    <a:pt x="1606002" y="1788"/>
                  </a:lnTo>
                  <a:lnTo>
                    <a:pt x="1556821" y="89413"/>
                  </a:lnTo>
                  <a:lnTo>
                    <a:pt x="1578282" y="89413"/>
                  </a:lnTo>
                  <a:close/>
                  <a:moveTo>
                    <a:pt x="1266202" y="160944"/>
                  </a:moveTo>
                  <a:lnTo>
                    <a:pt x="1315384" y="160944"/>
                  </a:lnTo>
                  <a:lnTo>
                    <a:pt x="1238482" y="371959"/>
                  </a:lnTo>
                  <a:cubicBezTo>
                    <a:pt x="1231328" y="389842"/>
                    <a:pt x="1241165" y="407725"/>
                    <a:pt x="1259943" y="407725"/>
                  </a:cubicBezTo>
                  <a:cubicBezTo>
                    <a:pt x="1314490" y="407725"/>
                    <a:pt x="1380661" y="361230"/>
                    <a:pt x="1404805" y="295064"/>
                  </a:cubicBezTo>
                  <a:lnTo>
                    <a:pt x="1391392" y="295064"/>
                  </a:lnTo>
                  <a:cubicBezTo>
                    <a:pt x="1371719" y="322782"/>
                    <a:pt x="1328797" y="353183"/>
                    <a:pt x="1296606" y="359441"/>
                  </a:cubicBezTo>
                  <a:lnTo>
                    <a:pt x="1367248" y="160944"/>
                  </a:lnTo>
                  <a:lnTo>
                    <a:pt x="1439679" y="160944"/>
                  </a:lnTo>
                  <a:lnTo>
                    <a:pt x="1448621" y="130543"/>
                  </a:lnTo>
                  <a:lnTo>
                    <a:pt x="1377979" y="130543"/>
                  </a:lnTo>
                  <a:lnTo>
                    <a:pt x="1404805" y="54542"/>
                  </a:lnTo>
                  <a:lnTo>
                    <a:pt x="1377085" y="54542"/>
                  </a:lnTo>
                  <a:lnTo>
                    <a:pt x="1327009" y="130543"/>
                  </a:lnTo>
                  <a:lnTo>
                    <a:pt x="1267097" y="138591"/>
                  </a:lnTo>
                  <a:lnTo>
                    <a:pt x="1267097" y="160944"/>
                  </a:lnTo>
                  <a:close/>
                  <a:moveTo>
                    <a:pt x="1241165" y="185086"/>
                  </a:moveTo>
                  <a:cubicBezTo>
                    <a:pt x="1251001" y="150214"/>
                    <a:pt x="1245636" y="120708"/>
                    <a:pt x="1219703" y="120708"/>
                  </a:cubicBezTo>
                  <a:cubicBezTo>
                    <a:pt x="1186618" y="120708"/>
                    <a:pt x="1175887" y="143061"/>
                    <a:pt x="1143696" y="212804"/>
                  </a:cubicBezTo>
                  <a:lnTo>
                    <a:pt x="1143696" y="173462"/>
                  </a:lnTo>
                  <a:cubicBezTo>
                    <a:pt x="1143696" y="145744"/>
                    <a:pt x="1134753" y="120708"/>
                    <a:pt x="1109716" y="120708"/>
                  </a:cubicBezTo>
                  <a:cubicBezTo>
                    <a:pt x="1080207" y="120708"/>
                    <a:pt x="1053380" y="167203"/>
                    <a:pt x="1031919" y="211910"/>
                  </a:cubicBezTo>
                  <a:lnTo>
                    <a:pt x="1045332" y="211910"/>
                  </a:lnTo>
                  <a:cubicBezTo>
                    <a:pt x="1059640" y="191344"/>
                    <a:pt x="1073053" y="178827"/>
                    <a:pt x="1083783" y="178827"/>
                  </a:cubicBezTo>
                  <a:cubicBezTo>
                    <a:pt x="1096302" y="178827"/>
                    <a:pt x="1103456" y="198498"/>
                    <a:pt x="1083783" y="242310"/>
                  </a:cubicBezTo>
                  <a:lnTo>
                    <a:pt x="1026554" y="369277"/>
                  </a:lnTo>
                  <a:cubicBezTo>
                    <a:pt x="1015823" y="393419"/>
                    <a:pt x="1027448" y="408619"/>
                    <a:pt x="1050698" y="408619"/>
                  </a:cubicBezTo>
                  <a:cubicBezTo>
                    <a:pt x="1065005" y="408619"/>
                    <a:pt x="1071264" y="405042"/>
                    <a:pt x="1077524" y="389842"/>
                  </a:cubicBezTo>
                  <a:lnTo>
                    <a:pt x="1133859" y="241416"/>
                  </a:lnTo>
                  <a:cubicBezTo>
                    <a:pt x="1149955" y="221745"/>
                    <a:pt x="1164262" y="204756"/>
                    <a:pt x="1182147" y="185980"/>
                  </a:cubicBezTo>
                  <a:lnTo>
                    <a:pt x="1241165" y="185980"/>
                  </a:lnTo>
                  <a:close/>
                  <a:moveTo>
                    <a:pt x="929085" y="160050"/>
                  </a:moveTo>
                  <a:cubicBezTo>
                    <a:pt x="948758" y="160050"/>
                    <a:pt x="965748" y="175250"/>
                    <a:pt x="956805" y="210121"/>
                  </a:cubicBezTo>
                  <a:lnTo>
                    <a:pt x="866490" y="234263"/>
                  </a:lnTo>
                  <a:cubicBezTo>
                    <a:pt x="880798" y="190450"/>
                    <a:pt x="907624" y="160050"/>
                    <a:pt x="929085" y="160050"/>
                  </a:cubicBezTo>
                  <a:moveTo>
                    <a:pt x="979161" y="306688"/>
                  </a:moveTo>
                  <a:lnTo>
                    <a:pt x="961277" y="306688"/>
                  </a:lnTo>
                  <a:cubicBezTo>
                    <a:pt x="938921" y="333512"/>
                    <a:pt x="913883" y="354971"/>
                    <a:pt x="889740" y="354971"/>
                  </a:cubicBezTo>
                  <a:cubicBezTo>
                    <a:pt x="864702" y="354971"/>
                    <a:pt x="852183" y="339771"/>
                    <a:pt x="852183" y="306688"/>
                  </a:cubicBezTo>
                  <a:cubicBezTo>
                    <a:pt x="852183" y="293276"/>
                    <a:pt x="853971" y="278970"/>
                    <a:pt x="856654" y="266452"/>
                  </a:cubicBezTo>
                  <a:lnTo>
                    <a:pt x="1003304" y="218168"/>
                  </a:lnTo>
                  <a:cubicBezTo>
                    <a:pt x="1031919" y="150214"/>
                    <a:pt x="997939" y="120708"/>
                    <a:pt x="956805" y="120708"/>
                  </a:cubicBezTo>
                  <a:cubicBezTo>
                    <a:pt x="887057" y="120708"/>
                    <a:pt x="808367" y="242310"/>
                    <a:pt x="808367" y="337982"/>
                  </a:cubicBezTo>
                  <a:cubicBezTo>
                    <a:pt x="808367" y="383583"/>
                    <a:pt x="829828" y="408619"/>
                    <a:pt x="863808" y="408619"/>
                  </a:cubicBezTo>
                  <a:cubicBezTo>
                    <a:pt x="904047" y="408619"/>
                    <a:pt x="945181" y="370171"/>
                    <a:pt x="979161" y="306688"/>
                  </a:cubicBezTo>
                  <a:moveTo>
                    <a:pt x="637572" y="365700"/>
                  </a:moveTo>
                  <a:cubicBezTo>
                    <a:pt x="623265" y="365700"/>
                    <a:pt x="602698" y="352288"/>
                    <a:pt x="602698" y="340665"/>
                  </a:cubicBezTo>
                  <a:cubicBezTo>
                    <a:pt x="602698" y="337088"/>
                    <a:pt x="608958" y="320100"/>
                    <a:pt x="617005" y="299535"/>
                  </a:cubicBezTo>
                  <a:lnTo>
                    <a:pt x="640255" y="236945"/>
                  </a:lnTo>
                  <a:cubicBezTo>
                    <a:pt x="665293" y="206545"/>
                    <a:pt x="704638" y="173462"/>
                    <a:pt x="726993" y="173462"/>
                  </a:cubicBezTo>
                  <a:cubicBezTo>
                    <a:pt x="740406" y="173462"/>
                    <a:pt x="750243" y="182403"/>
                    <a:pt x="750243" y="201180"/>
                  </a:cubicBezTo>
                  <a:cubicBezTo>
                    <a:pt x="749349" y="260193"/>
                    <a:pt x="695696" y="365700"/>
                    <a:pt x="637572" y="365700"/>
                  </a:cubicBezTo>
                  <a:moveTo>
                    <a:pt x="800319" y="178827"/>
                  </a:moveTo>
                  <a:cubicBezTo>
                    <a:pt x="800319" y="135908"/>
                    <a:pt x="789588" y="119814"/>
                    <a:pt x="759185" y="119814"/>
                  </a:cubicBezTo>
                  <a:cubicBezTo>
                    <a:pt x="721628" y="119814"/>
                    <a:pt x="686754" y="160050"/>
                    <a:pt x="650985" y="208333"/>
                  </a:cubicBezTo>
                  <a:lnTo>
                    <a:pt x="726099" y="6259"/>
                  </a:lnTo>
                  <a:lnTo>
                    <a:pt x="721628" y="0"/>
                  </a:lnTo>
                  <a:lnTo>
                    <a:pt x="628630" y="10730"/>
                  </a:lnTo>
                  <a:lnTo>
                    <a:pt x="628630" y="21459"/>
                  </a:lnTo>
                  <a:lnTo>
                    <a:pt x="646514" y="34871"/>
                  </a:lnTo>
                  <a:cubicBezTo>
                    <a:pt x="662610" y="47389"/>
                    <a:pt x="657245" y="59907"/>
                    <a:pt x="642938" y="99249"/>
                  </a:cubicBezTo>
                  <a:lnTo>
                    <a:pt x="561564" y="312947"/>
                  </a:lnTo>
                  <a:cubicBezTo>
                    <a:pt x="554411" y="330829"/>
                    <a:pt x="546363" y="352288"/>
                    <a:pt x="546363" y="357653"/>
                  </a:cubicBezTo>
                  <a:cubicBezTo>
                    <a:pt x="546363" y="382689"/>
                    <a:pt x="580343" y="406831"/>
                    <a:pt x="611640" y="406831"/>
                  </a:cubicBezTo>
                  <a:cubicBezTo>
                    <a:pt x="682283" y="408619"/>
                    <a:pt x="800319" y="278970"/>
                    <a:pt x="800319" y="178827"/>
                  </a:cubicBezTo>
                  <a:moveTo>
                    <a:pt x="525796" y="151108"/>
                  </a:moveTo>
                  <a:cubicBezTo>
                    <a:pt x="531161" y="131438"/>
                    <a:pt x="518642" y="120708"/>
                    <a:pt x="507912" y="120708"/>
                  </a:cubicBezTo>
                  <a:cubicBezTo>
                    <a:pt x="465884" y="120708"/>
                    <a:pt x="414914" y="159156"/>
                    <a:pt x="395241" y="211910"/>
                  </a:cubicBezTo>
                  <a:lnTo>
                    <a:pt x="408654" y="211910"/>
                  </a:lnTo>
                  <a:cubicBezTo>
                    <a:pt x="422067" y="192239"/>
                    <a:pt x="445317" y="170779"/>
                    <a:pt x="467672" y="167203"/>
                  </a:cubicBezTo>
                  <a:lnTo>
                    <a:pt x="386299" y="378218"/>
                  </a:lnTo>
                  <a:cubicBezTo>
                    <a:pt x="379145" y="397889"/>
                    <a:pt x="393453" y="408619"/>
                    <a:pt x="404183" y="408619"/>
                  </a:cubicBezTo>
                  <a:cubicBezTo>
                    <a:pt x="444423" y="408619"/>
                    <a:pt x="491816" y="370171"/>
                    <a:pt x="511489" y="317417"/>
                  </a:cubicBezTo>
                  <a:lnTo>
                    <a:pt x="498075" y="317417"/>
                  </a:lnTo>
                  <a:cubicBezTo>
                    <a:pt x="484662" y="337088"/>
                    <a:pt x="461413" y="358547"/>
                    <a:pt x="439057" y="362124"/>
                  </a:cubicBezTo>
                  <a:close/>
                  <a:moveTo>
                    <a:pt x="534738" y="67060"/>
                  </a:moveTo>
                  <a:cubicBezTo>
                    <a:pt x="552622" y="67060"/>
                    <a:pt x="567824" y="51860"/>
                    <a:pt x="567824" y="33977"/>
                  </a:cubicBezTo>
                  <a:cubicBezTo>
                    <a:pt x="567824" y="16094"/>
                    <a:pt x="552622" y="894"/>
                    <a:pt x="534738" y="894"/>
                  </a:cubicBezTo>
                  <a:cubicBezTo>
                    <a:pt x="523113" y="894"/>
                    <a:pt x="512383" y="7153"/>
                    <a:pt x="506123" y="16989"/>
                  </a:cubicBezTo>
                  <a:cubicBezTo>
                    <a:pt x="499864" y="26824"/>
                    <a:pt x="499864" y="40236"/>
                    <a:pt x="506123" y="50966"/>
                  </a:cubicBezTo>
                  <a:cubicBezTo>
                    <a:pt x="512383" y="60801"/>
                    <a:pt x="523113" y="67954"/>
                    <a:pt x="534738" y="67060"/>
                  </a:cubicBezTo>
                  <a:moveTo>
                    <a:pt x="328175" y="26824"/>
                  </a:moveTo>
                  <a:lnTo>
                    <a:pt x="135026" y="26824"/>
                  </a:lnTo>
                  <a:lnTo>
                    <a:pt x="129661" y="42918"/>
                  </a:lnTo>
                  <a:cubicBezTo>
                    <a:pt x="185996" y="54542"/>
                    <a:pt x="191361" y="59907"/>
                    <a:pt x="165429" y="133226"/>
                  </a:cubicBezTo>
                  <a:lnTo>
                    <a:pt x="107305" y="291487"/>
                  </a:lnTo>
                  <a:cubicBezTo>
                    <a:pt x="80479" y="363912"/>
                    <a:pt x="69748" y="370171"/>
                    <a:pt x="4471" y="381795"/>
                  </a:cubicBezTo>
                  <a:lnTo>
                    <a:pt x="0" y="397889"/>
                  </a:lnTo>
                  <a:lnTo>
                    <a:pt x="293301" y="397889"/>
                  </a:lnTo>
                  <a:lnTo>
                    <a:pt x="356790" y="284334"/>
                  </a:lnTo>
                  <a:lnTo>
                    <a:pt x="334435" y="284334"/>
                  </a:lnTo>
                  <a:cubicBezTo>
                    <a:pt x="297772" y="324570"/>
                    <a:pt x="255744" y="375536"/>
                    <a:pt x="190467" y="375536"/>
                  </a:cubicBezTo>
                  <a:cubicBezTo>
                    <a:pt x="141285" y="375536"/>
                    <a:pt x="134132" y="366595"/>
                    <a:pt x="161852" y="290593"/>
                  </a:cubicBezTo>
                  <a:lnTo>
                    <a:pt x="219976" y="132332"/>
                  </a:lnTo>
                  <a:cubicBezTo>
                    <a:pt x="246802" y="59907"/>
                    <a:pt x="257533" y="53648"/>
                    <a:pt x="322810" y="42024"/>
                  </a:cubicBezTo>
                  <a:close/>
                </a:path>
              </a:pathLst>
            </a:custGeom>
            <a:solidFill>
              <a:srgbClr val="000000"/>
            </a:solidFill>
            <a:ln w="893" cap="flat">
              <a:noFill/>
              <a:prstDash val="solid"/>
              <a:miter/>
            </a:ln>
          </p:spPr>
          <p:txBody>
            <a:bodyPr rtlCol="0" anchor="ctr"/>
            <a:lstStyle/>
            <a:p>
              <a:endParaRPr lang="fr-FR"/>
            </a:p>
          </p:txBody>
        </p:sp>
      </p:grpSp>
      <p:cxnSp>
        <p:nvCxnSpPr>
          <p:cNvPr id="56" name="Connecteur droit 55">
            <a:extLst>
              <a:ext uri="{FF2B5EF4-FFF2-40B4-BE49-F238E27FC236}">
                <a16:creationId xmlns:a16="http://schemas.microsoft.com/office/drawing/2014/main" id="{5BC41463-7940-7662-74B8-D423B93E7B2E}"/>
              </a:ext>
            </a:extLst>
          </p:cNvPr>
          <p:cNvCxnSpPr>
            <a:cxnSpLocks/>
          </p:cNvCxnSpPr>
          <p:nvPr userDrawn="1"/>
        </p:nvCxnSpPr>
        <p:spPr>
          <a:xfrm flipH="1">
            <a:off x="357115" y="6149975"/>
            <a:ext cx="3047" cy="70802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Espace réservé du numéro de diapositive 5">
            <a:extLst>
              <a:ext uri="{FF2B5EF4-FFF2-40B4-BE49-F238E27FC236}">
                <a16:creationId xmlns:a16="http://schemas.microsoft.com/office/drawing/2014/main" id="{DCDE0B2C-6A6E-80D0-E7B7-1B979CF6CDDA}"/>
              </a:ext>
            </a:extLst>
          </p:cNvPr>
          <p:cNvSpPr>
            <a:spLocks noGrp="1"/>
          </p:cNvSpPr>
          <p:nvPr>
            <p:ph type="sldNum" sz="quarter" idx="12"/>
          </p:nvPr>
        </p:nvSpPr>
        <p:spPr>
          <a:xfrm>
            <a:off x="11835420" y="6319201"/>
            <a:ext cx="365127" cy="365125"/>
          </a:xfrm>
        </p:spPr>
        <p:txBody>
          <a:bodyPr/>
          <a:lstStyle>
            <a:lvl1pPr>
              <a:defRPr>
                <a:solidFill>
                  <a:schemeClr val="tx1">
                    <a:lumMod val="65000"/>
                    <a:lumOff val="35000"/>
                  </a:schemeClr>
                </a:solidFill>
              </a:defRPr>
            </a:lvl1pPr>
          </a:lstStyle>
          <a:p>
            <a:fld id="{6E739F3C-2768-A14F-A11C-037BCBCB7D23}" type="slidenum">
              <a:rPr lang="fr-FR" smtClean="0"/>
              <a:pPr/>
              <a:t>‹N°›</a:t>
            </a:fld>
            <a:endParaRPr lang="fr-FR" dirty="0"/>
          </a:p>
        </p:txBody>
      </p:sp>
      <p:sp>
        <p:nvSpPr>
          <p:cNvPr id="59" name="Forme libre 58">
            <a:extLst>
              <a:ext uri="{FF2B5EF4-FFF2-40B4-BE49-F238E27FC236}">
                <a16:creationId xmlns:a16="http://schemas.microsoft.com/office/drawing/2014/main" id="{847D6DBA-4E61-C18E-1496-9D20BA571DF4}"/>
              </a:ext>
            </a:extLst>
          </p:cNvPr>
          <p:cNvSpPr/>
          <p:nvPr userDrawn="1"/>
        </p:nvSpPr>
        <p:spPr>
          <a:xfrm>
            <a:off x="11826875" y="6303211"/>
            <a:ext cx="415636" cy="403761"/>
          </a:xfrm>
          <a:custGeom>
            <a:avLst/>
            <a:gdLst>
              <a:gd name="connsiteX0" fmla="*/ 201881 w 415636"/>
              <a:gd name="connsiteY0" fmla="*/ 0 h 403761"/>
              <a:gd name="connsiteX1" fmla="*/ 415636 w 415636"/>
              <a:gd name="connsiteY1" fmla="*/ 0 h 403761"/>
              <a:gd name="connsiteX2" fmla="*/ 415636 w 415636"/>
              <a:gd name="connsiteY2" fmla="*/ 403761 h 403761"/>
              <a:gd name="connsiteX3" fmla="*/ 201881 w 415636"/>
              <a:gd name="connsiteY3" fmla="*/ 403761 h 403761"/>
              <a:gd name="connsiteX4" fmla="*/ 4101 w 415636"/>
              <a:gd name="connsiteY4" fmla="*/ 242566 h 403761"/>
              <a:gd name="connsiteX5" fmla="*/ 0 w 415636"/>
              <a:gd name="connsiteY5" fmla="*/ 201881 h 403761"/>
              <a:gd name="connsiteX6" fmla="*/ 4101 w 415636"/>
              <a:gd name="connsiteY6" fmla="*/ 161195 h 403761"/>
              <a:gd name="connsiteX7" fmla="*/ 201881 w 415636"/>
              <a:gd name="connsiteY7"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36" h="403761">
                <a:moveTo>
                  <a:pt x="201881" y="0"/>
                </a:moveTo>
                <a:lnTo>
                  <a:pt x="415636" y="0"/>
                </a:lnTo>
                <a:lnTo>
                  <a:pt x="415636" y="403761"/>
                </a:lnTo>
                <a:lnTo>
                  <a:pt x="201881" y="403761"/>
                </a:lnTo>
                <a:cubicBezTo>
                  <a:pt x="104322" y="403761"/>
                  <a:pt x="22926" y="334560"/>
                  <a:pt x="4101" y="242566"/>
                </a:cubicBezTo>
                <a:lnTo>
                  <a:pt x="0" y="201881"/>
                </a:lnTo>
                <a:lnTo>
                  <a:pt x="4101" y="161195"/>
                </a:lnTo>
                <a:cubicBezTo>
                  <a:pt x="22926" y="69201"/>
                  <a:pt x="104322" y="0"/>
                  <a:pt x="201881"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cxnSp>
        <p:nvCxnSpPr>
          <p:cNvPr id="4" name="Connecteur droit 3">
            <a:extLst>
              <a:ext uri="{FF2B5EF4-FFF2-40B4-BE49-F238E27FC236}">
                <a16:creationId xmlns:a16="http://schemas.microsoft.com/office/drawing/2014/main" id="{48A4B313-5D97-35F6-44DF-C9753CA18386}"/>
              </a:ext>
            </a:extLst>
          </p:cNvPr>
          <p:cNvCxnSpPr>
            <a:cxnSpLocks/>
          </p:cNvCxnSpPr>
          <p:nvPr userDrawn="1"/>
        </p:nvCxnSpPr>
        <p:spPr>
          <a:xfrm>
            <a:off x="1960396" y="6153150"/>
            <a:ext cx="0" cy="70493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e 4">
            <a:extLst>
              <a:ext uri="{FF2B5EF4-FFF2-40B4-BE49-F238E27FC236}">
                <a16:creationId xmlns:a16="http://schemas.microsoft.com/office/drawing/2014/main" id="{26A6AED9-CC25-0FD8-4BAC-5CA0F6C985B9}"/>
              </a:ext>
            </a:extLst>
          </p:cNvPr>
          <p:cNvGrpSpPr/>
          <p:nvPr userDrawn="1"/>
        </p:nvGrpSpPr>
        <p:grpSpPr>
          <a:xfrm>
            <a:off x="1274524" y="6279025"/>
            <a:ext cx="517010" cy="449924"/>
            <a:chOff x="1301606" y="6252162"/>
            <a:chExt cx="462845" cy="402788"/>
          </a:xfrm>
          <a:solidFill>
            <a:srgbClr val="004F91"/>
          </a:solidFill>
        </p:grpSpPr>
        <p:sp>
          <p:nvSpPr>
            <p:cNvPr id="16" name="Forme libre 15">
              <a:extLst>
                <a:ext uri="{FF2B5EF4-FFF2-40B4-BE49-F238E27FC236}">
                  <a16:creationId xmlns:a16="http://schemas.microsoft.com/office/drawing/2014/main" id="{C8262654-C8ED-3A22-60C3-C1A995CD7408}"/>
                </a:ext>
              </a:extLst>
            </p:cNvPr>
            <p:cNvSpPr/>
            <p:nvPr/>
          </p:nvSpPr>
          <p:spPr>
            <a:xfrm>
              <a:off x="1434300" y="6252162"/>
              <a:ext cx="199811" cy="269202"/>
            </a:xfrm>
            <a:custGeom>
              <a:avLst/>
              <a:gdLst>
                <a:gd name="connsiteX0" fmla="*/ 1235075 w 1563369"/>
                <a:gd name="connsiteY0" fmla="*/ 1745615 h 2106294"/>
                <a:gd name="connsiteX1" fmla="*/ 708660 w 1563369"/>
                <a:gd name="connsiteY1" fmla="*/ 1172845 h 2106294"/>
                <a:gd name="connsiteX2" fmla="*/ 708660 w 1563369"/>
                <a:gd name="connsiteY2" fmla="*/ 0 h 2106294"/>
                <a:gd name="connsiteX3" fmla="*/ 626110 w 1563369"/>
                <a:gd name="connsiteY3" fmla="*/ 0 h 2106294"/>
                <a:gd name="connsiteX4" fmla="*/ 626110 w 1563369"/>
                <a:gd name="connsiteY4" fmla="*/ 624840 h 2106294"/>
                <a:gd name="connsiteX5" fmla="*/ 0 w 1563369"/>
                <a:gd name="connsiteY5" fmla="*/ 1355725 h 2106294"/>
                <a:gd name="connsiteX6" fmla="*/ 811530 w 1563369"/>
                <a:gd name="connsiteY6" fmla="*/ 2106295 h 2106294"/>
                <a:gd name="connsiteX7" fmla="*/ 1563370 w 1563369"/>
                <a:gd name="connsiteY7" fmla="*/ 1634490 h 2106294"/>
                <a:gd name="connsiteX8" fmla="*/ 1235075 w 1563369"/>
                <a:gd name="connsiteY8" fmla="*/ 1745615 h 2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69" h="2106294">
                  <a:moveTo>
                    <a:pt x="1235075" y="1745615"/>
                  </a:moveTo>
                  <a:cubicBezTo>
                    <a:pt x="986155" y="1741805"/>
                    <a:pt x="708660" y="1526540"/>
                    <a:pt x="708660" y="1172845"/>
                  </a:cubicBezTo>
                  <a:lnTo>
                    <a:pt x="708660" y="0"/>
                  </a:lnTo>
                  <a:lnTo>
                    <a:pt x="626110" y="0"/>
                  </a:lnTo>
                  <a:lnTo>
                    <a:pt x="626110" y="624840"/>
                  </a:lnTo>
                  <a:cubicBezTo>
                    <a:pt x="267335" y="702945"/>
                    <a:pt x="0" y="1000125"/>
                    <a:pt x="0" y="1355725"/>
                  </a:cubicBezTo>
                  <a:cubicBezTo>
                    <a:pt x="0" y="1770380"/>
                    <a:pt x="362585" y="2106295"/>
                    <a:pt x="811530" y="2106295"/>
                  </a:cubicBezTo>
                  <a:cubicBezTo>
                    <a:pt x="1152525" y="2106295"/>
                    <a:pt x="1443355" y="1910715"/>
                    <a:pt x="1563370" y="1634490"/>
                  </a:cubicBezTo>
                  <a:cubicBezTo>
                    <a:pt x="1486535" y="1701165"/>
                    <a:pt x="1355090" y="1747520"/>
                    <a:pt x="1235075" y="1745615"/>
                  </a:cubicBezTo>
                </a:path>
              </a:pathLst>
            </a:custGeom>
            <a:grpFill/>
            <a:ln w="6350" cap="flat">
              <a:noFill/>
              <a:prstDash val="solid"/>
              <a:miter/>
            </a:ln>
          </p:spPr>
          <p:txBody>
            <a:bodyPr rtlCol="0" anchor="ctr"/>
            <a:lstStyle/>
            <a:p>
              <a:endParaRPr lang="fr-FR" dirty="0"/>
            </a:p>
          </p:txBody>
        </p:sp>
        <p:sp>
          <p:nvSpPr>
            <p:cNvPr id="17" name="Forme libre 16">
              <a:extLst>
                <a:ext uri="{FF2B5EF4-FFF2-40B4-BE49-F238E27FC236}">
                  <a16:creationId xmlns:a16="http://schemas.microsoft.com/office/drawing/2014/main" id="{C41C66F7-9F13-7D8D-6175-D61B4017E048}"/>
                </a:ext>
              </a:extLst>
            </p:cNvPr>
            <p:cNvSpPr/>
            <p:nvPr/>
          </p:nvSpPr>
          <p:spPr>
            <a:xfrm>
              <a:off x="1538669" y="6329417"/>
              <a:ext cx="92507" cy="83933"/>
            </a:xfrm>
            <a:custGeom>
              <a:avLst/>
              <a:gdLst>
                <a:gd name="connsiteX0" fmla="*/ 0 w 723792"/>
                <a:gd name="connsiteY0" fmla="*/ 698 h 656710"/>
                <a:gd name="connsiteX1" fmla="*/ 692785 w 723792"/>
                <a:gd name="connsiteY1" fmla="*/ 369633 h 656710"/>
                <a:gd name="connsiteX2" fmla="*/ 448310 w 723792"/>
                <a:gd name="connsiteY2" fmla="*/ 656653 h 656710"/>
                <a:gd name="connsiteX3" fmla="*/ 0 w 723792"/>
                <a:gd name="connsiteY3" fmla="*/ 698 h 656710"/>
              </a:gdLst>
              <a:ahLst/>
              <a:cxnLst>
                <a:cxn ang="0">
                  <a:pos x="connsiteX0" y="connsiteY0"/>
                </a:cxn>
                <a:cxn ang="0">
                  <a:pos x="connsiteX1" y="connsiteY1"/>
                </a:cxn>
                <a:cxn ang="0">
                  <a:pos x="connsiteX2" y="connsiteY2"/>
                </a:cxn>
                <a:cxn ang="0">
                  <a:pos x="connsiteX3" y="connsiteY3"/>
                </a:cxn>
              </a:cxnLst>
              <a:rect l="l" t="t" r="r" b="b"/>
              <a:pathLst>
                <a:path w="723792" h="656710">
                  <a:moveTo>
                    <a:pt x="0" y="698"/>
                  </a:moveTo>
                  <a:cubicBezTo>
                    <a:pt x="34290" y="-3747"/>
                    <a:pt x="450215" y="1968"/>
                    <a:pt x="692785" y="369633"/>
                  </a:cubicBezTo>
                  <a:cubicBezTo>
                    <a:pt x="774700" y="493458"/>
                    <a:pt x="694690" y="648398"/>
                    <a:pt x="448310" y="656653"/>
                  </a:cubicBezTo>
                  <a:cubicBezTo>
                    <a:pt x="360680" y="659193"/>
                    <a:pt x="46355" y="579818"/>
                    <a:pt x="0" y="698"/>
                  </a:cubicBezTo>
                </a:path>
              </a:pathLst>
            </a:custGeom>
            <a:grpFill/>
            <a:ln w="6350" cap="flat">
              <a:noFill/>
              <a:prstDash val="solid"/>
              <a:miter/>
            </a:ln>
          </p:spPr>
          <p:txBody>
            <a:bodyPr rtlCol="0" anchor="ctr"/>
            <a:lstStyle/>
            <a:p>
              <a:endParaRPr lang="fr-FR"/>
            </a:p>
          </p:txBody>
        </p:sp>
        <p:sp>
          <p:nvSpPr>
            <p:cNvPr id="18" name="Forme libre 17">
              <a:extLst>
                <a:ext uri="{FF2B5EF4-FFF2-40B4-BE49-F238E27FC236}">
                  <a16:creationId xmlns:a16="http://schemas.microsoft.com/office/drawing/2014/main" id="{AB16BA5B-8A66-BB27-5D63-E53EBBAC94F1}"/>
                </a:ext>
              </a:extLst>
            </p:cNvPr>
            <p:cNvSpPr/>
            <p:nvPr/>
          </p:nvSpPr>
          <p:spPr>
            <a:xfrm>
              <a:off x="1416851" y="6550012"/>
              <a:ext cx="107778" cy="104856"/>
            </a:xfrm>
            <a:custGeom>
              <a:avLst/>
              <a:gdLst>
                <a:gd name="connsiteX0" fmla="*/ 421640 w 843281"/>
                <a:gd name="connsiteY0" fmla="*/ 0 h 820420"/>
                <a:gd name="connsiteX1" fmla="*/ 0 w 843281"/>
                <a:gd name="connsiteY1" fmla="*/ 398145 h 820420"/>
                <a:gd name="connsiteX2" fmla="*/ 0 w 843281"/>
                <a:gd name="connsiteY2" fmla="*/ 820420 h 820420"/>
                <a:gd name="connsiteX3" fmla="*/ 187325 w 843281"/>
                <a:gd name="connsiteY3" fmla="*/ 820420 h 820420"/>
                <a:gd name="connsiteX4" fmla="*/ 187325 w 843281"/>
                <a:gd name="connsiteY4" fmla="*/ 401320 h 820420"/>
                <a:gd name="connsiteX5" fmla="*/ 421640 w 843281"/>
                <a:gd name="connsiteY5" fmla="*/ 142875 h 820420"/>
                <a:gd name="connsiteX6" fmla="*/ 655955 w 843281"/>
                <a:gd name="connsiteY6" fmla="*/ 401320 h 820420"/>
                <a:gd name="connsiteX7" fmla="*/ 655955 w 843281"/>
                <a:gd name="connsiteY7" fmla="*/ 820420 h 820420"/>
                <a:gd name="connsiteX8" fmla="*/ 843280 w 843281"/>
                <a:gd name="connsiteY8" fmla="*/ 820420 h 820420"/>
                <a:gd name="connsiteX9" fmla="*/ 843280 w 843281"/>
                <a:gd name="connsiteY9" fmla="*/ 398780 h 820420"/>
                <a:gd name="connsiteX10" fmla="*/ 421640 w 843281"/>
                <a:gd name="connsiteY10" fmla="*/ 0 h 8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1" h="820420">
                  <a:moveTo>
                    <a:pt x="421640" y="0"/>
                  </a:moveTo>
                  <a:cubicBezTo>
                    <a:pt x="212090" y="0"/>
                    <a:pt x="0" y="86360"/>
                    <a:pt x="0" y="398145"/>
                  </a:cubicBezTo>
                  <a:lnTo>
                    <a:pt x="0" y="820420"/>
                  </a:lnTo>
                  <a:lnTo>
                    <a:pt x="187325" y="820420"/>
                  </a:lnTo>
                  <a:lnTo>
                    <a:pt x="187325" y="401320"/>
                  </a:lnTo>
                  <a:cubicBezTo>
                    <a:pt x="187325" y="191135"/>
                    <a:pt x="322580" y="142875"/>
                    <a:pt x="421640" y="142875"/>
                  </a:cubicBezTo>
                  <a:cubicBezTo>
                    <a:pt x="520700" y="142875"/>
                    <a:pt x="655955" y="191770"/>
                    <a:pt x="655955" y="401320"/>
                  </a:cubicBezTo>
                  <a:lnTo>
                    <a:pt x="655955" y="820420"/>
                  </a:lnTo>
                  <a:lnTo>
                    <a:pt x="843280" y="820420"/>
                  </a:lnTo>
                  <a:lnTo>
                    <a:pt x="843280" y="398780"/>
                  </a:lnTo>
                  <a:cubicBezTo>
                    <a:pt x="843915" y="86995"/>
                    <a:pt x="631825" y="0"/>
                    <a:pt x="421640" y="0"/>
                  </a:cubicBezTo>
                </a:path>
              </a:pathLst>
            </a:custGeom>
            <a:grpFill/>
            <a:ln w="6350" cap="flat">
              <a:noFill/>
              <a:prstDash val="solid"/>
              <a:miter/>
            </a:ln>
          </p:spPr>
          <p:txBody>
            <a:bodyPr rtlCol="0" anchor="ctr"/>
            <a:lstStyle/>
            <a:p>
              <a:endParaRPr lang="fr-FR"/>
            </a:p>
          </p:txBody>
        </p:sp>
        <p:sp>
          <p:nvSpPr>
            <p:cNvPr id="19" name="Forme libre 18">
              <a:extLst>
                <a:ext uri="{FF2B5EF4-FFF2-40B4-BE49-F238E27FC236}">
                  <a16:creationId xmlns:a16="http://schemas.microsoft.com/office/drawing/2014/main" id="{7632ED0A-9198-A2D2-ED6A-5B5FE3E0A222}"/>
                </a:ext>
              </a:extLst>
            </p:cNvPr>
            <p:cNvSpPr/>
            <p:nvPr/>
          </p:nvSpPr>
          <p:spPr>
            <a:xfrm>
              <a:off x="1301606" y="6552934"/>
              <a:ext cx="99581" cy="101935"/>
            </a:xfrm>
            <a:custGeom>
              <a:avLst/>
              <a:gdLst>
                <a:gd name="connsiteX0" fmla="*/ 0 w 779145"/>
                <a:gd name="connsiteY0" fmla="*/ 398780 h 797559"/>
                <a:gd name="connsiteX1" fmla="*/ 398145 w 779145"/>
                <a:gd name="connsiteY1" fmla="*/ 797560 h 797559"/>
                <a:gd name="connsiteX2" fmla="*/ 779145 w 779145"/>
                <a:gd name="connsiteY2" fmla="*/ 797560 h 797559"/>
                <a:gd name="connsiteX3" fmla="*/ 779145 w 779145"/>
                <a:gd name="connsiteY3" fmla="*/ 657860 h 797559"/>
                <a:gd name="connsiteX4" fmla="*/ 446405 w 779145"/>
                <a:gd name="connsiteY4" fmla="*/ 657860 h 797559"/>
                <a:gd name="connsiteX5" fmla="*/ 194945 w 779145"/>
                <a:gd name="connsiteY5" fmla="*/ 398780 h 797559"/>
                <a:gd name="connsiteX6" fmla="*/ 446405 w 779145"/>
                <a:gd name="connsiteY6" fmla="*/ 137795 h 797559"/>
                <a:gd name="connsiteX7" fmla="*/ 779145 w 779145"/>
                <a:gd name="connsiteY7" fmla="*/ 137795 h 797559"/>
                <a:gd name="connsiteX8" fmla="*/ 779145 w 779145"/>
                <a:gd name="connsiteY8" fmla="*/ 0 h 797559"/>
                <a:gd name="connsiteX9" fmla="*/ 398145 w 779145"/>
                <a:gd name="connsiteY9" fmla="*/ 0 h 797559"/>
                <a:gd name="connsiteX10" fmla="*/ 0 w 779145"/>
                <a:gd name="connsiteY10" fmla="*/ 398780 h 7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145" h="797559">
                  <a:moveTo>
                    <a:pt x="0" y="398780"/>
                  </a:moveTo>
                  <a:cubicBezTo>
                    <a:pt x="0" y="596900"/>
                    <a:pt x="86360" y="797560"/>
                    <a:pt x="398145" y="797560"/>
                  </a:cubicBezTo>
                  <a:lnTo>
                    <a:pt x="779145" y="797560"/>
                  </a:lnTo>
                  <a:lnTo>
                    <a:pt x="779145" y="657860"/>
                  </a:lnTo>
                  <a:lnTo>
                    <a:pt x="446405" y="657860"/>
                  </a:lnTo>
                  <a:cubicBezTo>
                    <a:pt x="236220" y="657860"/>
                    <a:pt x="194945" y="495935"/>
                    <a:pt x="194945" y="398780"/>
                  </a:cubicBezTo>
                  <a:cubicBezTo>
                    <a:pt x="194945" y="302260"/>
                    <a:pt x="236220" y="137795"/>
                    <a:pt x="446405" y="137795"/>
                  </a:cubicBezTo>
                  <a:lnTo>
                    <a:pt x="779145" y="137795"/>
                  </a:lnTo>
                  <a:lnTo>
                    <a:pt x="779145" y="0"/>
                  </a:lnTo>
                  <a:lnTo>
                    <a:pt x="398145" y="0"/>
                  </a:lnTo>
                  <a:cubicBezTo>
                    <a:pt x="86360" y="0"/>
                    <a:pt x="0" y="200660"/>
                    <a:pt x="0" y="398780"/>
                  </a:cubicBezTo>
                </a:path>
              </a:pathLst>
            </a:custGeom>
            <a:grpFill/>
            <a:ln w="6350" cap="flat">
              <a:noFill/>
              <a:prstDash val="solid"/>
              <a:miter/>
            </a:ln>
          </p:spPr>
          <p:txBody>
            <a:bodyPr rtlCol="0" anchor="ctr"/>
            <a:lstStyle/>
            <a:p>
              <a:endParaRPr lang="fr-FR"/>
            </a:p>
          </p:txBody>
        </p:sp>
        <p:sp>
          <p:nvSpPr>
            <p:cNvPr id="20" name="Forme libre 19">
              <a:extLst>
                <a:ext uri="{FF2B5EF4-FFF2-40B4-BE49-F238E27FC236}">
                  <a16:creationId xmlns:a16="http://schemas.microsoft.com/office/drawing/2014/main" id="{CCC71951-9353-BE5F-099C-F3FDD73DABAC}"/>
                </a:ext>
              </a:extLst>
            </p:cNvPr>
            <p:cNvSpPr/>
            <p:nvPr/>
          </p:nvSpPr>
          <p:spPr>
            <a:xfrm>
              <a:off x="1538994" y="6550094"/>
              <a:ext cx="108914" cy="104856"/>
            </a:xfrm>
            <a:custGeom>
              <a:avLst/>
              <a:gdLst>
                <a:gd name="connsiteX0" fmla="*/ 652145 w 852169"/>
                <a:gd name="connsiteY0" fmla="*/ 365125 h 820419"/>
                <a:gd name="connsiteX1" fmla="*/ 200025 w 852169"/>
                <a:gd name="connsiteY1" fmla="*/ 365125 h 820419"/>
                <a:gd name="connsiteX2" fmla="*/ 424180 w 852169"/>
                <a:gd name="connsiteY2" fmla="*/ 121920 h 820419"/>
                <a:gd name="connsiteX3" fmla="*/ 652145 w 852169"/>
                <a:gd name="connsiteY3" fmla="*/ 365125 h 820419"/>
                <a:gd name="connsiteX4" fmla="*/ 199390 w 852169"/>
                <a:gd name="connsiteY4" fmla="*/ 485775 h 820419"/>
                <a:gd name="connsiteX5" fmla="*/ 852170 w 852169"/>
                <a:gd name="connsiteY5" fmla="*/ 485775 h 820419"/>
                <a:gd name="connsiteX6" fmla="*/ 852170 w 852169"/>
                <a:gd name="connsiteY6" fmla="*/ 426720 h 820419"/>
                <a:gd name="connsiteX7" fmla="*/ 407670 w 852169"/>
                <a:gd name="connsiteY7" fmla="*/ 0 h 820419"/>
                <a:gd name="connsiteX8" fmla="*/ 0 w 852169"/>
                <a:gd name="connsiteY8" fmla="*/ 410210 h 820419"/>
                <a:gd name="connsiteX9" fmla="*/ 0 w 852169"/>
                <a:gd name="connsiteY9" fmla="*/ 421640 h 820419"/>
                <a:gd name="connsiteX10" fmla="*/ 398145 w 852169"/>
                <a:gd name="connsiteY10" fmla="*/ 820420 h 820419"/>
                <a:gd name="connsiteX11" fmla="*/ 828675 w 852169"/>
                <a:gd name="connsiteY11" fmla="*/ 820420 h 820419"/>
                <a:gd name="connsiteX12" fmla="*/ 828675 w 852169"/>
                <a:gd name="connsiteY12" fmla="*/ 680720 h 820419"/>
                <a:gd name="connsiteX13" fmla="*/ 447040 w 852169"/>
                <a:gd name="connsiteY13" fmla="*/ 680720 h 820419"/>
                <a:gd name="connsiteX14" fmla="*/ 199390 w 852169"/>
                <a:gd name="connsiteY14" fmla="*/ 485775 h 82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169" h="820419">
                  <a:moveTo>
                    <a:pt x="652145" y="365125"/>
                  </a:moveTo>
                  <a:lnTo>
                    <a:pt x="200025" y="365125"/>
                  </a:lnTo>
                  <a:cubicBezTo>
                    <a:pt x="200025" y="297180"/>
                    <a:pt x="204470" y="121920"/>
                    <a:pt x="424180" y="121920"/>
                  </a:cubicBezTo>
                  <a:cubicBezTo>
                    <a:pt x="683895" y="121285"/>
                    <a:pt x="652145" y="365125"/>
                    <a:pt x="652145" y="365125"/>
                  </a:cubicBezTo>
                  <a:moveTo>
                    <a:pt x="199390" y="485775"/>
                  </a:moveTo>
                  <a:lnTo>
                    <a:pt x="852170" y="485775"/>
                  </a:lnTo>
                  <a:cubicBezTo>
                    <a:pt x="852170" y="463550"/>
                    <a:pt x="852170" y="426720"/>
                    <a:pt x="852170" y="426720"/>
                  </a:cubicBezTo>
                  <a:cubicBezTo>
                    <a:pt x="852170" y="71755"/>
                    <a:pt x="619125" y="0"/>
                    <a:pt x="407670" y="0"/>
                  </a:cubicBezTo>
                  <a:cubicBezTo>
                    <a:pt x="109855" y="0"/>
                    <a:pt x="0" y="212725"/>
                    <a:pt x="0" y="410210"/>
                  </a:cubicBezTo>
                  <a:lnTo>
                    <a:pt x="0" y="421640"/>
                  </a:lnTo>
                  <a:cubicBezTo>
                    <a:pt x="0" y="619760"/>
                    <a:pt x="86995" y="820420"/>
                    <a:pt x="398145" y="820420"/>
                  </a:cubicBezTo>
                  <a:lnTo>
                    <a:pt x="828675" y="820420"/>
                  </a:lnTo>
                  <a:lnTo>
                    <a:pt x="828675" y="680720"/>
                  </a:lnTo>
                  <a:lnTo>
                    <a:pt x="447040" y="680720"/>
                  </a:lnTo>
                  <a:cubicBezTo>
                    <a:pt x="271780" y="679450"/>
                    <a:pt x="213995" y="579120"/>
                    <a:pt x="199390" y="485775"/>
                  </a:cubicBezTo>
                </a:path>
              </a:pathLst>
            </a:custGeom>
            <a:grpFill/>
            <a:ln w="6350" cap="flat">
              <a:noFill/>
              <a:prstDash val="solid"/>
              <a:miter/>
            </a:ln>
          </p:spPr>
          <p:txBody>
            <a:bodyPr rtlCol="0" anchor="ctr"/>
            <a:lstStyle/>
            <a:p>
              <a:endParaRPr lang="fr-FR"/>
            </a:p>
          </p:txBody>
        </p:sp>
        <p:sp>
          <p:nvSpPr>
            <p:cNvPr id="21" name="Forme libre 20">
              <a:extLst>
                <a:ext uri="{FF2B5EF4-FFF2-40B4-BE49-F238E27FC236}">
                  <a16:creationId xmlns:a16="http://schemas.microsoft.com/office/drawing/2014/main" id="{49876229-DA26-14ED-96CA-800A61466ABD}"/>
                </a:ext>
              </a:extLst>
            </p:cNvPr>
            <p:cNvSpPr/>
            <p:nvPr/>
          </p:nvSpPr>
          <p:spPr>
            <a:xfrm>
              <a:off x="1662192" y="6552934"/>
              <a:ext cx="102259" cy="101366"/>
            </a:xfrm>
            <a:custGeom>
              <a:avLst/>
              <a:gdLst>
                <a:gd name="connsiteX0" fmla="*/ 472440 w 800100"/>
                <a:gd name="connsiteY0" fmla="*/ 336550 h 793114"/>
                <a:gd name="connsiteX1" fmla="*/ 367030 w 800100"/>
                <a:gd name="connsiteY1" fmla="*/ 336550 h 793114"/>
                <a:gd name="connsiteX2" fmla="*/ 207010 w 800100"/>
                <a:gd name="connsiteY2" fmla="*/ 234950 h 793114"/>
                <a:gd name="connsiteX3" fmla="*/ 355600 w 800100"/>
                <a:gd name="connsiteY3" fmla="*/ 137795 h 793114"/>
                <a:gd name="connsiteX4" fmla="*/ 769620 w 800100"/>
                <a:gd name="connsiteY4" fmla="*/ 137795 h 793114"/>
                <a:gd name="connsiteX5" fmla="*/ 769620 w 800100"/>
                <a:gd name="connsiteY5" fmla="*/ 0 h 793114"/>
                <a:gd name="connsiteX6" fmla="*/ 357505 w 800100"/>
                <a:gd name="connsiteY6" fmla="*/ 0 h 793114"/>
                <a:gd name="connsiteX7" fmla="*/ 0 w 800100"/>
                <a:gd name="connsiteY7" fmla="*/ 234315 h 793114"/>
                <a:gd name="connsiteX8" fmla="*/ 327660 w 800100"/>
                <a:gd name="connsiteY8" fmla="*/ 456565 h 793114"/>
                <a:gd name="connsiteX9" fmla="*/ 433070 w 800100"/>
                <a:gd name="connsiteY9" fmla="*/ 456565 h 793114"/>
                <a:gd name="connsiteX10" fmla="*/ 593090 w 800100"/>
                <a:gd name="connsiteY10" fmla="*/ 558165 h 793114"/>
                <a:gd name="connsiteX11" fmla="*/ 444500 w 800100"/>
                <a:gd name="connsiteY11" fmla="*/ 655320 h 793114"/>
                <a:gd name="connsiteX12" fmla="*/ 30480 w 800100"/>
                <a:gd name="connsiteY12" fmla="*/ 655320 h 793114"/>
                <a:gd name="connsiteX13" fmla="*/ 30480 w 800100"/>
                <a:gd name="connsiteY13" fmla="*/ 793115 h 793114"/>
                <a:gd name="connsiteX14" fmla="*/ 442595 w 800100"/>
                <a:gd name="connsiteY14" fmla="*/ 793115 h 793114"/>
                <a:gd name="connsiteX15" fmla="*/ 800100 w 800100"/>
                <a:gd name="connsiteY15" fmla="*/ 558800 h 793114"/>
                <a:gd name="connsiteX16" fmla="*/ 472440 w 800100"/>
                <a:gd name="connsiteY16" fmla="*/ 336550 h 7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100" h="793114">
                  <a:moveTo>
                    <a:pt x="472440" y="336550"/>
                  </a:moveTo>
                  <a:lnTo>
                    <a:pt x="367030" y="336550"/>
                  </a:lnTo>
                  <a:cubicBezTo>
                    <a:pt x="268605" y="336550"/>
                    <a:pt x="207010" y="305435"/>
                    <a:pt x="207010" y="234950"/>
                  </a:cubicBezTo>
                  <a:cubicBezTo>
                    <a:pt x="207010" y="166370"/>
                    <a:pt x="255270" y="139065"/>
                    <a:pt x="355600" y="137795"/>
                  </a:cubicBezTo>
                  <a:lnTo>
                    <a:pt x="769620" y="137795"/>
                  </a:lnTo>
                  <a:lnTo>
                    <a:pt x="769620" y="0"/>
                  </a:lnTo>
                  <a:lnTo>
                    <a:pt x="357505" y="0"/>
                  </a:lnTo>
                  <a:cubicBezTo>
                    <a:pt x="189865" y="0"/>
                    <a:pt x="0" y="27940"/>
                    <a:pt x="0" y="234315"/>
                  </a:cubicBezTo>
                  <a:cubicBezTo>
                    <a:pt x="0" y="459740"/>
                    <a:pt x="252730" y="456565"/>
                    <a:pt x="327660" y="456565"/>
                  </a:cubicBezTo>
                  <a:lnTo>
                    <a:pt x="433070" y="456565"/>
                  </a:lnTo>
                  <a:cubicBezTo>
                    <a:pt x="532130" y="456565"/>
                    <a:pt x="593090" y="487680"/>
                    <a:pt x="593090" y="558165"/>
                  </a:cubicBezTo>
                  <a:cubicBezTo>
                    <a:pt x="593090" y="626110"/>
                    <a:pt x="544830" y="654050"/>
                    <a:pt x="444500" y="655320"/>
                  </a:cubicBezTo>
                  <a:lnTo>
                    <a:pt x="30480" y="655320"/>
                  </a:lnTo>
                  <a:lnTo>
                    <a:pt x="30480" y="793115"/>
                  </a:lnTo>
                  <a:lnTo>
                    <a:pt x="442595" y="793115"/>
                  </a:lnTo>
                  <a:cubicBezTo>
                    <a:pt x="610235" y="793115"/>
                    <a:pt x="800100" y="765175"/>
                    <a:pt x="800100" y="558800"/>
                  </a:cubicBezTo>
                  <a:cubicBezTo>
                    <a:pt x="799465" y="332740"/>
                    <a:pt x="546735" y="336550"/>
                    <a:pt x="472440" y="336550"/>
                  </a:cubicBezTo>
                </a:path>
              </a:pathLst>
            </a:custGeom>
            <a:grpFill/>
            <a:ln w="6350" cap="flat">
              <a:noFill/>
              <a:prstDash val="solid"/>
              <a:miter/>
            </a:ln>
          </p:spPr>
          <p:txBody>
            <a:bodyPr rtlCol="0" anchor="ctr"/>
            <a:lstStyle/>
            <a:p>
              <a:endParaRPr lang="fr-FR"/>
            </a:p>
          </p:txBody>
        </p:sp>
      </p:grpSp>
      <p:sp>
        <p:nvSpPr>
          <p:cNvPr id="35" name="Titre 1">
            <a:extLst>
              <a:ext uri="{FF2B5EF4-FFF2-40B4-BE49-F238E27FC236}">
                <a16:creationId xmlns:a16="http://schemas.microsoft.com/office/drawing/2014/main" id="{C9407B49-6728-C38A-5A7B-4E2073027215}"/>
              </a:ext>
            </a:extLst>
          </p:cNvPr>
          <p:cNvSpPr>
            <a:spLocks noGrp="1"/>
          </p:cNvSpPr>
          <p:nvPr>
            <p:ph type="ctrTitle" hasCustomPrompt="1"/>
          </p:nvPr>
        </p:nvSpPr>
        <p:spPr>
          <a:xfrm>
            <a:off x="1035586" y="4630680"/>
            <a:ext cx="10168568" cy="725835"/>
          </a:xfrm>
        </p:spPr>
        <p:txBody>
          <a:bodyPr anchor="t">
            <a:normAutofit/>
          </a:bodyPr>
          <a:lstStyle>
            <a:lvl1pPr algn="ctr">
              <a:defRPr sz="2400" b="0" i="0" cap="all" baseline="0">
                <a:solidFill>
                  <a:schemeClr val="tx1"/>
                </a:solidFill>
                <a:latin typeface="CNES Sans ExtraLight" pitchFamily="2" charset="77"/>
              </a:defRPr>
            </a:lvl1pPr>
          </a:lstStyle>
          <a:p>
            <a:r>
              <a:rPr lang="fr-FR" dirty="0"/>
              <a:t>STYLE DU SOUS-TITRE</a:t>
            </a:r>
          </a:p>
        </p:txBody>
      </p:sp>
      <p:sp>
        <p:nvSpPr>
          <p:cNvPr id="36" name="Sous-titre 2">
            <a:extLst>
              <a:ext uri="{FF2B5EF4-FFF2-40B4-BE49-F238E27FC236}">
                <a16:creationId xmlns:a16="http://schemas.microsoft.com/office/drawing/2014/main" id="{2076D4A0-7966-25F8-35F9-F6C6F27AF212}"/>
              </a:ext>
            </a:extLst>
          </p:cNvPr>
          <p:cNvSpPr>
            <a:spLocks noGrp="1"/>
          </p:cNvSpPr>
          <p:nvPr>
            <p:ph type="subTitle" idx="1" hasCustomPrompt="1"/>
          </p:nvPr>
        </p:nvSpPr>
        <p:spPr>
          <a:xfrm>
            <a:off x="1035593" y="3439518"/>
            <a:ext cx="10159090" cy="873222"/>
          </a:xfrm>
        </p:spPr>
        <p:txBody>
          <a:bodyPr tIns="144000" anchor="t">
            <a:noAutofit/>
          </a:bodyPr>
          <a:lstStyle>
            <a:lvl1pPr marL="0" indent="0" algn="ctr">
              <a:lnSpc>
                <a:spcPct val="70000"/>
              </a:lnSpc>
              <a:buNone/>
              <a:defRPr sz="4800" cap="all" baseline="0">
                <a:ln w="12700">
                  <a:noFill/>
                </a:ln>
                <a:solidFill>
                  <a:schemeClr val="tx1"/>
                </a:solidFill>
                <a:latin typeface="CNES Poster"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INSÉREZ LE TITRE </a:t>
            </a:r>
            <a:br>
              <a:rPr lang="fr-FR" dirty="0"/>
            </a:br>
            <a:r>
              <a:rPr lang="fr-FR" dirty="0"/>
              <a:t>DE VOTRE PARTIE</a:t>
            </a:r>
          </a:p>
        </p:txBody>
      </p:sp>
      <p:sp>
        <p:nvSpPr>
          <p:cNvPr id="48" name="Espace réservé du texte 60">
            <a:extLst>
              <a:ext uri="{FF2B5EF4-FFF2-40B4-BE49-F238E27FC236}">
                <a16:creationId xmlns:a16="http://schemas.microsoft.com/office/drawing/2014/main" id="{C10315D9-1EF7-3E8C-8836-178FF2DB3C8B}"/>
              </a:ext>
            </a:extLst>
          </p:cNvPr>
          <p:cNvSpPr>
            <a:spLocks noGrp="1"/>
          </p:cNvSpPr>
          <p:nvPr>
            <p:ph type="body" sz="quarter" idx="13" hasCustomPrompt="1"/>
          </p:nvPr>
        </p:nvSpPr>
        <p:spPr>
          <a:xfrm>
            <a:off x="3241699" y="959616"/>
            <a:ext cx="5746879" cy="2471482"/>
          </a:xfrm>
        </p:spPr>
        <p:txBody>
          <a:bodyPr tIns="0" anchor="t">
            <a:noAutofit/>
          </a:bodyPr>
          <a:lstStyle>
            <a:lvl1pPr algn="ctr">
              <a:defRPr sz="20800" cap="all" baseline="0">
                <a:ln w="15875">
                  <a:noFill/>
                </a:ln>
                <a:gradFill>
                  <a:gsLst>
                    <a:gs pos="12000">
                      <a:schemeClr val="accent4"/>
                    </a:gs>
                    <a:gs pos="29000">
                      <a:schemeClr val="accent3"/>
                    </a:gs>
                    <a:gs pos="73000">
                      <a:schemeClr val="tx2"/>
                    </a:gs>
                    <a:gs pos="56000">
                      <a:schemeClr val="bg2"/>
                    </a:gs>
                  </a:gsLst>
                  <a:lin ang="13500000" scaled="1"/>
                </a:gradFill>
                <a:latin typeface="CNES Poster" pitchFamily="2" charset="77"/>
              </a:defRPr>
            </a:lvl1pPr>
          </a:lstStyle>
          <a:p>
            <a:pPr lvl="0"/>
            <a:r>
              <a:rPr lang="fr-FR" dirty="0"/>
              <a:t>00</a:t>
            </a:r>
          </a:p>
        </p:txBody>
      </p:sp>
      <p:cxnSp>
        <p:nvCxnSpPr>
          <p:cNvPr id="49" name="Connecteur droit 48">
            <a:extLst>
              <a:ext uri="{FF2B5EF4-FFF2-40B4-BE49-F238E27FC236}">
                <a16:creationId xmlns:a16="http://schemas.microsoft.com/office/drawing/2014/main" id="{CCDF6B26-A83B-6476-CC14-C2E57A0989DC}"/>
              </a:ext>
            </a:extLst>
          </p:cNvPr>
          <p:cNvCxnSpPr/>
          <p:nvPr userDrawn="1"/>
        </p:nvCxnSpPr>
        <p:spPr>
          <a:xfrm>
            <a:off x="0" y="6149975"/>
            <a:ext cx="12192000" cy="0"/>
          </a:xfrm>
          <a:prstGeom prst="line">
            <a:avLst/>
          </a:prstGeom>
          <a:ln w="12700">
            <a:gradFill flip="none" rotWithShape="1">
              <a:gsLst>
                <a:gs pos="100000">
                  <a:schemeClr val="accent4"/>
                </a:gs>
                <a:gs pos="45000">
                  <a:schemeClr val="accent2"/>
                </a:gs>
                <a:gs pos="75000">
                  <a:schemeClr val="accent3"/>
                </a:gs>
                <a:gs pos="14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69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TEXTE DEUX BLOC CLAIR">
    <p:bg>
      <p:bgPr>
        <a:solidFill>
          <a:schemeClr val="bg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9FC8835A-7CFB-D691-6827-139C58D0C5DE}"/>
              </a:ext>
            </a:extLst>
          </p:cNvPr>
          <p:cNvGrpSpPr/>
          <p:nvPr userDrawn="1"/>
        </p:nvGrpSpPr>
        <p:grpSpPr>
          <a:xfrm>
            <a:off x="359170" y="6153060"/>
            <a:ext cx="781291" cy="704939"/>
            <a:chOff x="2295604" y="0"/>
            <a:chExt cx="7600791" cy="6858000"/>
          </a:xfrm>
        </p:grpSpPr>
        <p:sp>
          <p:nvSpPr>
            <p:cNvPr id="12" name="Forme libre 11">
              <a:extLst>
                <a:ext uri="{FF2B5EF4-FFF2-40B4-BE49-F238E27FC236}">
                  <a16:creationId xmlns:a16="http://schemas.microsoft.com/office/drawing/2014/main" id="{47729041-8899-A4AF-ABE4-A94CF572DC95}"/>
                </a:ext>
              </a:extLst>
            </p:cNvPr>
            <p:cNvSpPr/>
            <p:nvPr/>
          </p:nvSpPr>
          <p:spPr>
            <a:xfrm>
              <a:off x="2295604" y="0"/>
              <a:ext cx="7600791" cy="6858000"/>
            </a:xfrm>
            <a:custGeom>
              <a:avLst/>
              <a:gdLst>
                <a:gd name="connsiteX0" fmla="*/ 0 w 7600791"/>
                <a:gd name="connsiteY0" fmla="*/ 0 h 6858000"/>
                <a:gd name="connsiteX1" fmla="*/ 7600791 w 7600791"/>
                <a:gd name="connsiteY1" fmla="*/ 0 h 6858000"/>
                <a:gd name="connsiteX2" fmla="*/ 7600791 w 7600791"/>
                <a:gd name="connsiteY2" fmla="*/ 6858000 h 6858000"/>
                <a:gd name="connsiteX3" fmla="*/ 0 w 76007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00791" h="6858000">
                  <a:moveTo>
                    <a:pt x="0" y="0"/>
                  </a:moveTo>
                  <a:lnTo>
                    <a:pt x="7600791" y="0"/>
                  </a:lnTo>
                  <a:lnTo>
                    <a:pt x="7600791" y="6858000"/>
                  </a:lnTo>
                  <a:lnTo>
                    <a:pt x="0" y="6858000"/>
                  </a:lnTo>
                  <a:close/>
                </a:path>
              </a:pathLst>
            </a:custGeom>
            <a:solidFill>
              <a:srgbClr val="FFFFFF"/>
            </a:solidFill>
            <a:ln w="893" cap="flat">
              <a:noFill/>
              <a:prstDash val="solid"/>
              <a:miter/>
            </a:ln>
          </p:spPr>
          <p:txBody>
            <a:bodyPr rtlCol="0" anchor="ctr"/>
            <a:lstStyle/>
            <a:p>
              <a:endParaRPr lang="fr-FR"/>
            </a:p>
          </p:txBody>
        </p:sp>
        <p:grpSp>
          <p:nvGrpSpPr>
            <p:cNvPr id="13" name="Graphique 12">
              <a:extLst>
                <a:ext uri="{FF2B5EF4-FFF2-40B4-BE49-F238E27FC236}">
                  <a16:creationId xmlns:a16="http://schemas.microsoft.com/office/drawing/2014/main" id="{FA8D4AAA-C09A-C6CA-BA54-8F72EB9777F6}"/>
                </a:ext>
              </a:extLst>
            </p:cNvPr>
            <p:cNvGrpSpPr/>
            <p:nvPr/>
          </p:nvGrpSpPr>
          <p:grpSpPr>
            <a:xfrm>
              <a:off x="3189814" y="894132"/>
              <a:ext cx="2464444" cy="894132"/>
              <a:chOff x="3189814" y="894132"/>
              <a:chExt cx="2464444" cy="894132"/>
            </a:xfrm>
          </p:grpSpPr>
          <p:sp>
            <p:nvSpPr>
              <p:cNvPr id="62" name="Forme libre 61">
                <a:extLst>
                  <a:ext uri="{FF2B5EF4-FFF2-40B4-BE49-F238E27FC236}">
                    <a16:creationId xmlns:a16="http://schemas.microsoft.com/office/drawing/2014/main" id="{00CB1C74-08A1-4F67-DB6E-4C0065B969B8}"/>
                  </a:ext>
                </a:extLst>
              </p:cNvPr>
              <p:cNvSpPr/>
              <p:nvPr/>
            </p:nvSpPr>
            <p:spPr>
              <a:xfrm>
                <a:off x="3189814" y="894132"/>
                <a:ext cx="1166050" cy="894132"/>
              </a:xfrm>
              <a:custGeom>
                <a:avLst/>
                <a:gdLst>
                  <a:gd name="connsiteX0" fmla="*/ 1023871 w 1166050"/>
                  <a:gd name="connsiteY0" fmla="*/ 790414 h 894132"/>
                  <a:gd name="connsiteX1" fmla="*/ 1052486 w 1166050"/>
                  <a:gd name="connsiteY1" fmla="*/ 760013 h 894132"/>
                  <a:gd name="connsiteX2" fmla="*/ 1108821 w 1166050"/>
                  <a:gd name="connsiteY2" fmla="*/ 702789 h 894132"/>
                  <a:gd name="connsiteX3" fmla="*/ 1127600 w 1166050"/>
                  <a:gd name="connsiteY3" fmla="*/ 688482 h 894132"/>
                  <a:gd name="connsiteX4" fmla="*/ 1131177 w 1166050"/>
                  <a:gd name="connsiteY4" fmla="*/ 681329 h 894132"/>
                  <a:gd name="connsiteX5" fmla="*/ 1108821 w 1166050"/>
                  <a:gd name="connsiteY5" fmla="*/ 694741 h 894132"/>
                  <a:gd name="connsiteX6" fmla="*/ 1107033 w 1166050"/>
                  <a:gd name="connsiteY6" fmla="*/ 691165 h 894132"/>
                  <a:gd name="connsiteX7" fmla="*/ 1124917 w 1166050"/>
                  <a:gd name="connsiteY7" fmla="*/ 677753 h 894132"/>
                  <a:gd name="connsiteX8" fmla="*/ 1124023 w 1166050"/>
                  <a:gd name="connsiteY8" fmla="*/ 677753 h 894132"/>
                  <a:gd name="connsiteX9" fmla="*/ 1122234 w 1166050"/>
                  <a:gd name="connsiteY9" fmla="*/ 674176 h 894132"/>
                  <a:gd name="connsiteX10" fmla="*/ 1068582 w 1166050"/>
                  <a:gd name="connsiteY10" fmla="*/ 699212 h 894132"/>
                  <a:gd name="connsiteX11" fmla="*/ 1060534 w 1166050"/>
                  <a:gd name="connsiteY11" fmla="*/ 697424 h 894132"/>
                  <a:gd name="connsiteX12" fmla="*/ 991680 w 1166050"/>
                  <a:gd name="connsiteY12" fmla="*/ 737660 h 894132"/>
                  <a:gd name="connsiteX13" fmla="*/ 991680 w 1166050"/>
                  <a:gd name="connsiteY13" fmla="*/ 734083 h 894132"/>
                  <a:gd name="connsiteX14" fmla="*/ 961277 w 1166050"/>
                  <a:gd name="connsiteY14" fmla="*/ 745707 h 894132"/>
                  <a:gd name="connsiteX15" fmla="*/ 919249 w 1166050"/>
                  <a:gd name="connsiteY15" fmla="*/ 747495 h 894132"/>
                  <a:gd name="connsiteX16" fmla="*/ 857548 w 1166050"/>
                  <a:gd name="connsiteY16" fmla="*/ 758225 h 894132"/>
                  <a:gd name="connsiteX17" fmla="*/ 855760 w 1166050"/>
                  <a:gd name="connsiteY17" fmla="*/ 759119 h 894132"/>
                  <a:gd name="connsiteX18" fmla="*/ 824462 w 1166050"/>
                  <a:gd name="connsiteY18" fmla="*/ 771637 h 894132"/>
                  <a:gd name="connsiteX19" fmla="*/ 820885 w 1166050"/>
                  <a:gd name="connsiteY19" fmla="*/ 775213 h 894132"/>
                  <a:gd name="connsiteX20" fmla="*/ 809261 w 1166050"/>
                  <a:gd name="connsiteY20" fmla="*/ 785049 h 894132"/>
                  <a:gd name="connsiteX21" fmla="*/ 781540 w 1166050"/>
                  <a:gd name="connsiteY21" fmla="*/ 807402 h 894132"/>
                  <a:gd name="connsiteX22" fmla="*/ 778858 w 1166050"/>
                  <a:gd name="connsiteY22" fmla="*/ 808296 h 894132"/>
                  <a:gd name="connsiteX23" fmla="*/ 752031 w 1166050"/>
                  <a:gd name="connsiteY23" fmla="*/ 834226 h 894132"/>
                  <a:gd name="connsiteX24" fmla="*/ 746666 w 1166050"/>
                  <a:gd name="connsiteY24" fmla="*/ 835120 h 894132"/>
                  <a:gd name="connsiteX25" fmla="*/ 747560 w 1166050"/>
                  <a:gd name="connsiteY25" fmla="*/ 833332 h 894132"/>
                  <a:gd name="connsiteX26" fmla="*/ 752031 w 1166050"/>
                  <a:gd name="connsiteY26" fmla="*/ 826179 h 894132"/>
                  <a:gd name="connsiteX27" fmla="*/ 757396 w 1166050"/>
                  <a:gd name="connsiteY27" fmla="*/ 818132 h 894132"/>
                  <a:gd name="connsiteX28" fmla="*/ 764550 w 1166050"/>
                  <a:gd name="connsiteY28" fmla="*/ 808296 h 894132"/>
                  <a:gd name="connsiteX29" fmla="*/ 764550 w 1166050"/>
                  <a:gd name="connsiteY29" fmla="*/ 806508 h 894132"/>
                  <a:gd name="connsiteX30" fmla="*/ 761868 w 1166050"/>
                  <a:gd name="connsiteY30" fmla="*/ 805614 h 894132"/>
                  <a:gd name="connsiteX31" fmla="*/ 790482 w 1166050"/>
                  <a:gd name="connsiteY31" fmla="*/ 784155 h 894132"/>
                  <a:gd name="connsiteX32" fmla="*/ 788694 w 1166050"/>
                  <a:gd name="connsiteY32" fmla="*/ 782366 h 894132"/>
                  <a:gd name="connsiteX33" fmla="*/ 791377 w 1166050"/>
                  <a:gd name="connsiteY33" fmla="*/ 777896 h 894132"/>
                  <a:gd name="connsiteX34" fmla="*/ 792271 w 1166050"/>
                  <a:gd name="connsiteY34" fmla="*/ 776107 h 894132"/>
                  <a:gd name="connsiteX35" fmla="*/ 791377 w 1166050"/>
                  <a:gd name="connsiteY35" fmla="*/ 774319 h 894132"/>
                  <a:gd name="connsiteX36" fmla="*/ 783329 w 1166050"/>
                  <a:gd name="connsiteY36" fmla="*/ 779684 h 894132"/>
                  <a:gd name="connsiteX37" fmla="*/ 769915 w 1166050"/>
                  <a:gd name="connsiteY37" fmla="*/ 790414 h 894132"/>
                  <a:gd name="connsiteX38" fmla="*/ 767233 w 1166050"/>
                  <a:gd name="connsiteY38" fmla="*/ 790414 h 894132"/>
                  <a:gd name="connsiteX39" fmla="*/ 765444 w 1166050"/>
                  <a:gd name="connsiteY39" fmla="*/ 789519 h 894132"/>
                  <a:gd name="connsiteX40" fmla="*/ 765444 w 1166050"/>
                  <a:gd name="connsiteY40" fmla="*/ 788625 h 894132"/>
                  <a:gd name="connsiteX41" fmla="*/ 766339 w 1166050"/>
                  <a:gd name="connsiteY41" fmla="*/ 786837 h 894132"/>
                  <a:gd name="connsiteX42" fmla="*/ 767233 w 1166050"/>
                  <a:gd name="connsiteY42" fmla="*/ 785049 h 894132"/>
                  <a:gd name="connsiteX43" fmla="*/ 768127 w 1166050"/>
                  <a:gd name="connsiteY43" fmla="*/ 784155 h 894132"/>
                  <a:gd name="connsiteX44" fmla="*/ 769021 w 1166050"/>
                  <a:gd name="connsiteY44" fmla="*/ 782366 h 894132"/>
                  <a:gd name="connsiteX45" fmla="*/ 769915 w 1166050"/>
                  <a:gd name="connsiteY45" fmla="*/ 780578 h 894132"/>
                  <a:gd name="connsiteX46" fmla="*/ 771704 w 1166050"/>
                  <a:gd name="connsiteY46" fmla="*/ 777002 h 894132"/>
                  <a:gd name="connsiteX47" fmla="*/ 772598 w 1166050"/>
                  <a:gd name="connsiteY47" fmla="*/ 775213 h 894132"/>
                  <a:gd name="connsiteX48" fmla="*/ 774387 w 1166050"/>
                  <a:gd name="connsiteY48" fmla="*/ 772531 h 894132"/>
                  <a:gd name="connsiteX49" fmla="*/ 773492 w 1166050"/>
                  <a:gd name="connsiteY49" fmla="*/ 769849 h 894132"/>
                  <a:gd name="connsiteX50" fmla="*/ 785117 w 1166050"/>
                  <a:gd name="connsiteY50" fmla="*/ 760013 h 894132"/>
                  <a:gd name="connsiteX51" fmla="*/ 784223 w 1166050"/>
                  <a:gd name="connsiteY51" fmla="*/ 760013 h 894132"/>
                  <a:gd name="connsiteX52" fmla="*/ 803895 w 1166050"/>
                  <a:gd name="connsiteY52" fmla="*/ 749283 h 894132"/>
                  <a:gd name="connsiteX53" fmla="*/ 806578 w 1166050"/>
                  <a:gd name="connsiteY53" fmla="*/ 746601 h 894132"/>
                  <a:gd name="connsiteX54" fmla="*/ 779752 w 1166050"/>
                  <a:gd name="connsiteY54" fmla="*/ 760013 h 894132"/>
                  <a:gd name="connsiteX55" fmla="*/ 777069 w 1166050"/>
                  <a:gd name="connsiteY55" fmla="*/ 761801 h 894132"/>
                  <a:gd name="connsiteX56" fmla="*/ 772598 w 1166050"/>
                  <a:gd name="connsiteY56" fmla="*/ 760013 h 894132"/>
                  <a:gd name="connsiteX57" fmla="*/ 772598 w 1166050"/>
                  <a:gd name="connsiteY57" fmla="*/ 759119 h 894132"/>
                  <a:gd name="connsiteX58" fmla="*/ 782434 w 1166050"/>
                  <a:gd name="connsiteY58" fmla="*/ 751072 h 894132"/>
                  <a:gd name="connsiteX59" fmla="*/ 786011 w 1166050"/>
                  <a:gd name="connsiteY59" fmla="*/ 752860 h 894132"/>
                  <a:gd name="connsiteX60" fmla="*/ 977372 w 1166050"/>
                  <a:gd name="connsiteY60" fmla="*/ 699212 h 894132"/>
                  <a:gd name="connsiteX61" fmla="*/ 992574 w 1166050"/>
                  <a:gd name="connsiteY61" fmla="*/ 689377 h 894132"/>
                  <a:gd name="connsiteX62" fmla="*/ 1017612 w 1166050"/>
                  <a:gd name="connsiteY62" fmla="*/ 672388 h 894132"/>
                  <a:gd name="connsiteX63" fmla="*/ 1046227 w 1166050"/>
                  <a:gd name="connsiteY63" fmla="*/ 633940 h 894132"/>
                  <a:gd name="connsiteX64" fmla="*/ 1044438 w 1166050"/>
                  <a:gd name="connsiteY64" fmla="*/ 630364 h 894132"/>
                  <a:gd name="connsiteX65" fmla="*/ 970219 w 1166050"/>
                  <a:gd name="connsiteY65" fmla="*/ 685800 h 894132"/>
                  <a:gd name="connsiteX66" fmla="*/ 858442 w 1166050"/>
                  <a:gd name="connsiteY66" fmla="*/ 706365 h 894132"/>
                  <a:gd name="connsiteX67" fmla="*/ 866490 w 1166050"/>
                  <a:gd name="connsiteY67" fmla="*/ 702789 h 894132"/>
                  <a:gd name="connsiteX68" fmla="*/ 873644 w 1166050"/>
                  <a:gd name="connsiteY68" fmla="*/ 692953 h 894132"/>
                  <a:gd name="connsiteX69" fmla="*/ 879009 w 1166050"/>
                  <a:gd name="connsiteY69" fmla="*/ 692953 h 894132"/>
                  <a:gd name="connsiteX70" fmla="*/ 882586 w 1166050"/>
                  <a:gd name="connsiteY70" fmla="*/ 689377 h 894132"/>
                  <a:gd name="connsiteX71" fmla="*/ 889740 w 1166050"/>
                  <a:gd name="connsiteY71" fmla="*/ 687588 h 894132"/>
                  <a:gd name="connsiteX72" fmla="*/ 866490 w 1166050"/>
                  <a:gd name="connsiteY72" fmla="*/ 687588 h 894132"/>
                  <a:gd name="connsiteX73" fmla="*/ 871855 w 1166050"/>
                  <a:gd name="connsiteY73" fmla="*/ 677753 h 894132"/>
                  <a:gd name="connsiteX74" fmla="*/ 879009 w 1166050"/>
                  <a:gd name="connsiteY74" fmla="*/ 677753 h 894132"/>
                  <a:gd name="connsiteX75" fmla="*/ 882586 w 1166050"/>
                  <a:gd name="connsiteY75" fmla="*/ 670600 h 894132"/>
                  <a:gd name="connsiteX76" fmla="*/ 955017 w 1166050"/>
                  <a:gd name="connsiteY76" fmla="*/ 630364 h 894132"/>
                  <a:gd name="connsiteX77" fmla="*/ 941604 w 1166050"/>
                  <a:gd name="connsiteY77" fmla="*/ 632152 h 894132"/>
                  <a:gd name="connsiteX78" fmla="*/ 945181 w 1166050"/>
                  <a:gd name="connsiteY78" fmla="*/ 626787 h 894132"/>
                  <a:gd name="connsiteX79" fmla="*/ 997939 w 1166050"/>
                  <a:gd name="connsiteY79" fmla="*/ 604434 h 894132"/>
                  <a:gd name="connsiteX80" fmla="*/ 979161 w 1166050"/>
                  <a:gd name="connsiteY80" fmla="*/ 604434 h 894132"/>
                  <a:gd name="connsiteX81" fmla="*/ 988997 w 1166050"/>
                  <a:gd name="connsiteY81" fmla="*/ 599069 h 894132"/>
                  <a:gd name="connsiteX82" fmla="*/ 988997 w 1166050"/>
                  <a:gd name="connsiteY82" fmla="*/ 593704 h 894132"/>
                  <a:gd name="connsiteX83" fmla="*/ 992574 w 1166050"/>
                  <a:gd name="connsiteY83" fmla="*/ 591916 h 894132"/>
                  <a:gd name="connsiteX84" fmla="*/ 988997 w 1166050"/>
                  <a:gd name="connsiteY84" fmla="*/ 590128 h 894132"/>
                  <a:gd name="connsiteX85" fmla="*/ 998833 w 1166050"/>
                  <a:gd name="connsiteY85" fmla="*/ 584763 h 894132"/>
                  <a:gd name="connsiteX86" fmla="*/ 993468 w 1166050"/>
                  <a:gd name="connsiteY86" fmla="*/ 582975 h 894132"/>
                  <a:gd name="connsiteX87" fmla="*/ 1015823 w 1166050"/>
                  <a:gd name="connsiteY87" fmla="*/ 573139 h 894132"/>
                  <a:gd name="connsiteX88" fmla="*/ 1008670 w 1166050"/>
                  <a:gd name="connsiteY88" fmla="*/ 569563 h 894132"/>
                  <a:gd name="connsiteX89" fmla="*/ 1012247 w 1166050"/>
                  <a:gd name="connsiteY89" fmla="*/ 567774 h 894132"/>
                  <a:gd name="connsiteX90" fmla="*/ 1008670 w 1166050"/>
                  <a:gd name="connsiteY90" fmla="*/ 567774 h 894132"/>
                  <a:gd name="connsiteX91" fmla="*/ 1006881 w 1166050"/>
                  <a:gd name="connsiteY91" fmla="*/ 560621 h 894132"/>
                  <a:gd name="connsiteX92" fmla="*/ 1022083 w 1166050"/>
                  <a:gd name="connsiteY92" fmla="*/ 520385 h 894132"/>
                  <a:gd name="connsiteX93" fmla="*/ 1018506 w 1166050"/>
                  <a:gd name="connsiteY93" fmla="*/ 518597 h 894132"/>
                  <a:gd name="connsiteX94" fmla="*/ 949652 w 1166050"/>
                  <a:gd name="connsiteY94" fmla="*/ 550786 h 894132"/>
                  <a:gd name="connsiteX95" fmla="*/ 938027 w 1166050"/>
                  <a:gd name="connsiteY95" fmla="*/ 550786 h 894132"/>
                  <a:gd name="connsiteX96" fmla="*/ 909412 w 1166050"/>
                  <a:gd name="connsiteY96" fmla="*/ 548998 h 894132"/>
                  <a:gd name="connsiteX97" fmla="*/ 892422 w 1166050"/>
                  <a:gd name="connsiteY97" fmla="*/ 535586 h 894132"/>
                  <a:gd name="connsiteX98" fmla="*/ 850394 w 1166050"/>
                  <a:gd name="connsiteY98" fmla="*/ 515021 h 894132"/>
                  <a:gd name="connsiteX99" fmla="*/ 720734 w 1166050"/>
                  <a:gd name="connsiteY99" fmla="*/ 496244 h 894132"/>
                  <a:gd name="connsiteX100" fmla="*/ 779752 w 1166050"/>
                  <a:gd name="connsiteY100" fmla="*/ 479255 h 894132"/>
                  <a:gd name="connsiteX101" fmla="*/ 865596 w 1166050"/>
                  <a:gd name="connsiteY101" fmla="*/ 462267 h 894132"/>
                  <a:gd name="connsiteX102" fmla="*/ 848606 w 1166050"/>
                  <a:gd name="connsiteY102" fmla="*/ 462267 h 894132"/>
                  <a:gd name="connsiteX103" fmla="*/ 776175 w 1166050"/>
                  <a:gd name="connsiteY103" fmla="*/ 472102 h 894132"/>
                  <a:gd name="connsiteX104" fmla="*/ 726993 w 1166050"/>
                  <a:gd name="connsiteY104" fmla="*/ 485514 h 894132"/>
                  <a:gd name="connsiteX105" fmla="*/ 700167 w 1166050"/>
                  <a:gd name="connsiteY105" fmla="*/ 497138 h 894132"/>
                  <a:gd name="connsiteX106" fmla="*/ 700167 w 1166050"/>
                  <a:gd name="connsiteY106" fmla="*/ 491773 h 894132"/>
                  <a:gd name="connsiteX107" fmla="*/ 764550 w 1166050"/>
                  <a:gd name="connsiteY107" fmla="*/ 449749 h 894132"/>
                  <a:gd name="connsiteX108" fmla="*/ 853971 w 1166050"/>
                  <a:gd name="connsiteY108" fmla="*/ 453325 h 894132"/>
                  <a:gd name="connsiteX109" fmla="*/ 918354 w 1166050"/>
                  <a:gd name="connsiteY109" fmla="*/ 464949 h 894132"/>
                  <a:gd name="connsiteX110" fmla="*/ 935344 w 1166050"/>
                  <a:gd name="connsiteY110" fmla="*/ 480149 h 894132"/>
                  <a:gd name="connsiteX111" fmla="*/ 965748 w 1166050"/>
                  <a:gd name="connsiteY111" fmla="*/ 487302 h 894132"/>
                  <a:gd name="connsiteX112" fmla="*/ 965748 w 1166050"/>
                  <a:gd name="connsiteY112" fmla="*/ 477467 h 894132"/>
                  <a:gd name="connsiteX113" fmla="*/ 988103 w 1166050"/>
                  <a:gd name="connsiteY113" fmla="*/ 475679 h 894132"/>
                  <a:gd name="connsiteX114" fmla="*/ 969324 w 1166050"/>
                  <a:gd name="connsiteY114" fmla="*/ 439913 h 894132"/>
                  <a:gd name="connsiteX115" fmla="*/ 971113 w 1166050"/>
                  <a:gd name="connsiteY115" fmla="*/ 436337 h 894132"/>
                  <a:gd name="connsiteX116" fmla="*/ 1011352 w 1166050"/>
                  <a:gd name="connsiteY116" fmla="*/ 470314 h 894132"/>
                  <a:gd name="connsiteX117" fmla="*/ 1036390 w 1166050"/>
                  <a:gd name="connsiteY117" fmla="*/ 468526 h 894132"/>
                  <a:gd name="connsiteX118" fmla="*/ 997045 w 1166050"/>
                  <a:gd name="connsiteY118" fmla="*/ 417560 h 894132"/>
                  <a:gd name="connsiteX119" fmla="*/ 997045 w 1166050"/>
                  <a:gd name="connsiteY119" fmla="*/ 410407 h 894132"/>
                  <a:gd name="connsiteX120" fmla="*/ 991680 w 1166050"/>
                  <a:gd name="connsiteY120" fmla="*/ 406831 h 894132"/>
                  <a:gd name="connsiteX121" fmla="*/ 991680 w 1166050"/>
                  <a:gd name="connsiteY121" fmla="*/ 399677 h 894132"/>
                  <a:gd name="connsiteX122" fmla="*/ 983632 w 1166050"/>
                  <a:gd name="connsiteY122" fmla="*/ 384477 h 894132"/>
                  <a:gd name="connsiteX123" fmla="*/ 978267 w 1166050"/>
                  <a:gd name="connsiteY123" fmla="*/ 354077 h 894132"/>
                  <a:gd name="connsiteX124" fmla="*/ 971113 w 1166050"/>
                  <a:gd name="connsiteY124" fmla="*/ 325464 h 894132"/>
                  <a:gd name="connsiteX125" fmla="*/ 955911 w 1166050"/>
                  <a:gd name="connsiteY125" fmla="*/ 244098 h 894132"/>
                  <a:gd name="connsiteX126" fmla="*/ 989891 w 1166050"/>
                  <a:gd name="connsiteY126" fmla="*/ 158262 h 894132"/>
                  <a:gd name="connsiteX127" fmla="*/ 1037284 w 1166050"/>
                  <a:gd name="connsiteY127" fmla="*/ 104614 h 894132"/>
                  <a:gd name="connsiteX128" fmla="*/ 1069476 w 1166050"/>
                  <a:gd name="connsiteY128" fmla="*/ 50966 h 894132"/>
                  <a:gd name="connsiteX129" fmla="*/ 1121340 w 1166050"/>
                  <a:gd name="connsiteY129" fmla="*/ 16989 h 894132"/>
                  <a:gd name="connsiteX130" fmla="*/ 1166051 w 1166050"/>
                  <a:gd name="connsiteY130" fmla="*/ 0 h 894132"/>
                  <a:gd name="connsiteX131" fmla="*/ 0 w 1166050"/>
                  <a:gd name="connsiteY131" fmla="*/ 0 h 894132"/>
                  <a:gd name="connsiteX132" fmla="*/ 0 w 1166050"/>
                  <a:gd name="connsiteY132" fmla="*/ 894133 h 894132"/>
                  <a:gd name="connsiteX133" fmla="*/ 828933 w 1166050"/>
                  <a:gd name="connsiteY133" fmla="*/ 894133 h 894132"/>
                  <a:gd name="connsiteX134" fmla="*/ 938027 w 1166050"/>
                  <a:gd name="connsiteY134" fmla="*/ 837803 h 894132"/>
                  <a:gd name="connsiteX135" fmla="*/ 1023871 w 1166050"/>
                  <a:gd name="connsiteY135" fmla="*/ 790414 h 894132"/>
                  <a:gd name="connsiteX136" fmla="*/ 764550 w 1166050"/>
                  <a:gd name="connsiteY136" fmla="*/ 668812 h 894132"/>
                  <a:gd name="connsiteX137" fmla="*/ 756502 w 1166050"/>
                  <a:gd name="connsiteY137" fmla="*/ 667023 h 894132"/>
                  <a:gd name="connsiteX138" fmla="*/ 777069 w 1166050"/>
                  <a:gd name="connsiteY138" fmla="*/ 655400 h 894132"/>
                  <a:gd name="connsiteX139" fmla="*/ 788694 w 1166050"/>
                  <a:gd name="connsiteY139" fmla="*/ 651823 h 894132"/>
                  <a:gd name="connsiteX140" fmla="*/ 800319 w 1166050"/>
                  <a:gd name="connsiteY140" fmla="*/ 658976 h 894132"/>
                  <a:gd name="connsiteX141" fmla="*/ 764550 w 1166050"/>
                  <a:gd name="connsiteY141" fmla="*/ 668812 h 894132"/>
                  <a:gd name="connsiteX142" fmla="*/ 505229 w 1166050"/>
                  <a:gd name="connsiteY142" fmla="*/ 632152 h 894132"/>
                  <a:gd name="connsiteX143" fmla="*/ 503441 w 1166050"/>
                  <a:gd name="connsiteY143" fmla="*/ 628576 h 894132"/>
                  <a:gd name="connsiteX144" fmla="*/ 557988 w 1166050"/>
                  <a:gd name="connsiteY144" fmla="*/ 542739 h 894132"/>
                  <a:gd name="connsiteX145" fmla="*/ 615217 w 1166050"/>
                  <a:gd name="connsiteY145" fmla="*/ 495350 h 894132"/>
                  <a:gd name="connsiteX146" fmla="*/ 710003 w 1166050"/>
                  <a:gd name="connsiteY146" fmla="*/ 421137 h 894132"/>
                  <a:gd name="connsiteX147" fmla="*/ 753820 w 1166050"/>
                  <a:gd name="connsiteY147" fmla="*/ 422925 h 894132"/>
                  <a:gd name="connsiteX148" fmla="*/ 733253 w 1166050"/>
                  <a:gd name="connsiteY148" fmla="*/ 432760 h 894132"/>
                  <a:gd name="connsiteX149" fmla="*/ 727888 w 1166050"/>
                  <a:gd name="connsiteY149" fmla="*/ 430972 h 894132"/>
                  <a:gd name="connsiteX150" fmla="*/ 729676 w 1166050"/>
                  <a:gd name="connsiteY150" fmla="*/ 425607 h 894132"/>
                  <a:gd name="connsiteX151" fmla="*/ 676023 w 1166050"/>
                  <a:gd name="connsiteY151" fmla="*/ 474785 h 894132"/>
                  <a:gd name="connsiteX152" fmla="*/ 637572 w 1166050"/>
                  <a:gd name="connsiteY152" fmla="*/ 518597 h 894132"/>
                  <a:gd name="connsiteX153" fmla="*/ 635784 w 1166050"/>
                  <a:gd name="connsiteY153" fmla="*/ 515021 h 894132"/>
                  <a:gd name="connsiteX154" fmla="*/ 505229 w 1166050"/>
                  <a:gd name="connsiteY154" fmla="*/ 632152 h 894132"/>
                  <a:gd name="connsiteX155" fmla="*/ 645620 w 1166050"/>
                  <a:gd name="connsiteY155" fmla="*/ 520385 h 894132"/>
                  <a:gd name="connsiteX156" fmla="*/ 640255 w 1166050"/>
                  <a:gd name="connsiteY156" fmla="*/ 527538 h 894132"/>
                  <a:gd name="connsiteX157" fmla="*/ 633101 w 1166050"/>
                  <a:gd name="connsiteY157" fmla="*/ 534692 h 894132"/>
                  <a:gd name="connsiteX158" fmla="*/ 629524 w 1166050"/>
                  <a:gd name="connsiteY158" fmla="*/ 532903 h 894132"/>
                  <a:gd name="connsiteX159" fmla="*/ 642938 w 1166050"/>
                  <a:gd name="connsiteY159" fmla="*/ 517703 h 894132"/>
                  <a:gd name="connsiteX160" fmla="*/ 645620 w 1166050"/>
                  <a:gd name="connsiteY160" fmla="*/ 520385 h 894132"/>
                  <a:gd name="connsiteX161" fmla="*/ 724311 w 1166050"/>
                  <a:gd name="connsiteY161" fmla="*/ 773425 h 894132"/>
                  <a:gd name="connsiteX162" fmla="*/ 719840 w 1166050"/>
                  <a:gd name="connsiteY162" fmla="*/ 778790 h 894132"/>
                  <a:gd name="connsiteX163" fmla="*/ 721628 w 1166050"/>
                  <a:gd name="connsiteY163" fmla="*/ 781472 h 894132"/>
                  <a:gd name="connsiteX164" fmla="*/ 709109 w 1166050"/>
                  <a:gd name="connsiteY164" fmla="*/ 790414 h 894132"/>
                  <a:gd name="connsiteX165" fmla="*/ 706426 w 1166050"/>
                  <a:gd name="connsiteY165" fmla="*/ 790414 h 894132"/>
                  <a:gd name="connsiteX166" fmla="*/ 700167 w 1166050"/>
                  <a:gd name="connsiteY166" fmla="*/ 796673 h 894132"/>
                  <a:gd name="connsiteX167" fmla="*/ 691225 w 1166050"/>
                  <a:gd name="connsiteY167" fmla="*/ 794884 h 894132"/>
                  <a:gd name="connsiteX168" fmla="*/ 703744 w 1166050"/>
                  <a:gd name="connsiteY168" fmla="*/ 783261 h 894132"/>
                  <a:gd name="connsiteX169" fmla="*/ 710898 w 1166050"/>
                  <a:gd name="connsiteY169" fmla="*/ 776107 h 894132"/>
                  <a:gd name="connsiteX170" fmla="*/ 714474 w 1166050"/>
                  <a:gd name="connsiteY170" fmla="*/ 772531 h 894132"/>
                  <a:gd name="connsiteX171" fmla="*/ 724311 w 1166050"/>
                  <a:gd name="connsiteY171" fmla="*/ 773425 h 894132"/>
                  <a:gd name="connsiteX172" fmla="*/ 693908 w 1166050"/>
                  <a:gd name="connsiteY172" fmla="*/ 760013 h 894132"/>
                  <a:gd name="connsiteX173" fmla="*/ 674235 w 1166050"/>
                  <a:gd name="connsiteY173" fmla="*/ 773425 h 894132"/>
                  <a:gd name="connsiteX174" fmla="*/ 651880 w 1166050"/>
                  <a:gd name="connsiteY174" fmla="*/ 784155 h 894132"/>
                  <a:gd name="connsiteX175" fmla="*/ 649197 w 1166050"/>
                  <a:gd name="connsiteY175" fmla="*/ 783261 h 894132"/>
                  <a:gd name="connsiteX176" fmla="*/ 632207 w 1166050"/>
                  <a:gd name="connsiteY176" fmla="*/ 796673 h 894132"/>
                  <a:gd name="connsiteX177" fmla="*/ 629524 w 1166050"/>
                  <a:gd name="connsiteY177" fmla="*/ 799355 h 894132"/>
                  <a:gd name="connsiteX178" fmla="*/ 626842 w 1166050"/>
                  <a:gd name="connsiteY178" fmla="*/ 802037 h 894132"/>
                  <a:gd name="connsiteX179" fmla="*/ 623265 w 1166050"/>
                  <a:gd name="connsiteY179" fmla="*/ 805614 h 894132"/>
                  <a:gd name="connsiteX180" fmla="*/ 620582 w 1166050"/>
                  <a:gd name="connsiteY180" fmla="*/ 808296 h 894132"/>
                  <a:gd name="connsiteX181" fmla="*/ 617005 w 1166050"/>
                  <a:gd name="connsiteY181" fmla="*/ 807402 h 894132"/>
                  <a:gd name="connsiteX182" fmla="*/ 614323 w 1166050"/>
                  <a:gd name="connsiteY182" fmla="*/ 809190 h 894132"/>
                  <a:gd name="connsiteX183" fmla="*/ 611640 w 1166050"/>
                  <a:gd name="connsiteY183" fmla="*/ 810979 h 894132"/>
                  <a:gd name="connsiteX184" fmla="*/ 609852 w 1166050"/>
                  <a:gd name="connsiteY184" fmla="*/ 810979 h 894132"/>
                  <a:gd name="connsiteX185" fmla="*/ 603592 w 1166050"/>
                  <a:gd name="connsiteY185" fmla="*/ 816343 h 894132"/>
                  <a:gd name="connsiteX186" fmla="*/ 593756 w 1166050"/>
                  <a:gd name="connsiteY186" fmla="*/ 827073 h 894132"/>
                  <a:gd name="connsiteX187" fmla="*/ 593756 w 1166050"/>
                  <a:gd name="connsiteY187" fmla="*/ 827967 h 894132"/>
                  <a:gd name="connsiteX188" fmla="*/ 592862 w 1166050"/>
                  <a:gd name="connsiteY188" fmla="*/ 828861 h 894132"/>
                  <a:gd name="connsiteX189" fmla="*/ 591968 w 1166050"/>
                  <a:gd name="connsiteY189" fmla="*/ 829755 h 894132"/>
                  <a:gd name="connsiteX190" fmla="*/ 591073 w 1166050"/>
                  <a:gd name="connsiteY190" fmla="*/ 831544 h 894132"/>
                  <a:gd name="connsiteX191" fmla="*/ 589285 w 1166050"/>
                  <a:gd name="connsiteY191" fmla="*/ 832438 h 894132"/>
                  <a:gd name="connsiteX192" fmla="*/ 588391 w 1166050"/>
                  <a:gd name="connsiteY192" fmla="*/ 831544 h 894132"/>
                  <a:gd name="connsiteX193" fmla="*/ 587496 w 1166050"/>
                  <a:gd name="connsiteY193" fmla="*/ 830650 h 894132"/>
                  <a:gd name="connsiteX194" fmla="*/ 585708 w 1166050"/>
                  <a:gd name="connsiteY194" fmla="*/ 827967 h 894132"/>
                  <a:gd name="connsiteX195" fmla="*/ 585708 w 1166050"/>
                  <a:gd name="connsiteY195" fmla="*/ 827073 h 894132"/>
                  <a:gd name="connsiteX196" fmla="*/ 591073 w 1166050"/>
                  <a:gd name="connsiteY196" fmla="*/ 820814 h 894132"/>
                  <a:gd name="connsiteX197" fmla="*/ 592862 w 1166050"/>
                  <a:gd name="connsiteY197" fmla="*/ 819026 h 894132"/>
                  <a:gd name="connsiteX198" fmla="*/ 595544 w 1166050"/>
                  <a:gd name="connsiteY198" fmla="*/ 815449 h 894132"/>
                  <a:gd name="connsiteX199" fmla="*/ 596439 w 1166050"/>
                  <a:gd name="connsiteY199" fmla="*/ 813661 h 894132"/>
                  <a:gd name="connsiteX200" fmla="*/ 601804 w 1166050"/>
                  <a:gd name="connsiteY200" fmla="*/ 806508 h 894132"/>
                  <a:gd name="connsiteX201" fmla="*/ 602698 w 1166050"/>
                  <a:gd name="connsiteY201" fmla="*/ 805614 h 894132"/>
                  <a:gd name="connsiteX202" fmla="*/ 605381 w 1166050"/>
                  <a:gd name="connsiteY202" fmla="*/ 802037 h 894132"/>
                  <a:gd name="connsiteX203" fmla="*/ 607169 w 1166050"/>
                  <a:gd name="connsiteY203" fmla="*/ 798461 h 894132"/>
                  <a:gd name="connsiteX204" fmla="*/ 607169 w 1166050"/>
                  <a:gd name="connsiteY204" fmla="*/ 797567 h 894132"/>
                  <a:gd name="connsiteX205" fmla="*/ 608958 w 1166050"/>
                  <a:gd name="connsiteY205" fmla="*/ 793990 h 894132"/>
                  <a:gd name="connsiteX206" fmla="*/ 608958 w 1166050"/>
                  <a:gd name="connsiteY206" fmla="*/ 793096 h 894132"/>
                  <a:gd name="connsiteX207" fmla="*/ 609852 w 1166050"/>
                  <a:gd name="connsiteY207" fmla="*/ 791308 h 894132"/>
                  <a:gd name="connsiteX208" fmla="*/ 610746 w 1166050"/>
                  <a:gd name="connsiteY208" fmla="*/ 788625 h 894132"/>
                  <a:gd name="connsiteX209" fmla="*/ 610746 w 1166050"/>
                  <a:gd name="connsiteY209" fmla="*/ 787731 h 894132"/>
                  <a:gd name="connsiteX210" fmla="*/ 617900 w 1166050"/>
                  <a:gd name="connsiteY210" fmla="*/ 778790 h 894132"/>
                  <a:gd name="connsiteX211" fmla="*/ 617005 w 1166050"/>
                  <a:gd name="connsiteY211" fmla="*/ 778790 h 894132"/>
                  <a:gd name="connsiteX212" fmla="*/ 610746 w 1166050"/>
                  <a:gd name="connsiteY212" fmla="*/ 784155 h 894132"/>
                  <a:gd name="connsiteX213" fmla="*/ 608063 w 1166050"/>
                  <a:gd name="connsiteY213" fmla="*/ 781472 h 894132"/>
                  <a:gd name="connsiteX214" fmla="*/ 611640 w 1166050"/>
                  <a:gd name="connsiteY214" fmla="*/ 777896 h 894132"/>
                  <a:gd name="connsiteX215" fmla="*/ 620582 w 1166050"/>
                  <a:gd name="connsiteY215" fmla="*/ 768954 h 894132"/>
                  <a:gd name="connsiteX216" fmla="*/ 625948 w 1166050"/>
                  <a:gd name="connsiteY216" fmla="*/ 765378 h 894132"/>
                  <a:gd name="connsiteX217" fmla="*/ 626842 w 1166050"/>
                  <a:gd name="connsiteY217" fmla="*/ 764484 h 894132"/>
                  <a:gd name="connsiteX218" fmla="*/ 630419 w 1166050"/>
                  <a:gd name="connsiteY218" fmla="*/ 760013 h 894132"/>
                  <a:gd name="connsiteX219" fmla="*/ 694802 w 1166050"/>
                  <a:gd name="connsiteY219" fmla="*/ 734977 h 894132"/>
                  <a:gd name="connsiteX220" fmla="*/ 721628 w 1166050"/>
                  <a:gd name="connsiteY220" fmla="*/ 734977 h 894132"/>
                  <a:gd name="connsiteX221" fmla="*/ 736830 w 1166050"/>
                  <a:gd name="connsiteY221" fmla="*/ 738554 h 894132"/>
                  <a:gd name="connsiteX222" fmla="*/ 693908 w 1166050"/>
                  <a:gd name="connsiteY222" fmla="*/ 760013 h 894132"/>
                  <a:gd name="connsiteX223" fmla="*/ 728782 w 1166050"/>
                  <a:gd name="connsiteY223" fmla="*/ 641988 h 894132"/>
                  <a:gd name="connsiteX224" fmla="*/ 735935 w 1166050"/>
                  <a:gd name="connsiteY224" fmla="*/ 638411 h 894132"/>
                  <a:gd name="connsiteX225" fmla="*/ 722522 w 1166050"/>
                  <a:gd name="connsiteY225" fmla="*/ 638411 h 894132"/>
                  <a:gd name="connsiteX226" fmla="*/ 720734 w 1166050"/>
                  <a:gd name="connsiteY226" fmla="*/ 634834 h 894132"/>
                  <a:gd name="connsiteX227" fmla="*/ 693908 w 1166050"/>
                  <a:gd name="connsiteY227" fmla="*/ 641988 h 894132"/>
                  <a:gd name="connsiteX228" fmla="*/ 658139 w 1166050"/>
                  <a:gd name="connsiteY228" fmla="*/ 657188 h 894132"/>
                  <a:gd name="connsiteX229" fmla="*/ 604486 w 1166050"/>
                  <a:gd name="connsiteY229" fmla="*/ 685800 h 894132"/>
                  <a:gd name="connsiteX230" fmla="*/ 602698 w 1166050"/>
                  <a:gd name="connsiteY230" fmla="*/ 682223 h 894132"/>
                  <a:gd name="connsiteX231" fmla="*/ 614323 w 1166050"/>
                  <a:gd name="connsiteY231" fmla="*/ 670600 h 894132"/>
                  <a:gd name="connsiteX232" fmla="*/ 612534 w 1166050"/>
                  <a:gd name="connsiteY232" fmla="*/ 667023 h 894132"/>
                  <a:gd name="connsiteX233" fmla="*/ 661716 w 1166050"/>
                  <a:gd name="connsiteY233" fmla="*/ 623211 h 894132"/>
                  <a:gd name="connsiteX234" fmla="*/ 661716 w 1166050"/>
                  <a:gd name="connsiteY234" fmla="*/ 617846 h 894132"/>
                  <a:gd name="connsiteX235" fmla="*/ 678706 w 1166050"/>
                  <a:gd name="connsiteY235" fmla="*/ 599069 h 894132"/>
                  <a:gd name="connsiteX236" fmla="*/ 695696 w 1166050"/>
                  <a:gd name="connsiteY236" fmla="*/ 583869 h 894132"/>
                  <a:gd name="connsiteX237" fmla="*/ 690331 w 1166050"/>
                  <a:gd name="connsiteY237" fmla="*/ 578504 h 894132"/>
                  <a:gd name="connsiteX238" fmla="*/ 669764 w 1166050"/>
                  <a:gd name="connsiteY238" fmla="*/ 576716 h 894132"/>
                  <a:gd name="connsiteX239" fmla="*/ 680494 w 1166050"/>
                  <a:gd name="connsiteY239" fmla="*/ 570457 h 894132"/>
                  <a:gd name="connsiteX240" fmla="*/ 676918 w 1166050"/>
                  <a:gd name="connsiteY240" fmla="*/ 567774 h 894132"/>
                  <a:gd name="connsiteX241" fmla="*/ 684965 w 1166050"/>
                  <a:gd name="connsiteY241" fmla="*/ 559727 h 894132"/>
                  <a:gd name="connsiteX242" fmla="*/ 705532 w 1166050"/>
                  <a:gd name="connsiteY242" fmla="*/ 552574 h 894132"/>
                  <a:gd name="connsiteX243" fmla="*/ 667975 w 1166050"/>
                  <a:gd name="connsiteY243" fmla="*/ 548998 h 894132"/>
                  <a:gd name="connsiteX244" fmla="*/ 710003 w 1166050"/>
                  <a:gd name="connsiteY244" fmla="*/ 498032 h 894132"/>
                  <a:gd name="connsiteX245" fmla="*/ 715369 w 1166050"/>
                  <a:gd name="connsiteY245" fmla="*/ 499820 h 894132"/>
                  <a:gd name="connsiteX246" fmla="*/ 701955 w 1166050"/>
                  <a:gd name="connsiteY246" fmla="*/ 516809 h 894132"/>
                  <a:gd name="connsiteX247" fmla="*/ 742195 w 1166050"/>
                  <a:gd name="connsiteY247" fmla="*/ 526644 h 894132"/>
                  <a:gd name="connsiteX248" fmla="*/ 735041 w 1166050"/>
                  <a:gd name="connsiteY248" fmla="*/ 528433 h 894132"/>
                  <a:gd name="connsiteX249" fmla="*/ 761868 w 1166050"/>
                  <a:gd name="connsiteY249" fmla="*/ 536480 h 894132"/>
                  <a:gd name="connsiteX250" fmla="*/ 746666 w 1166050"/>
                  <a:gd name="connsiteY250" fmla="*/ 536480 h 894132"/>
                  <a:gd name="connsiteX251" fmla="*/ 898682 w 1166050"/>
                  <a:gd name="connsiteY251" fmla="*/ 597281 h 894132"/>
                  <a:gd name="connsiteX252" fmla="*/ 782434 w 1166050"/>
                  <a:gd name="connsiteY252" fmla="*/ 633046 h 894132"/>
                  <a:gd name="connsiteX253" fmla="*/ 769021 w 1166050"/>
                  <a:gd name="connsiteY253" fmla="*/ 631258 h 894132"/>
                  <a:gd name="connsiteX254" fmla="*/ 767233 w 1166050"/>
                  <a:gd name="connsiteY254" fmla="*/ 636623 h 894132"/>
                  <a:gd name="connsiteX255" fmla="*/ 750243 w 1166050"/>
                  <a:gd name="connsiteY255" fmla="*/ 640199 h 894132"/>
                  <a:gd name="connsiteX256" fmla="*/ 728782 w 1166050"/>
                  <a:gd name="connsiteY256" fmla="*/ 641988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166050" h="894132">
                    <a:moveTo>
                      <a:pt x="1023871" y="790414"/>
                    </a:moveTo>
                    <a:cubicBezTo>
                      <a:pt x="1033708" y="780578"/>
                      <a:pt x="1043544" y="770743"/>
                      <a:pt x="1052486" y="760013"/>
                    </a:cubicBezTo>
                    <a:cubicBezTo>
                      <a:pt x="1070370" y="739448"/>
                      <a:pt x="1088254" y="720671"/>
                      <a:pt x="1108821" y="702789"/>
                    </a:cubicBezTo>
                    <a:cubicBezTo>
                      <a:pt x="1115081" y="697424"/>
                      <a:pt x="1121340" y="692059"/>
                      <a:pt x="1127600" y="688482"/>
                    </a:cubicBezTo>
                    <a:cubicBezTo>
                      <a:pt x="1129388" y="686694"/>
                      <a:pt x="1129388" y="683118"/>
                      <a:pt x="1131177" y="681329"/>
                    </a:cubicBezTo>
                    <a:cubicBezTo>
                      <a:pt x="1123129" y="684906"/>
                      <a:pt x="1117763" y="691165"/>
                      <a:pt x="1108821" y="694741"/>
                    </a:cubicBezTo>
                    <a:cubicBezTo>
                      <a:pt x="1107033" y="694741"/>
                      <a:pt x="1105244" y="692953"/>
                      <a:pt x="1107033" y="691165"/>
                    </a:cubicBezTo>
                    <a:cubicBezTo>
                      <a:pt x="1113292" y="686694"/>
                      <a:pt x="1119552" y="682223"/>
                      <a:pt x="1124917" y="677753"/>
                    </a:cubicBezTo>
                    <a:lnTo>
                      <a:pt x="1124023" y="677753"/>
                    </a:lnTo>
                    <a:cubicBezTo>
                      <a:pt x="1122234" y="677753"/>
                      <a:pt x="1122234" y="675965"/>
                      <a:pt x="1122234" y="674176"/>
                    </a:cubicBezTo>
                    <a:cubicBezTo>
                      <a:pt x="1099879" y="670600"/>
                      <a:pt x="1083783" y="685800"/>
                      <a:pt x="1068582" y="699212"/>
                    </a:cubicBezTo>
                    <a:cubicBezTo>
                      <a:pt x="1065005" y="701000"/>
                      <a:pt x="1061428" y="697424"/>
                      <a:pt x="1060534" y="697424"/>
                    </a:cubicBezTo>
                    <a:cubicBezTo>
                      <a:pt x="1035496" y="705471"/>
                      <a:pt x="1016718" y="727824"/>
                      <a:pt x="991680" y="737660"/>
                    </a:cubicBezTo>
                    <a:lnTo>
                      <a:pt x="991680" y="734083"/>
                    </a:lnTo>
                    <a:cubicBezTo>
                      <a:pt x="981843" y="737660"/>
                      <a:pt x="972007" y="743919"/>
                      <a:pt x="961277" y="745707"/>
                    </a:cubicBezTo>
                    <a:cubicBezTo>
                      <a:pt x="946075" y="749283"/>
                      <a:pt x="932662" y="747495"/>
                      <a:pt x="919249" y="747495"/>
                    </a:cubicBezTo>
                    <a:cubicBezTo>
                      <a:pt x="898682" y="749283"/>
                      <a:pt x="878115" y="753754"/>
                      <a:pt x="857548" y="758225"/>
                    </a:cubicBezTo>
                    <a:cubicBezTo>
                      <a:pt x="856654" y="758225"/>
                      <a:pt x="856654" y="758225"/>
                      <a:pt x="855760" y="759119"/>
                    </a:cubicBezTo>
                    <a:cubicBezTo>
                      <a:pt x="845029" y="761801"/>
                      <a:pt x="834299" y="766272"/>
                      <a:pt x="824462" y="771637"/>
                    </a:cubicBezTo>
                    <a:lnTo>
                      <a:pt x="820885" y="775213"/>
                    </a:lnTo>
                    <a:cubicBezTo>
                      <a:pt x="817309" y="778790"/>
                      <a:pt x="813732" y="783261"/>
                      <a:pt x="809261" y="785049"/>
                    </a:cubicBezTo>
                    <a:cubicBezTo>
                      <a:pt x="798530" y="790414"/>
                      <a:pt x="790482" y="799355"/>
                      <a:pt x="781540" y="807402"/>
                    </a:cubicBezTo>
                    <a:cubicBezTo>
                      <a:pt x="780646" y="808296"/>
                      <a:pt x="779752" y="808296"/>
                      <a:pt x="778858" y="808296"/>
                    </a:cubicBezTo>
                    <a:cubicBezTo>
                      <a:pt x="769915" y="817238"/>
                      <a:pt x="760973" y="826179"/>
                      <a:pt x="752031" y="834226"/>
                    </a:cubicBezTo>
                    <a:cubicBezTo>
                      <a:pt x="751137" y="835120"/>
                      <a:pt x="748454" y="835120"/>
                      <a:pt x="746666" y="835120"/>
                    </a:cubicBezTo>
                    <a:cubicBezTo>
                      <a:pt x="746666" y="834226"/>
                      <a:pt x="747560" y="834226"/>
                      <a:pt x="747560" y="833332"/>
                    </a:cubicBezTo>
                    <a:cubicBezTo>
                      <a:pt x="749349" y="830650"/>
                      <a:pt x="750243" y="828861"/>
                      <a:pt x="752031" y="826179"/>
                    </a:cubicBezTo>
                    <a:lnTo>
                      <a:pt x="757396" y="818132"/>
                    </a:lnTo>
                    <a:cubicBezTo>
                      <a:pt x="760079" y="814555"/>
                      <a:pt x="761868" y="810979"/>
                      <a:pt x="764550" y="808296"/>
                    </a:cubicBezTo>
                    <a:cubicBezTo>
                      <a:pt x="765444" y="807402"/>
                      <a:pt x="765444" y="806508"/>
                      <a:pt x="764550" y="806508"/>
                    </a:cubicBezTo>
                    <a:cubicBezTo>
                      <a:pt x="763656" y="805614"/>
                      <a:pt x="762762" y="805614"/>
                      <a:pt x="761868" y="805614"/>
                    </a:cubicBezTo>
                    <a:cubicBezTo>
                      <a:pt x="769915" y="797567"/>
                      <a:pt x="780646" y="790414"/>
                      <a:pt x="790482" y="784155"/>
                    </a:cubicBezTo>
                    <a:cubicBezTo>
                      <a:pt x="789588" y="784155"/>
                      <a:pt x="787800" y="783261"/>
                      <a:pt x="788694" y="782366"/>
                    </a:cubicBezTo>
                    <a:cubicBezTo>
                      <a:pt x="789588" y="780578"/>
                      <a:pt x="790482" y="779684"/>
                      <a:pt x="791377" y="777896"/>
                    </a:cubicBezTo>
                    <a:cubicBezTo>
                      <a:pt x="791377" y="777002"/>
                      <a:pt x="791377" y="777002"/>
                      <a:pt x="792271" y="776107"/>
                    </a:cubicBezTo>
                    <a:cubicBezTo>
                      <a:pt x="792271" y="775213"/>
                      <a:pt x="791377" y="775213"/>
                      <a:pt x="791377" y="774319"/>
                    </a:cubicBezTo>
                    <a:lnTo>
                      <a:pt x="783329" y="779684"/>
                    </a:lnTo>
                    <a:cubicBezTo>
                      <a:pt x="778858" y="783261"/>
                      <a:pt x="776175" y="790414"/>
                      <a:pt x="769915" y="790414"/>
                    </a:cubicBezTo>
                    <a:lnTo>
                      <a:pt x="767233" y="790414"/>
                    </a:lnTo>
                    <a:cubicBezTo>
                      <a:pt x="766339" y="790414"/>
                      <a:pt x="765444" y="790414"/>
                      <a:pt x="765444" y="789519"/>
                    </a:cubicBezTo>
                    <a:lnTo>
                      <a:pt x="765444" y="788625"/>
                    </a:lnTo>
                    <a:cubicBezTo>
                      <a:pt x="765444" y="787731"/>
                      <a:pt x="766339" y="787731"/>
                      <a:pt x="766339" y="786837"/>
                    </a:cubicBezTo>
                    <a:cubicBezTo>
                      <a:pt x="766339" y="785943"/>
                      <a:pt x="767233" y="785943"/>
                      <a:pt x="767233" y="785049"/>
                    </a:cubicBezTo>
                    <a:cubicBezTo>
                      <a:pt x="767233" y="785049"/>
                      <a:pt x="767233" y="784155"/>
                      <a:pt x="768127" y="784155"/>
                    </a:cubicBezTo>
                    <a:cubicBezTo>
                      <a:pt x="768127" y="783261"/>
                      <a:pt x="769021" y="782366"/>
                      <a:pt x="769021" y="782366"/>
                    </a:cubicBezTo>
                    <a:cubicBezTo>
                      <a:pt x="769021" y="781472"/>
                      <a:pt x="769915" y="781472"/>
                      <a:pt x="769915" y="780578"/>
                    </a:cubicBezTo>
                    <a:cubicBezTo>
                      <a:pt x="770810" y="779684"/>
                      <a:pt x="771704" y="777896"/>
                      <a:pt x="771704" y="777002"/>
                    </a:cubicBezTo>
                    <a:cubicBezTo>
                      <a:pt x="771704" y="776107"/>
                      <a:pt x="772598" y="776107"/>
                      <a:pt x="772598" y="775213"/>
                    </a:cubicBezTo>
                    <a:cubicBezTo>
                      <a:pt x="773492" y="774319"/>
                      <a:pt x="773492" y="773425"/>
                      <a:pt x="774387" y="772531"/>
                    </a:cubicBezTo>
                    <a:cubicBezTo>
                      <a:pt x="775281" y="770743"/>
                      <a:pt x="774387" y="769849"/>
                      <a:pt x="773492" y="769849"/>
                    </a:cubicBezTo>
                    <a:cubicBezTo>
                      <a:pt x="776175" y="765378"/>
                      <a:pt x="780646" y="762695"/>
                      <a:pt x="785117" y="760013"/>
                    </a:cubicBezTo>
                    <a:lnTo>
                      <a:pt x="784223" y="760013"/>
                    </a:lnTo>
                    <a:cubicBezTo>
                      <a:pt x="790482" y="756437"/>
                      <a:pt x="797636" y="752860"/>
                      <a:pt x="803895" y="749283"/>
                    </a:cubicBezTo>
                    <a:lnTo>
                      <a:pt x="806578" y="746601"/>
                    </a:lnTo>
                    <a:cubicBezTo>
                      <a:pt x="796742" y="750178"/>
                      <a:pt x="788694" y="754648"/>
                      <a:pt x="779752" y="760013"/>
                    </a:cubicBezTo>
                    <a:cubicBezTo>
                      <a:pt x="779752" y="760013"/>
                      <a:pt x="777963" y="760907"/>
                      <a:pt x="777069" y="761801"/>
                    </a:cubicBezTo>
                    <a:cubicBezTo>
                      <a:pt x="777069" y="761801"/>
                      <a:pt x="775281" y="762695"/>
                      <a:pt x="772598" y="760013"/>
                    </a:cubicBezTo>
                    <a:lnTo>
                      <a:pt x="772598" y="759119"/>
                    </a:lnTo>
                    <a:cubicBezTo>
                      <a:pt x="774387" y="755542"/>
                      <a:pt x="779752" y="753754"/>
                      <a:pt x="782434" y="751072"/>
                    </a:cubicBezTo>
                    <a:cubicBezTo>
                      <a:pt x="784223" y="751072"/>
                      <a:pt x="786011" y="751072"/>
                      <a:pt x="786011" y="752860"/>
                    </a:cubicBezTo>
                    <a:cubicBezTo>
                      <a:pt x="840558" y="710836"/>
                      <a:pt x="914778" y="720671"/>
                      <a:pt x="977372" y="699212"/>
                    </a:cubicBezTo>
                    <a:cubicBezTo>
                      <a:pt x="982738" y="695635"/>
                      <a:pt x="987209" y="692059"/>
                      <a:pt x="992574" y="689377"/>
                    </a:cubicBezTo>
                    <a:cubicBezTo>
                      <a:pt x="1000622" y="685800"/>
                      <a:pt x="1007775" y="677753"/>
                      <a:pt x="1017612" y="672388"/>
                    </a:cubicBezTo>
                    <a:cubicBezTo>
                      <a:pt x="1031025" y="662553"/>
                      <a:pt x="1040861" y="650035"/>
                      <a:pt x="1046227" y="633940"/>
                    </a:cubicBezTo>
                    <a:cubicBezTo>
                      <a:pt x="1046227" y="632152"/>
                      <a:pt x="1044438" y="630364"/>
                      <a:pt x="1044438" y="630364"/>
                    </a:cubicBezTo>
                    <a:cubicBezTo>
                      <a:pt x="1022083" y="653611"/>
                      <a:pt x="997045" y="672388"/>
                      <a:pt x="970219" y="685800"/>
                    </a:cubicBezTo>
                    <a:cubicBezTo>
                      <a:pt x="934450" y="704577"/>
                      <a:pt x="895999" y="701000"/>
                      <a:pt x="858442" y="706365"/>
                    </a:cubicBezTo>
                    <a:cubicBezTo>
                      <a:pt x="860231" y="702789"/>
                      <a:pt x="863808" y="702789"/>
                      <a:pt x="866490" y="702789"/>
                    </a:cubicBezTo>
                    <a:cubicBezTo>
                      <a:pt x="866490" y="697424"/>
                      <a:pt x="870067" y="695635"/>
                      <a:pt x="873644" y="692953"/>
                    </a:cubicBezTo>
                    <a:lnTo>
                      <a:pt x="879009" y="692953"/>
                    </a:lnTo>
                    <a:cubicBezTo>
                      <a:pt x="880798" y="692953"/>
                      <a:pt x="880798" y="689377"/>
                      <a:pt x="882586" y="689377"/>
                    </a:cubicBezTo>
                    <a:cubicBezTo>
                      <a:pt x="886163" y="689377"/>
                      <a:pt x="891528" y="687588"/>
                      <a:pt x="889740" y="687588"/>
                    </a:cubicBezTo>
                    <a:cubicBezTo>
                      <a:pt x="884374" y="680435"/>
                      <a:pt x="874538" y="692953"/>
                      <a:pt x="866490" y="687588"/>
                    </a:cubicBezTo>
                    <a:cubicBezTo>
                      <a:pt x="870067" y="684012"/>
                      <a:pt x="868279" y="679541"/>
                      <a:pt x="871855" y="677753"/>
                    </a:cubicBezTo>
                    <a:lnTo>
                      <a:pt x="879009" y="677753"/>
                    </a:lnTo>
                    <a:cubicBezTo>
                      <a:pt x="879009" y="674176"/>
                      <a:pt x="882586" y="670600"/>
                      <a:pt x="882586" y="670600"/>
                    </a:cubicBezTo>
                    <a:cubicBezTo>
                      <a:pt x="907624" y="655400"/>
                      <a:pt x="931768" y="643776"/>
                      <a:pt x="955017" y="630364"/>
                    </a:cubicBezTo>
                    <a:cubicBezTo>
                      <a:pt x="949652" y="630364"/>
                      <a:pt x="946969" y="635729"/>
                      <a:pt x="941604" y="632152"/>
                    </a:cubicBezTo>
                    <a:cubicBezTo>
                      <a:pt x="945181" y="632152"/>
                      <a:pt x="941604" y="626787"/>
                      <a:pt x="945181" y="626787"/>
                    </a:cubicBezTo>
                    <a:cubicBezTo>
                      <a:pt x="963959" y="621422"/>
                      <a:pt x="979161" y="611587"/>
                      <a:pt x="997939" y="604434"/>
                    </a:cubicBezTo>
                    <a:cubicBezTo>
                      <a:pt x="990785" y="604434"/>
                      <a:pt x="986314" y="609799"/>
                      <a:pt x="979161" y="604434"/>
                    </a:cubicBezTo>
                    <a:cubicBezTo>
                      <a:pt x="982738" y="602646"/>
                      <a:pt x="984526" y="599069"/>
                      <a:pt x="988997" y="599069"/>
                    </a:cubicBezTo>
                    <a:lnTo>
                      <a:pt x="988997" y="593704"/>
                    </a:lnTo>
                    <a:cubicBezTo>
                      <a:pt x="988997" y="591916"/>
                      <a:pt x="990785" y="591916"/>
                      <a:pt x="992574" y="591916"/>
                    </a:cubicBezTo>
                    <a:cubicBezTo>
                      <a:pt x="990785" y="591916"/>
                      <a:pt x="988997" y="590128"/>
                      <a:pt x="988997" y="590128"/>
                    </a:cubicBezTo>
                    <a:cubicBezTo>
                      <a:pt x="990785" y="586551"/>
                      <a:pt x="996151" y="588340"/>
                      <a:pt x="998833" y="584763"/>
                    </a:cubicBezTo>
                    <a:cubicBezTo>
                      <a:pt x="997045" y="584763"/>
                      <a:pt x="993468" y="584763"/>
                      <a:pt x="993468" y="582975"/>
                    </a:cubicBezTo>
                    <a:cubicBezTo>
                      <a:pt x="998833" y="575822"/>
                      <a:pt x="1006881" y="574928"/>
                      <a:pt x="1015823" y="573139"/>
                    </a:cubicBezTo>
                    <a:cubicBezTo>
                      <a:pt x="1014035" y="569563"/>
                      <a:pt x="1008670" y="573139"/>
                      <a:pt x="1008670" y="569563"/>
                    </a:cubicBezTo>
                    <a:cubicBezTo>
                      <a:pt x="1008670" y="567774"/>
                      <a:pt x="1010458" y="567774"/>
                      <a:pt x="1012247" y="567774"/>
                    </a:cubicBezTo>
                    <a:lnTo>
                      <a:pt x="1008670" y="567774"/>
                    </a:lnTo>
                    <a:cubicBezTo>
                      <a:pt x="1005093" y="565986"/>
                      <a:pt x="1006881" y="562410"/>
                      <a:pt x="1006881" y="560621"/>
                    </a:cubicBezTo>
                    <a:cubicBezTo>
                      <a:pt x="1016718" y="548998"/>
                      <a:pt x="1016718" y="533797"/>
                      <a:pt x="1022083" y="520385"/>
                    </a:cubicBezTo>
                    <a:cubicBezTo>
                      <a:pt x="1020294" y="520385"/>
                      <a:pt x="1018506" y="520385"/>
                      <a:pt x="1018506" y="518597"/>
                    </a:cubicBezTo>
                    <a:cubicBezTo>
                      <a:pt x="1001516" y="537374"/>
                      <a:pt x="974690" y="543633"/>
                      <a:pt x="949652" y="550786"/>
                    </a:cubicBezTo>
                    <a:lnTo>
                      <a:pt x="938027" y="550786"/>
                    </a:lnTo>
                    <a:cubicBezTo>
                      <a:pt x="929979" y="554362"/>
                      <a:pt x="917460" y="554362"/>
                      <a:pt x="909412" y="548998"/>
                    </a:cubicBezTo>
                    <a:cubicBezTo>
                      <a:pt x="902259" y="545421"/>
                      <a:pt x="899576" y="540950"/>
                      <a:pt x="892422" y="535586"/>
                    </a:cubicBezTo>
                    <a:cubicBezTo>
                      <a:pt x="879009" y="527538"/>
                      <a:pt x="865596" y="520385"/>
                      <a:pt x="850394" y="515021"/>
                    </a:cubicBezTo>
                    <a:cubicBezTo>
                      <a:pt x="808367" y="501609"/>
                      <a:pt x="764550" y="494456"/>
                      <a:pt x="720734" y="496244"/>
                    </a:cubicBezTo>
                    <a:cubicBezTo>
                      <a:pt x="739512" y="486408"/>
                      <a:pt x="760079" y="485514"/>
                      <a:pt x="779752" y="479255"/>
                    </a:cubicBezTo>
                    <a:cubicBezTo>
                      <a:pt x="808367" y="471208"/>
                      <a:pt x="835193" y="460479"/>
                      <a:pt x="865596" y="462267"/>
                    </a:cubicBezTo>
                    <a:cubicBezTo>
                      <a:pt x="860231" y="460479"/>
                      <a:pt x="853971" y="462267"/>
                      <a:pt x="848606" y="462267"/>
                    </a:cubicBezTo>
                    <a:cubicBezTo>
                      <a:pt x="825357" y="460479"/>
                      <a:pt x="801213" y="467632"/>
                      <a:pt x="776175" y="472102"/>
                    </a:cubicBezTo>
                    <a:cubicBezTo>
                      <a:pt x="759185" y="475679"/>
                      <a:pt x="743983" y="481938"/>
                      <a:pt x="726993" y="485514"/>
                    </a:cubicBezTo>
                    <a:cubicBezTo>
                      <a:pt x="717157" y="489091"/>
                      <a:pt x="711792" y="498926"/>
                      <a:pt x="700167" y="497138"/>
                    </a:cubicBezTo>
                    <a:lnTo>
                      <a:pt x="700167" y="491773"/>
                    </a:lnTo>
                    <a:cubicBezTo>
                      <a:pt x="717157" y="471208"/>
                      <a:pt x="737724" y="451537"/>
                      <a:pt x="764550" y="449749"/>
                    </a:cubicBezTo>
                    <a:cubicBezTo>
                      <a:pt x="794953" y="444384"/>
                      <a:pt x="823568" y="449749"/>
                      <a:pt x="853971" y="453325"/>
                    </a:cubicBezTo>
                    <a:cubicBezTo>
                      <a:pt x="876327" y="455114"/>
                      <a:pt x="895999" y="460479"/>
                      <a:pt x="918354" y="464949"/>
                    </a:cubicBezTo>
                    <a:cubicBezTo>
                      <a:pt x="926402" y="464949"/>
                      <a:pt x="928191" y="478361"/>
                      <a:pt x="935344" y="480149"/>
                    </a:cubicBezTo>
                    <a:cubicBezTo>
                      <a:pt x="945181" y="483726"/>
                      <a:pt x="955911" y="480149"/>
                      <a:pt x="965748" y="487302"/>
                    </a:cubicBezTo>
                    <a:cubicBezTo>
                      <a:pt x="965748" y="483726"/>
                      <a:pt x="963959" y="480149"/>
                      <a:pt x="965748" y="477467"/>
                    </a:cubicBezTo>
                    <a:cubicBezTo>
                      <a:pt x="972901" y="470314"/>
                      <a:pt x="980949" y="479255"/>
                      <a:pt x="988103" y="475679"/>
                    </a:cubicBezTo>
                    <a:cubicBezTo>
                      <a:pt x="1001516" y="467632"/>
                      <a:pt x="976478" y="452431"/>
                      <a:pt x="969324" y="439913"/>
                    </a:cubicBezTo>
                    <a:cubicBezTo>
                      <a:pt x="969324" y="438125"/>
                      <a:pt x="971113" y="436337"/>
                      <a:pt x="971113" y="436337"/>
                    </a:cubicBezTo>
                    <a:cubicBezTo>
                      <a:pt x="984526" y="447961"/>
                      <a:pt x="994362" y="461373"/>
                      <a:pt x="1011352" y="470314"/>
                    </a:cubicBezTo>
                    <a:cubicBezTo>
                      <a:pt x="1019400" y="473890"/>
                      <a:pt x="1039967" y="478361"/>
                      <a:pt x="1036390" y="468526"/>
                    </a:cubicBezTo>
                    <a:cubicBezTo>
                      <a:pt x="1028342" y="449749"/>
                      <a:pt x="1011352" y="434549"/>
                      <a:pt x="997045" y="417560"/>
                    </a:cubicBezTo>
                    <a:lnTo>
                      <a:pt x="997045" y="410407"/>
                    </a:lnTo>
                    <a:cubicBezTo>
                      <a:pt x="993468" y="410407"/>
                      <a:pt x="993468" y="408619"/>
                      <a:pt x="991680" y="406831"/>
                    </a:cubicBezTo>
                    <a:lnTo>
                      <a:pt x="991680" y="399677"/>
                    </a:lnTo>
                    <a:cubicBezTo>
                      <a:pt x="984526" y="396101"/>
                      <a:pt x="986314" y="389842"/>
                      <a:pt x="983632" y="384477"/>
                    </a:cubicBezTo>
                    <a:cubicBezTo>
                      <a:pt x="978267" y="376430"/>
                      <a:pt x="981843" y="363912"/>
                      <a:pt x="978267" y="354077"/>
                    </a:cubicBezTo>
                    <a:cubicBezTo>
                      <a:pt x="974690" y="344241"/>
                      <a:pt x="972901" y="335300"/>
                      <a:pt x="971113" y="325464"/>
                    </a:cubicBezTo>
                    <a:cubicBezTo>
                      <a:pt x="965748" y="296852"/>
                      <a:pt x="959488" y="271816"/>
                      <a:pt x="955911" y="244098"/>
                    </a:cubicBezTo>
                    <a:cubicBezTo>
                      <a:pt x="952334" y="211910"/>
                      <a:pt x="974690" y="186874"/>
                      <a:pt x="989891" y="158262"/>
                    </a:cubicBezTo>
                    <a:cubicBezTo>
                      <a:pt x="1001516" y="137696"/>
                      <a:pt x="1014929" y="118026"/>
                      <a:pt x="1037284" y="104614"/>
                    </a:cubicBezTo>
                    <a:cubicBezTo>
                      <a:pt x="1042650" y="84049"/>
                      <a:pt x="1056063" y="67060"/>
                      <a:pt x="1069476" y="50966"/>
                    </a:cubicBezTo>
                    <a:cubicBezTo>
                      <a:pt x="1082889" y="34871"/>
                      <a:pt x="1105244" y="24142"/>
                      <a:pt x="1121340" y="16989"/>
                    </a:cubicBezTo>
                    <a:cubicBezTo>
                      <a:pt x="1144590" y="6259"/>
                      <a:pt x="1166051" y="0"/>
                      <a:pt x="1166051" y="0"/>
                    </a:cubicBezTo>
                    <a:lnTo>
                      <a:pt x="0" y="0"/>
                    </a:lnTo>
                    <a:lnTo>
                      <a:pt x="0" y="894133"/>
                    </a:lnTo>
                    <a:lnTo>
                      <a:pt x="828933" y="894133"/>
                    </a:lnTo>
                    <a:cubicBezTo>
                      <a:pt x="861125" y="870886"/>
                      <a:pt x="893317" y="860156"/>
                      <a:pt x="938027" y="837803"/>
                    </a:cubicBezTo>
                    <a:cubicBezTo>
                      <a:pt x="959488" y="828861"/>
                      <a:pt x="1007775" y="806508"/>
                      <a:pt x="1023871" y="790414"/>
                    </a:cubicBezTo>
                    <a:moveTo>
                      <a:pt x="764550" y="668812"/>
                    </a:moveTo>
                    <a:cubicBezTo>
                      <a:pt x="760973" y="668812"/>
                      <a:pt x="754714" y="670600"/>
                      <a:pt x="756502" y="667023"/>
                    </a:cubicBezTo>
                    <a:cubicBezTo>
                      <a:pt x="758291" y="658976"/>
                      <a:pt x="769915" y="658976"/>
                      <a:pt x="777069" y="655400"/>
                    </a:cubicBezTo>
                    <a:cubicBezTo>
                      <a:pt x="780646" y="653611"/>
                      <a:pt x="785117" y="650035"/>
                      <a:pt x="788694" y="651823"/>
                    </a:cubicBezTo>
                    <a:cubicBezTo>
                      <a:pt x="792271" y="657188"/>
                      <a:pt x="796742" y="655400"/>
                      <a:pt x="800319" y="658976"/>
                    </a:cubicBezTo>
                    <a:cubicBezTo>
                      <a:pt x="789588" y="668812"/>
                      <a:pt x="776175" y="664341"/>
                      <a:pt x="764550" y="668812"/>
                    </a:cubicBezTo>
                    <a:moveTo>
                      <a:pt x="505229" y="632152"/>
                    </a:moveTo>
                    <a:cubicBezTo>
                      <a:pt x="505229" y="632152"/>
                      <a:pt x="503441" y="630364"/>
                      <a:pt x="503441" y="628576"/>
                    </a:cubicBezTo>
                    <a:cubicBezTo>
                      <a:pt x="525796" y="599963"/>
                      <a:pt x="541892" y="573139"/>
                      <a:pt x="557988" y="542739"/>
                    </a:cubicBezTo>
                    <a:cubicBezTo>
                      <a:pt x="580343" y="531115"/>
                      <a:pt x="598227" y="514126"/>
                      <a:pt x="615217" y="495350"/>
                    </a:cubicBezTo>
                    <a:cubicBezTo>
                      <a:pt x="643832" y="464949"/>
                      <a:pt x="674235" y="438125"/>
                      <a:pt x="710003" y="421137"/>
                    </a:cubicBezTo>
                    <a:cubicBezTo>
                      <a:pt x="723416" y="415772"/>
                      <a:pt x="740406" y="417560"/>
                      <a:pt x="753820" y="422925"/>
                    </a:cubicBezTo>
                    <a:cubicBezTo>
                      <a:pt x="748454" y="430078"/>
                      <a:pt x="740406" y="428290"/>
                      <a:pt x="733253" y="432760"/>
                    </a:cubicBezTo>
                    <a:cubicBezTo>
                      <a:pt x="731464" y="432760"/>
                      <a:pt x="729676" y="432760"/>
                      <a:pt x="727888" y="430972"/>
                    </a:cubicBezTo>
                    <a:cubicBezTo>
                      <a:pt x="729676" y="429184"/>
                      <a:pt x="729676" y="427396"/>
                      <a:pt x="729676" y="425607"/>
                    </a:cubicBezTo>
                    <a:cubicBezTo>
                      <a:pt x="712686" y="444384"/>
                      <a:pt x="689436" y="452431"/>
                      <a:pt x="676023" y="474785"/>
                    </a:cubicBezTo>
                    <a:cubicBezTo>
                      <a:pt x="666187" y="491773"/>
                      <a:pt x="659033" y="513232"/>
                      <a:pt x="637572" y="518597"/>
                    </a:cubicBezTo>
                    <a:cubicBezTo>
                      <a:pt x="630419" y="520385"/>
                      <a:pt x="639361" y="513232"/>
                      <a:pt x="635784" y="515021"/>
                    </a:cubicBezTo>
                    <a:cubicBezTo>
                      <a:pt x="583025" y="547209"/>
                      <a:pt x="546363" y="586551"/>
                      <a:pt x="505229" y="632152"/>
                    </a:cubicBezTo>
                    <a:moveTo>
                      <a:pt x="645620" y="520385"/>
                    </a:moveTo>
                    <a:cubicBezTo>
                      <a:pt x="643832" y="523962"/>
                      <a:pt x="642043" y="523962"/>
                      <a:pt x="640255" y="527538"/>
                    </a:cubicBezTo>
                    <a:cubicBezTo>
                      <a:pt x="638466" y="531115"/>
                      <a:pt x="636678" y="532903"/>
                      <a:pt x="633101" y="534692"/>
                    </a:cubicBezTo>
                    <a:cubicBezTo>
                      <a:pt x="631313" y="534692"/>
                      <a:pt x="629524" y="534692"/>
                      <a:pt x="629524" y="532903"/>
                    </a:cubicBezTo>
                    <a:cubicBezTo>
                      <a:pt x="631313" y="525750"/>
                      <a:pt x="636678" y="519491"/>
                      <a:pt x="642938" y="517703"/>
                    </a:cubicBezTo>
                    <a:cubicBezTo>
                      <a:pt x="645620" y="516809"/>
                      <a:pt x="645620" y="518597"/>
                      <a:pt x="645620" y="520385"/>
                    </a:cubicBezTo>
                    <a:moveTo>
                      <a:pt x="724311" y="773425"/>
                    </a:moveTo>
                    <a:cubicBezTo>
                      <a:pt x="723416" y="775213"/>
                      <a:pt x="721628" y="777002"/>
                      <a:pt x="719840" y="778790"/>
                    </a:cubicBezTo>
                    <a:cubicBezTo>
                      <a:pt x="721628" y="778790"/>
                      <a:pt x="723416" y="780578"/>
                      <a:pt x="721628" y="781472"/>
                    </a:cubicBezTo>
                    <a:cubicBezTo>
                      <a:pt x="718051" y="785049"/>
                      <a:pt x="713580" y="788625"/>
                      <a:pt x="709109" y="790414"/>
                    </a:cubicBezTo>
                    <a:lnTo>
                      <a:pt x="706426" y="790414"/>
                    </a:lnTo>
                    <a:cubicBezTo>
                      <a:pt x="704638" y="792202"/>
                      <a:pt x="701955" y="793990"/>
                      <a:pt x="700167" y="796673"/>
                    </a:cubicBezTo>
                    <a:cubicBezTo>
                      <a:pt x="698379" y="798461"/>
                      <a:pt x="688542" y="797567"/>
                      <a:pt x="691225" y="794884"/>
                    </a:cubicBezTo>
                    <a:cubicBezTo>
                      <a:pt x="695696" y="791308"/>
                      <a:pt x="699273" y="786837"/>
                      <a:pt x="703744" y="783261"/>
                    </a:cubicBezTo>
                    <a:cubicBezTo>
                      <a:pt x="706426" y="781472"/>
                      <a:pt x="709109" y="778790"/>
                      <a:pt x="710898" y="776107"/>
                    </a:cubicBezTo>
                    <a:cubicBezTo>
                      <a:pt x="711792" y="774319"/>
                      <a:pt x="712686" y="773425"/>
                      <a:pt x="714474" y="772531"/>
                    </a:cubicBezTo>
                    <a:cubicBezTo>
                      <a:pt x="717157" y="770743"/>
                      <a:pt x="726099" y="769849"/>
                      <a:pt x="724311" y="773425"/>
                    </a:cubicBezTo>
                    <a:moveTo>
                      <a:pt x="693908" y="760013"/>
                    </a:moveTo>
                    <a:cubicBezTo>
                      <a:pt x="686754" y="764484"/>
                      <a:pt x="680494" y="768954"/>
                      <a:pt x="674235" y="773425"/>
                    </a:cubicBezTo>
                    <a:cubicBezTo>
                      <a:pt x="667081" y="777896"/>
                      <a:pt x="659033" y="780578"/>
                      <a:pt x="651880" y="784155"/>
                    </a:cubicBezTo>
                    <a:cubicBezTo>
                      <a:pt x="650985" y="783261"/>
                      <a:pt x="650091" y="783261"/>
                      <a:pt x="649197" y="783261"/>
                    </a:cubicBezTo>
                    <a:cubicBezTo>
                      <a:pt x="642938" y="786837"/>
                      <a:pt x="637572" y="791308"/>
                      <a:pt x="632207" y="796673"/>
                    </a:cubicBezTo>
                    <a:lnTo>
                      <a:pt x="629524" y="799355"/>
                    </a:lnTo>
                    <a:lnTo>
                      <a:pt x="626842" y="802037"/>
                    </a:lnTo>
                    <a:lnTo>
                      <a:pt x="623265" y="805614"/>
                    </a:lnTo>
                    <a:cubicBezTo>
                      <a:pt x="622371" y="806508"/>
                      <a:pt x="622371" y="807402"/>
                      <a:pt x="620582" y="808296"/>
                    </a:cubicBezTo>
                    <a:cubicBezTo>
                      <a:pt x="619688" y="809190"/>
                      <a:pt x="617005" y="809190"/>
                      <a:pt x="617005" y="807402"/>
                    </a:cubicBezTo>
                    <a:cubicBezTo>
                      <a:pt x="616111" y="808296"/>
                      <a:pt x="615217" y="808296"/>
                      <a:pt x="614323" y="809190"/>
                    </a:cubicBezTo>
                    <a:cubicBezTo>
                      <a:pt x="613429" y="810085"/>
                      <a:pt x="612534" y="810085"/>
                      <a:pt x="611640" y="810979"/>
                    </a:cubicBezTo>
                    <a:lnTo>
                      <a:pt x="609852" y="810979"/>
                    </a:lnTo>
                    <a:cubicBezTo>
                      <a:pt x="608063" y="812767"/>
                      <a:pt x="605381" y="814555"/>
                      <a:pt x="603592" y="816343"/>
                    </a:cubicBezTo>
                    <a:cubicBezTo>
                      <a:pt x="600015" y="819920"/>
                      <a:pt x="596439" y="822602"/>
                      <a:pt x="593756" y="827073"/>
                    </a:cubicBezTo>
                    <a:lnTo>
                      <a:pt x="593756" y="827967"/>
                    </a:lnTo>
                    <a:lnTo>
                      <a:pt x="592862" y="828861"/>
                    </a:lnTo>
                    <a:cubicBezTo>
                      <a:pt x="592862" y="828861"/>
                      <a:pt x="592862" y="829755"/>
                      <a:pt x="591968" y="829755"/>
                    </a:cubicBezTo>
                    <a:cubicBezTo>
                      <a:pt x="591968" y="830650"/>
                      <a:pt x="591073" y="830650"/>
                      <a:pt x="591073" y="831544"/>
                    </a:cubicBezTo>
                    <a:cubicBezTo>
                      <a:pt x="591073" y="831544"/>
                      <a:pt x="590179" y="832438"/>
                      <a:pt x="589285" y="832438"/>
                    </a:cubicBezTo>
                    <a:lnTo>
                      <a:pt x="588391" y="831544"/>
                    </a:lnTo>
                    <a:cubicBezTo>
                      <a:pt x="588391" y="831544"/>
                      <a:pt x="588391" y="830650"/>
                      <a:pt x="587496" y="830650"/>
                    </a:cubicBezTo>
                    <a:cubicBezTo>
                      <a:pt x="586602" y="829755"/>
                      <a:pt x="586602" y="828861"/>
                      <a:pt x="585708" y="827967"/>
                    </a:cubicBezTo>
                    <a:lnTo>
                      <a:pt x="585708" y="827073"/>
                    </a:lnTo>
                    <a:cubicBezTo>
                      <a:pt x="587496" y="825285"/>
                      <a:pt x="589285" y="823497"/>
                      <a:pt x="591073" y="820814"/>
                    </a:cubicBezTo>
                    <a:cubicBezTo>
                      <a:pt x="591968" y="819920"/>
                      <a:pt x="591968" y="819026"/>
                      <a:pt x="592862" y="819026"/>
                    </a:cubicBezTo>
                    <a:cubicBezTo>
                      <a:pt x="593756" y="818132"/>
                      <a:pt x="594650" y="816343"/>
                      <a:pt x="595544" y="815449"/>
                    </a:cubicBezTo>
                    <a:cubicBezTo>
                      <a:pt x="595544" y="814555"/>
                      <a:pt x="596439" y="814555"/>
                      <a:pt x="596439" y="813661"/>
                    </a:cubicBezTo>
                    <a:cubicBezTo>
                      <a:pt x="598227" y="810979"/>
                      <a:pt x="600015" y="809190"/>
                      <a:pt x="601804" y="806508"/>
                    </a:cubicBezTo>
                    <a:lnTo>
                      <a:pt x="602698" y="805614"/>
                    </a:lnTo>
                    <a:cubicBezTo>
                      <a:pt x="603592" y="804720"/>
                      <a:pt x="604486" y="802931"/>
                      <a:pt x="605381" y="802037"/>
                    </a:cubicBezTo>
                    <a:cubicBezTo>
                      <a:pt x="606275" y="801143"/>
                      <a:pt x="606275" y="800249"/>
                      <a:pt x="607169" y="798461"/>
                    </a:cubicBezTo>
                    <a:lnTo>
                      <a:pt x="607169" y="797567"/>
                    </a:lnTo>
                    <a:cubicBezTo>
                      <a:pt x="608063" y="795778"/>
                      <a:pt x="608063" y="794884"/>
                      <a:pt x="608958" y="793990"/>
                    </a:cubicBezTo>
                    <a:lnTo>
                      <a:pt x="608958" y="793096"/>
                    </a:lnTo>
                    <a:cubicBezTo>
                      <a:pt x="608958" y="792202"/>
                      <a:pt x="608958" y="792202"/>
                      <a:pt x="609852" y="791308"/>
                    </a:cubicBezTo>
                    <a:cubicBezTo>
                      <a:pt x="609852" y="790414"/>
                      <a:pt x="609852" y="789519"/>
                      <a:pt x="610746" y="788625"/>
                    </a:cubicBezTo>
                    <a:lnTo>
                      <a:pt x="610746" y="787731"/>
                    </a:lnTo>
                    <a:cubicBezTo>
                      <a:pt x="612534" y="784155"/>
                      <a:pt x="615217" y="781472"/>
                      <a:pt x="617900" y="778790"/>
                    </a:cubicBezTo>
                    <a:lnTo>
                      <a:pt x="617005" y="778790"/>
                    </a:lnTo>
                    <a:cubicBezTo>
                      <a:pt x="614323" y="780578"/>
                      <a:pt x="612534" y="782366"/>
                      <a:pt x="610746" y="784155"/>
                    </a:cubicBezTo>
                    <a:cubicBezTo>
                      <a:pt x="608958" y="785943"/>
                      <a:pt x="605381" y="783261"/>
                      <a:pt x="608063" y="781472"/>
                    </a:cubicBezTo>
                    <a:cubicBezTo>
                      <a:pt x="609852" y="780578"/>
                      <a:pt x="610746" y="778790"/>
                      <a:pt x="611640" y="777896"/>
                    </a:cubicBezTo>
                    <a:cubicBezTo>
                      <a:pt x="614323" y="775213"/>
                      <a:pt x="617005" y="771637"/>
                      <a:pt x="620582" y="768954"/>
                    </a:cubicBezTo>
                    <a:cubicBezTo>
                      <a:pt x="622371" y="767166"/>
                      <a:pt x="624159" y="766272"/>
                      <a:pt x="625948" y="765378"/>
                    </a:cubicBezTo>
                    <a:lnTo>
                      <a:pt x="626842" y="764484"/>
                    </a:lnTo>
                    <a:cubicBezTo>
                      <a:pt x="627736" y="762695"/>
                      <a:pt x="629524" y="761801"/>
                      <a:pt x="630419" y="760013"/>
                    </a:cubicBezTo>
                    <a:cubicBezTo>
                      <a:pt x="646514" y="744813"/>
                      <a:pt x="674235" y="744813"/>
                      <a:pt x="694802" y="734977"/>
                    </a:cubicBezTo>
                    <a:cubicBezTo>
                      <a:pt x="702850" y="731401"/>
                      <a:pt x="713580" y="736766"/>
                      <a:pt x="721628" y="734977"/>
                    </a:cubicBezTo>
                    <a:cubicBezTo>
                      <a:pt x="726993" y="734977"/>
                      <a:pt x="731464" y="734977"/>
                      <a:pt x="736830" y="738554"/>
                    </a:cubicBezTo>
                    <a:cubicBezTo>
                      <a:pt x="721628" y="741236"/>
                      <a:pt x="708215" y="751072"/>
                      <a:pt x="693908" y="760013"/>
                    </a:cubicBezTo>
                    <a:moveTo>
                      <a:pt x="728782" y="641988"/>
                    </a:moveTo>
                    <a:cubicBezTo>
                      <a:pt x="726993" y="640199"/>
                      <a:pt x="734147" y="641988"/>
                      <a:pt x="735935" y="638411"/>
                    </a:cubicBezTo>
                    <a:lnTo>
                      <a:pt x="722522" y="638411"/>
                    </a:lnTo>
                    <a:cubicBezTo>
                      <a:pt x="720734" y="638411"/>
                      <a:pt x="720734" y="636623"/>
                      <a:pt x="720734" y="634834"/>
                    </a:cubicBezTo>
                    <a:cubicBezTo>
                      <a:pt x="712686" y="636623"/>
                      <a:pt x="701955" y="640199"/>
                      <a:pt x="693908" y="641988"/>
                    </a:cubicBezTo>
                    <a:cubicBezTo>
                      <a:pt x="682283" y="645564"/>
                      <a:pt x="671552" y="653611"/>
                      <a:pt x="658139" y="657188"/>
                    </a:cubicBezTo>
                    <a:cubicBezTo>
                      <a:pt x="639361" y="664341"/>
                      <a:pt x="624159" y="679541"/>
                      <a:pt x="604486" y="685800"/>
                    </a:cubicBezTo>
                    <a:cubicBezTo>
                      <a:pt x="602698" y="685800"/>
                      <a:pt x="602698" y="684012"/>
                      <a:pt x="602698" y="682223"/>
                    </a:cubicBezTo>
                    <a:cubicBezTo>
                      <a:pt x="604486" y="676859"/>
                      <a:pt x="610746" y="675070"/>
                      <a:pt x="614323" y="670600"/>
                    </a:cubicBezTo>
                    <a:cubicBezTo>
                      <a:pt x="614323" y="668812"/>
                      <a:pt x="614323" y="667023"/>
                      <a:pt x="612534" y="667023"/>
                    </a:cubicBezTo>
                    <a:cubicBezTo>
                      <a:pt x="625948" y="648246"/>
                      <a:pt x="644726" y="638411"/>
                      <a:pt x="661716" y="623211"/>
                    </a:cubicBezTo>
                    <a:lnTo>
                      <a:pt x="661716" y="617846"/>
                    </a:lnTo>
                    <a:cubicBezTo>
                      <a:pt x="667081" y="610693"/>
                      <a:pt x="675129" y="608010"/>
                      <a:pt x="678706" y="599069"/>
                    </a:cubicBezTo>
                    <a:cubicBezTo>
                      <a:pt x="680494" y="593704"/>
                      <a:pt x="687648" y="587445"/>
                      <a:pt x="695696" y="583869"/>
                    </a:cubicBezTo>
                    <a:cubicBezTo>
                      <a:pt x="693908" y="582081"/>
                      <a:pt x="690331" y="582081"/>
                      <a:pt x="690331" y="578504"/>
                    </a:cubicBezTo>
                    <a:cubicBezTo>
                      <a:pt x="683177" y="578504"/>
                      <a:pt x="676918" y="582081"/>
                      <a:pt x="669764" y="576716"/>
                    </a:cubicBezTo>
                    <a:cubicBezTo>
                      <a:pt x="673341" y="574033"/>
                      <a:pt x="676918" y="572245"/>
                      <a:pt x="680494" y="570457"/>
                    </a:cubicBezTo>
                    <a:cubicBezTo>
                      <a:pt x="678706" y="570457"/>
                      <a:pt x="677812" y="569563"/>
                      <a:pt x="676918" y="567774"/>
                    </a:cubicBezTo>
                    <a:cubicBezTo>
                      <a:pt x="675129" y="564198"/>
                      <a:pt x="680494" y="560621"/>
                      <a:pt x="684965" y="559727"/>
                    </a:cubicBezTo>
                    <a:cubicBezTo>
                      <a:pt x="692119" y="557939"/>
                      <a:pt x="700167" y="557939"/>
                      <a:pt x="705532" y="552574"/>
                    </a:cubicBezTo>
                    <a:cubicBezTo>
                      <a:pt x="693908" y="550786"/>
                      <a:pt x="680494" y="556151"/>
                      <a:pt x="667975" y="548998"/>
                    </a:cubicBezTo>
                    <a:cubicBezTo>
                      <a:pt x="676023" y="526644"/>
                      <a:pt x="690331" y="508762"/>
                      <a:pt x="710003" y="498032"/>
                    </a:cubicBezTo>
                    <a:cubicBezTo>
                      <a:pt x="711792" y="498032"/>
                      <a:pt x="715369" y="498032"/>
                      <a:pt x="715369" y="499820"/>
                    </a:cubicBezTo>
                    <a:cubicBezTo>
                      <a:pt x="715369" y="507868"/>
                      <a:pt x="710003" y="515021"/>
                      <a:pt x="701955" y="516809"/>
                    </a:cubicBezTo>
                    <a:cubicBezTo>
                      <a:pt x="715369" y="520385"/>
                      <a:pt x="728782" y="520385"/>
                      <a:pt x="742195" y="526644"/>
                    </a:cubicBezTo>
                    <a:cubicBezTo>
                      <a:pt x="740406" y="530221"/>
                      <a:pt x="736830" y="528433"/>
                      <a:pt x="735041" y="528433"/>
                    </a:cubicBezTo>
                    <a:cubicBezTo>
                      <a:pt x="743089" y="533797"/>
                      <a:pt x="753820" y="530221"/>
                      <a:pt x="761868" y="536480"/>
                    </a:cubicBezTo>
                    <a:cubicBezTo>
                      <a:pt x="756502" y="541845"/>
                      <a:pt x="752031" y="536480"/>
                      <a:pt x="746666" y="536480"/>
                    </a:cubicBezTo>
                    <a:cubicBezTo>
                      <a:pt x="799424" y="551680"/>
                      <a:pt x="854865" y="563304"/>
                      <a:pt x="898682" y="597281"/>
                    </a:cubicBezTo>
                    <a:cubicBezTo>
                      <a:pt x="861125" y="616058"/>
                      <a:pt x="822674" y="624105"/>
                      <a:pt x="782434" y="633046"/>
                    </a:cubicBezTo>
                    <a:cubicBezTo>
                      <a:pt x="777069" y="633046"/>
                      <a:pt x="774387" y="633046"/>
                      <a:pt x="769021" y="631258"/>
                    </a:cubicBezTo>
                    <a:cubicBezTo>
                      <a:pt x="769021" y="633046"/>
                      <a:pt x="769021" y="636623"/>
                      <a:pt x="767233" y="636623"/>
                    </a:cubicBezTo>
                    <a:cubicBezTo>
                      <a:pt x="760079" y="636623"/>
                      <a:pt x="755608" y="636623"/>
                      <a:pt x="750243" y="640199"/>
                    </a:cubicBezTo>
                    <a:cubicBezTo>
                      <a:pt x="743983" y="645564"/>
                      <a:pt x="734147" y="647352"/>
                      <a:pt x="728782" y="641988"/>
                    </a:cubicBezTo>
                  </a:path>
                </a:pathLst>
              </a:custGeom>
              <a:solidFill>
                <a:srgbClr val="000091"/>
              </a:solidFill>
              <a:ln w="893" cap="flat">
                <a:noFill/>
                <a:prstDash val="solid"/>
                <a:miter/>
              </a:ln>
            </p:spPr>
            <p:txBody>
              <a:bodyPr rtlCol="0" anchor="ctr"/>
              <a:lstStyle/>
              <a:p>
                <a:endParaRPr lang="fr-FR"/>
              </a:p>
            </p:txBody>
          </p:sp>
          <p:sp>
            <p:nvSpPr>
              <p:cNvPr id="63" name="Forme libre 62">
                <a:extLst>
                  <a:ext uri="{FF2B5EF4-FFF2-40B4-BE49-F238E27FC236}">
                    <a16:creationId xmlns:a16="http://schemas.microsoft.com/office/drawing/2014/main" id="{B4F883C2-212D-B627-13CB-8C849DE88486}"/>
                  </a:ext>
                </a:extLst>
              </p:cNvPr>
              <p:cNvSpPr/>
              <p:nvPr/>
            </p:nvSpPr>
            <p:spPr>
              <a:xfrm>
                <a:off x="4569124" y="894132"/>
                <a:ext cx="1085135" cy="894132"/>
              </a:xfrm>
              <a:custGeom>
                <a:avLst/>
                <a:gdLst>
                  <a:gd name="connsiteX0" fmla="*/ 1084241 w 1085135"/>
                  <a:gd name="connsiteY0" fmla="*/ 0 h 894132"/>
                  <a:gd name="connsiteX1" fmla="*/ 123859 w 1085135"/>
                  <a:gd name="connsiteY1" fmla="*/ 0 h 894132"/>
                  <a:gd name="connsiteX2" fmla="*/ 132801 w 1085135"/>
                  <a:gd name="connsiteY2" fmla="*/ 4471 h 894132"/>
                  <a:gd name="connsiteX3" fmla="*/ 156945 w 1085135"/>
                  <a:gd name="connsiteY3" fmla="*/ 16989 h 894132"/>
                  <a:gd name="connsiteX4" fmla="*/ 189136 w 1085135"/>
                  <a:gd name="connsiteY4" fmla="*/ 43813 h 894132"/>
                  <a:gd name="connsiteX5" fmla="*/ 194501 w 1085135"/>
                  <a:gd name="connsiteY5" fmla="*/ 66166 h 894132"/>
                  <a:gd name="connsiteX6" fmla="*/ 181088 w 1085135"/>
                  <a:gd name="connsiteY6" fmla="*/ 91202 h 894132"/>
                  <a:gd name="connsiteX7" fmla="*/ 145320 w 1085135"/>
                  <a:gd name="connsiteY7" fmla="*/ 94778 h 894132"/>
                  <a:gd name="connsiteX8" fmla="*/ 124753 w 1085135"/>
                  <a:gd name="connsiteY8" fmla="*/ 91202 h 894132"/>
                  <a:gd name="connsiteX9" fmla="*/ 190925 w 1085135"/>
                  <a:gd name="connsiteY9" fmla="*/ 136802 h 894132"/>
                  <a:gd name="connsiteX10" fmla="*/ 206126 w 1085135"/>
                  <a:gd name="connsiteY10" fmla="*/ 142167 h 894132"/>
                  <a:gd name="connsiteX11" fmla="*/ 207915 w 1085135"/>
                  <a:gd name="connsiteY11" fmla="*/ 147532 h 894132"/>
                  <a:gd name="connsiteX12" fmla="*/ 202549 w 1085135"/>
                  <a:gd name="connsiteY12" fmla="*/ 157367 h 894132"/>
                  <a:gd name="connsiteX13" fmla="*/ 207915 w 1085135"/>
                  <a:gd name="connsiteY13" fmla="*/ 157367 h 894132"/>
                  <a:gd name="connsiteX14" fmla="*/ 226693 w 1085135"/>
                  <a:gd name="connsiteY14" fmla="*/ 142167 h 894132"/>
                  <a:gd name="connsiteX15" fmla="*/ 233847 w 1085135"/>
                  <a:gd name="connsiteY15" fmla="*/ 167203 h 894132"/>
                  <a:gd name="connsiteX16" fmla="*/ 213280 w 1085135"/>
                  <a:gd name="connsiteY16" fmla="*/ 184191 h 894132"/>
                  <a:gd name="connsiteX17" fmla="*/ 213280 w 1085135"/>
                  <a:gd name="connsiteY17" fmla="*/ 195815 h 894132"/>
                  <a:gd name="connsiteX18" fmla="*/ 221328 w 1085135"/>
                  <a:gd name="connsiteY18" fmla="*/ 216380 h 894132"/>
                  <a:gd name="connsiteX19" fmla="*/ 232952 w 1085135"/>
                  <a:gd name="connsiteY19" fmla="*/ 253934 h 894132"/>
                  <a:gd name="connsiteX20" fmla="*/ 244577 w 1085135"/>
                  <a:gd name="connsiteY20" fmla="*/ 329935 h 894132"/>
                  <a:gd name="connsiteX21" fmla="*/ 242789 w 1085135"/>
                  <a:gd name="connsiteY21" fmla="*/ 368383 h 894132"/>
                  <a:gd name="connsiteX22" fmla="*/ 261567 w 1085135"/>
                  <a:gd name="connsiteY22" fmla="*/ 404148 h 894132"/>
                  <a:gd name="connsiteX23" fmla="*/ 280346 w 1085135"/>
                  <a:gd name="connsiteY23" fmla="*/ 430972 h 894132"/>
                  <a:gd name="connsiteX24" fmla="*/ 300912 w 1085135"/>
                  <a:gd name="connsiteY24" fmla="*/ 484620 h 894132"/>
                  <a:gd name="connsiteX25" fmla="*/ 265144 w 1085135"/>
                  <a:gd name="connsiteY25" fmla="*/ 501609 h 894132"/>
                  <a:gd name="connsiteX26" fmla="*/ 268721 w 1085135"/>
                  <a:gd name="connsiteY26" fmla="*/ 532009 h 894132"/>
                  <a:gd name="connsiteX27" fmla="*/ 246366 w 1085135"/>
                  <a:gd name="connsiteY27" fmla="*/ 561516 h 894132"/>
                  <a:gd name="connsiteX28" fmla="*/ 257990 w 1085135"/>
                  <a:gd name="connsiteY28" fmla="*/ 568669 h 894132"/>
                  <a:gd name="connsiteX29" fmla="*/ 263356 w 1085135"/>
                  <a:gd name="connsiteY29" fmla="*/ 591022 h 894132"/>
                  <a:gd name="connsiteX30" fmla="*/ 246366 w 1085135"/>
                  <a:gd name="connsiteY30" fmla="*/ 621422 h 894132"/>
                  <a:gd name="connsiteX31" fmla="*/ 244577 w 1085135"/>
                  <a:gd name="connsiteY31" fmla="*/ 658976 h 894132"/>
                  <a:gd name="connsiteX32" fmla="*/ 214174 w 1085135"/>
                  <a:gd name="connsiteY32" fmla="*/ 684012 h 894132"/>
                  <a:gd name="connsiteX33" fmla="*/ 181982 w 1085135"/>
                  <a:gd name="connsiteY33" fmla="*/ 685800 h 894132"/>
                  <a:gd name="connsiteX34" fmla="*/ 172146 w 1085135"/>
                  <a:gd name="connsiteY34" fmla="*/ 682223 h 894132"/>
                  <a:gd name="connsiteX35" fmla="*/ 86302 w 1085135"/>
                  <a:gd name="connsiteY35" fmla="*/ 670600 h 894132"/>
                  <a:gd name="connsiteX36" fmla="*/ 63052 w 1085135"/>
                  <a:gd name="connsiteY36" fmla="*/ 676859 h 894132"/>
                  <a:gd name="connsiteX37" fmla="*/ 42486 w 1085135"/>
                  <a:gd name="connsiteY37" fmla="*/ 694741 h 894132"/>
                  <a:gd name="connsiteX38" fmla="*/ 38909 w 1085135"/>
                  <a:gd name="connsiteY38" fmla="*/ 699212 h 894132"/>
                  <a:gd name="connsiteX39" fmla="*/ 37120 w 1085135"/>
                  <a:gd name="connsiteY39" fmla="*/ 701894 h 894132"/>
                  <a:gd name="connsiteX40" fmla="*/ 35332 w 1085135"/>
                  <a:gd name="connsiteY40" fmla="*/ 703683 h 894132"/>
                  <a:gd name="connsiteX41" fmla="*/ 21919 w 1085135"/>
                  <a:gd name="connsiteY41" fmla="*/ 723354 h 894132"/>
                  <a:gd name="connsiteX42" fmla="*/ 21024 w 1085135"/>
                  <a:gd name="connsiteY42" fmla="*/ 724248 h 894132"/>
                  <a:gd name="connsiteX43" fmla="*/ 19236 w 1085135"/>
                  <a:gd name="connsiteY43" fmla="*/ 726930 h 894132"/>
                  <a:gd name="connsiteX44" fmla="*/ 6717 w 1085135"/>
                  <a:gd name="connsiteY44" fmla="*/ 758225 h 894132"/>
                  <a:gd name="connsiteX45" fmla="*/ 8506 w 1085135"/>
                  <a:gd name="connsiteY45" fmla="*/ 837803 h 894132"/>
                  <a:gd name="connsiteX46" fmla="*/ 101503 w 1085135"/>
                  <a:gd name="connsiteY46" fmla="*/ 873568 h 894132"/>
                  <a:gd name="connsiteX47" fmla="*/ 141743 w 1085135"/>
                  <a:gd name="connsiteY47" fmla="*/ 894133 h 894132"/>
                  <a:gd name="connsiteX48" fmla="*/ 1085135 w 1085135"/>
                  <a:gd name="connsiteY48" fmla="*/ 894133 h 894132"/>
                  <a:gd name="connsiteX49" fmla="*/ 1085135 w 1085135"/>
                  <a:gd name="connsiteY49" fmla="*/ 0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135" h="894132">
                    <a:moveTo>
                      <a:pt x="1084241" y="0"/>
                    </a:moveTo>
                    <a:lnTo>
                      <a:pt x="123859" y="0"/>
                    </a:lnTo>
                    <a:cubicBezTo>
                      <a:pt x="123859" y="0"/>
                      <a:pt x="125647" y="0"/>
                      <a:pt x="132801" y="4471"/>
                    </a:cubicBezTo>
                    <a:cubicBezTo>
                      <a:pt x="140849" y="8941"/>
                      <a:pt x="150685" y="14306"/>
                      <a:pt x="156945" y="16989"/>
                    </a:cubicBezTo>
                    <a:cubicBezTo>
                      <a:pt x="169463" y="23247"/>
                      <a:pt x="181088" y="31295"/>
                      <a:pt x="189136" y="43813"/>
                    </a:cubicBezTo>
                    <a:cubicBezTo>
                      <a:pt x="192713" y="49177"/>
                      <a:pt x="197184" y="59013"/>
                      <a:pt x="194501" y="66166"/>
                    </a:cubicBezTo>
                    <a:cubicBezTo>
                      <a:pt x="190925" y="74213"/>
                      <a:pt x="189136" y="88519"/>
                      <a:pt x="181088" y="91202"/>
                    </a:cubicBezTo>
                    <a:cubicBezTo>
                      <a:pt x="171252" y="96566"/>
                      <a:pt x="157839" y="96566"/>
                      <a:pt x="145320" y="94778"/>
                    </a:cubicBezTo>
                    <a:cubicBezTo>
                      <a:pt x="138166" y="94778"/>
                      <a:pt x="131907" y="92990"/>
                      <a:pt x="124753" y="91202"/>
                    </a:cubicBezTo>
                    <a:cubicBezTo>
                      <a:pt x="149791" y="101037"/>
                      <a:pt x="173935" y="113555"/>
                      <a:pt x="190925" y="136802"/>
                    </a:cubicBezTo>
                    <a:cubicBezTo>
                      <a:pt x="192713" y="140379"/>
                      <a:pt x="198972" y="142167"/>
                      <a:pt x="206126" y="142167"/>
                    </a:cubicBezTo>
                    <a:cubicBezTo>
                      <a:pt x="207915" y="142167"/>
                      <a:pt x="207915" y="145744"/>
                      <a:pt x="207915" y="147532"/>
                    </a:cubicBezTo>
                    <a:cubicBezTo>
                      <a:pt x="204338" y="151108"/>
                      <a:pt x="200761" y="152897"/>
                      <a:pt x="202549" y="157367"/>
                    </a:cubicBezTo>
                    <a:lnTo>
                      <a:pt x="207915" y="157367"/>
                    </a:lnTo>
                    <a:cubicBezTo>
                      <a:pt x="215962" y="153791"/>
                      <a:pt x="215068" y="136802"/>
                      <a:pt x="226693" y="142167"/>
                    </a:cubicBezTo>
                    <a:cubicBezTo>
                      <a:pt x="234741" y="147532"/>
                      <a:pt x="238318" y="159156"/>
                      <a:pt x="233847" y="167203"/>
                    </a:cubicBezTo>
                    <a:cubicBezTo>
                      <a:pt x="226693" y="174356"/>
                      <a:pt x="220433" y="178827"/>
                      <a:pt x="213280" y="184191"/>
                    </a:cubicBezTo>
                    <a:cubicBezTo>
                      <a:pt x="211491" y="187768"/>
                      <a:pt x="211491" y="192239"/>
                      <a:pt x="213280" y="195815"/>
                    </a:cubicBezTo>
                    <a:cubicBezTo>
                      <a:pt x="218645" y="202968"/>
                      <a:pt x="220433" y="209227"/>
                      <a:pt x="221328" y="216380"/>
                    </a:cubicBezTo>
                    <a:cubicBezTo>
                      <a:pt x="226693" y="228004"/>
                      <a:pt x="228481" y="241416"/>
                      <a:pt x="232952" y="253934"/>
                    </a:cubicBezTo>
                    <a:cubicBezTo>
                      <a:pt x="240106" y="278970"/>
                      <a:pt x="246366" y="304899"/>
                      <a:pt x="244577" y="329935"/>
                    </a:cubicBezTo>
                    <a:cubicBezTo>
                      <a:pt x="244577" y="343347"/>
                      <a:pt x="237423" y="354971"/>
                      <a:pt x="242789" y="368383"/>
                    </a:cubicBezTo>
                    <a:cubicBezTo>
                      <a:pt x="246366" y="381795"/>
                      <a:pt x="254413" y="391630"/>
                      <a:pt x="261567" y="404148"/>
                    </a:cubicBezTo>
                    <a:cubicBezTo>
                      <a:pt x="268721" y="413984"/>
                      <a:pt x="274980" y="421137"/>
                      <a:pt x="280346" y="430972"/>
                    </a:cubicBezTo>
                    <a:cubicBezTo>
                      <a:pt x="290182" y="447961"/>
                      <a:pt x="308960" y="464949"/>
                      <a:pt x="300912" y="484620"/>
                    </a:cubicBezTo>
                    <a:cubicBezTo>
                      <a:pt x="295547" y="496244"/>
                      <a:pt x="277663" y="494456"/>
                      <a:pt x="265144" y="501609"/>
                    </a:cubicBezTo>
                    <a:cubicBezTo>
                      <a:pt x="255308" y="509656"/>
                      <a:pt x="263356" y="523962"/>
                      <a:pt x="268721" y="532009"/>
                    </a:cubicBezTo>
                    <a:cubicBezTo>
                      <a:pt x="276769" y="547209"/>
                      <a:pt x="258885" y="557045"/>
                      <a:pt x="246366" y="561516"/>
                    </a:cubicBezTo>
                    <a:cubicBezTo>
                      <a:pt x="249942" y="566880"/>
                      <a:pt x="256202" y="565092"/>
                      <a:pt x="257990" y="568669"/>
                    </a:cubicBezTo>
                    <a:cubicBezTo>
                      <a:pt x="259779" y="576716"/>
                      <a:pt x="267827" y="582081"/>
                      <a:pt x="263356" y="591022"/>
                    </a:cubicBezTo>
                    <a:cubicBezTo>
                      <a:pt x="256202" y="600857"/>
                      <a:pt x="236529" y="606222"/>
                      <a:pt x="246366" y="621422"/>
                    </a:cubicBezTo>
                    <a:cubicBezTo>
                      <a:pt x="253519" y="633046"/>
                      <a:pt x="249048" y="646458"/>
                      <a:pt x="244577" y="658976"/>
                    </a:cubicBezTo>
                    <a:cubicBezTo>
                      <a:pt x="239212" y="672388"/>
                      <a:pt x="227587" y="681329"/>
                      <a:pt x="214174" y="684012"/>
                    </a:cubicBezTo>
                    <a:cubicBezTo>
                      <a:pt x="204338" y="687588"/>
                      <a:pt x="191819" y="687588"/>
                      <a:pt x="181982" y="685800"/>
                    </a:cubicBezTo>
                    <a:cubicBezTo>
                      <a:pt x="178406" y="684012"/>
                      <a:pt x="174829" y="682223"/>
                      <a:pt x="172146" y="682223"/>
                    </a:cubicBezTo>
                    <a:cubicBezTo>
                      <a:pt x="143531" y="678647"/>
                      <a:pt x="114917" y="670600"/>
                      <a:pt x="86302" y="670600"/>
                    </a:cubicBezTo>
                    <a:cubicBezTo>
                      <a:pt x="78254" y="672388"/>
                      <a:pt x="69312" y="674176"/>
                      <a:pt x="63052" y="676859"/>
                    </a:cubicBezTo>
                    <a:cubicBezTo>
                      <a:pt x="55899" y="682223"/>
                      <a:pt x="48745" y="688482"/>
                      <a:pt x="42486" y="694741"/>
                    </a:cubicBezTo>
                    <a:cubicBezTo>
                      <a:pt x="41591" y="696530"/>
                      <a:pt x="39803" y="697424"/>
                      <a:pt x="38909" y="699212"/>
                    </a:cubicBezTo>
                    <a:cubicBezTo>
                      <a:pt x="38014" y="700106"/>
                      <a:pt x="37120" y="701000"/>
                      <a:pt x="37120" y="701894"/>
                    </a:cubicBezTo>
                    <a:lnTo>
                      <a:pt x="35332" y="703683"/>
                    </a:lnTo>
                    <a:cubicBezTo>
                      <a:pt x="29967" y="709942"/>
                      <a:pt x="26390" y="716201"/>
                      <a:pt x="21919" y="723354"/>
                    </a:cubicBezTo>
                    <a:cubicBezTo>
                      <a:pt x="21919" y="724248"/>
                      <a:pt x="21024" y="724248"/>
                      <a:pt x="21024" y="724248"/>
                    </a:cubicBezTo>
                    <a:cubicBezTo>
                      <a:pt x="21024" y="725142"/>
                      <a:pt x="20130" y="726036"/>
                      <a:pt x="19236" y="726930"/>
                    </a:cubicBezTo>
                    <a:cubicBezTo>
                      <a:pt x="13871" y="736766"/>
                      <a:pt x="9400" y="747495"/>
                      <a:pt x="6717" y="758225"/>
                    </a:cubicBezTo>
                    <a:cubicBezTo>
                      <a:pt x="-4908" y="796673"/>
                      <a:pt x="458" y="829755"/>
                      <a:pt x="8506" y="837803"/>
                    </a:cubicBezTo>
                    <a:cubicBezTo>
                      <a:pt x="10294" y="839591"/>
                      <a:pt x="63947" y="856579"/>
                      <a:pt x="101503" y="873568"/>
                    </a:cubicBezTo>
                    <a:cubicBezTo>
                      <a:pt x="119388" y="881615"/>
                      <a:pt x="131012" y="886980"/>
                      <a:pt x="141743" y="894133"/>
                    </a:cubicBezTo>
                    <a:lnTo>
                      <a:pt x="1085135" y="894133"/>
                    </a:lnTo>
                    <a:lnTo>
                      <a:pt x="1085135" y="0"/>
                    </a:lnTo>
                    <a:close/>
                  </a:path>
                </a:pathLst>
              </a:custGeom>
              <a:solidFill>
                <a:srgbClr val="E1000F"/>
              </a:solidFill>
              <a:ln w="893" cap="flat">
                <a:noFill/>
                <a:prstDash val="solid"/>
                <a:miter/>
              </a:ln>
            </p:spPr>
            <p:txBody>
              <a:bodyPr rtlCol="0" anchor="ctr"/>
              <a:lstStyle/>
              <a:p>
                <a:endParaRPr lang="fr-FR"/>
              </a:p>
            </p:txBody>
          </p:sp>
          <p:sp>
            <p:nvSpPr>
              <p:cNvPr id="64" name="Forme libre 63">
                <a:extLst>
                  <a:ext uri="{FF2B5EF4-FFF2-40B4-BE49-F238E27FC236}">
                    <a16:creationId xmlns:a16="http://schemas.microsoft.com/office/drawing/2014/main" id="{1882FA65-38E4-B7CC-52E0-5F8A2C7AD656}"/>
                  </a:ext>
                </a:extLst>
              </p:cNvPr>
              <p:cNvSpPr/>
              <p:nvPr/>
            </p:nvSpPr>
            <p:spPr>
              <a:xfrm>
                <a:off x="4684935" y="1205549"/>
                <a:ext cx="109897" cy="97202"/>
              </a:xfrm>
              <a:custGeom>
                <a:avLst/>
                <a:gdLst>
                  <a:gd name="connsiteX0" fmla="*/ 65277 w 109897"/>
                  <a:gd name="connsiteY0" fmla="*/ 15836 h 97202"/>
                  <a:gd name="connsiteX1" fmla="*/ 82267 w 109897"/>
                  <a:gd name="connsiteY1" fmla="*/ 21201 h 97202"/>
                  <a:gd name="connsiteX2" fmla="*/ 48287 w 109897"/>
                  <a:gd name="connsiteY2" fmla="*/ 51602 h 97202"/>
                  <a:gd name="connsiteX3" fmla="*/ 42922 w 109897"/>
                  <a:gd name="connsiteY3" fmla="*/ 51602 h 97202"/>
                  <a:gd name="connsiteX4" fmla="*/ 34874 w 109897"/>
                  <a:gd name="connsiteY4" fmla="*/ 63225 h 97202"/>
                  <a:gd name="connsiteX5" fmla="*/ 19673 w 109897"/>
                  <a:gd name="connsiteY5" fmla="*/ 65014 h 97202"/>
                  <a:gd name="connsiteX6" fmla="*/ 44711 w 109897"/>
                  <a:gd name="connsiteY6" fmla="*/ 74849 h 97202"/>
                  <a:gd name="connsiteX7" fmla="*/ 50076 w 109897"/>
                  <a:gd name="connsiteY7" fmla="*/ 82002 h 97202"/>
                  <a:gd name="connsiteX8" fmla="*/ 53653 w 109897"/>
                  <a:gd name="connsiteY8" fmla="*/ 80214 h 97202"/>
                  <a:gd name="connsiteX9" fmla="*/ 57229 w 109897"/>
                  <a:gd name="connsiteY9" fmla="*/ 82002 h 97202"/>
                  <a:gd name="connsiteX10" fmla="*/ 57229 w 109897"/>
                  <a:gd name="connsiteY10" fmla="*/ 89155 h 97202"/>
                  <a:gd name="connsiteX11" fmla="*/ 36663 w 109897"/>
                  <a:gd name="connsiteY11" fmla="*/ 94520 h 97202"/>
                  <a:gd name="connsiteX12" fmla="*/ 76008 w 109897"/>
                  <a:gd name="connsiteY12" fmla="*/ 94520 h 97202"/>
                  <a:gd name="connsiteX13" fmla="*/ 83162 w 109897"/>
                  <a:gd name="connsiteY13" fmla="*/ 65908 h 97202"/>
                  <a:gd name="connsiteX14" fmla="*/ 79585 w 109897"/>
                  <a:gd name="connsiteY14" fmla="*/ 60543 h 97202"/>
                  <a:gd name="connsiteX15" fmla="*/ 89421 w 109897"/>
                  <a:gd name="connsiteY15" fmla="*/ 50708 h 97202"/>
                  <a:gd name="connsiteX16" fmla="*/ 99257 w 109897"/>
                  <a:gd name="connsiteY16" fmla="*/ 45343 h 97202"/>
                  <a:gd name="connsiteX17" fmla="*/ 93892 w 109897"/>
                  <a:gd name="connsiteY17" fmla="*/ 37296 h 97202"/>
                  <a:gd name="connsiteX18" fmla="*/ 109094 w 109897"/>
                  <a:gd name="connsiteY18" fmla="*/ 10472 h 97202"/>
                  <a:gd name="connsiteX19" fmla="*/ 85844 w 109897"/>
                  <a:gd name="connsiteY19" fmla="*/ 1530 h 97202"/>
                  <a:gd name="connsiteX20" fmla="*/ 57229 w 109897"/>
                  <a:gd name="connsiteY20" fmla="*/ 3319 h 97202"/>
                  <a:gd name="connsiteX21" fmla="*/ 32192 w 109897"/>
                  <a:gd name="connsiteY21" fmla="*/ 10472 h 97202"/>
                  <a:gd name="connsiteX22" fmla="*/ 0 w 109897"/>
                  <a:gd name="connsiteY22" fmla="*/ 27460 h 97202"/>
                  <a:gd name="connsiteX23" fmla="*/ 36663 w 109897"/>
                  <a:gd name="connsiteY23" fmla="*/ 17625 h 97202"/>
                  <a:gd name="connsiteX24" fmla="*/ 65277 w 109897"/>
                  <a:gd name="connsiteY24" fmla="*/ 15836 h 9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897" h="97202">
                    <a:moveTo>
                      <a:pt x="65277" y="15836"/>
                    </a:moveTo>
                    <a:cubicBezTo>
                      <a:pt x="72431" y="17625"/>
                      <a:pt x="82267" y="17625"/>
                      <a:pt x="82267" y="21201"/>
                    </a:cubicBezTo>
                    <a:cubicBezTo>
                      <a:pt x="78691" y="34613"/>
                      <a:pt x="59018" y="38190"/>
                      <a:pt x="48287" y="51602"/>
                    </a:cubicBezTo>
                    <a:lnTo>
                      <a:pt x="42922" y="51602"/>
                    </a:lnTo>
                    <a:cubicBezTo>
                      <a:pt x="37557" y="55178"/>
                      <a:pt x="39345" y="63225"/>
                      <a:pt x="34874" y="63225"/>
                    </a:cubicBezTo>
                    <a:cubicBezTo>
                      <a:pt x="29509" y="61437"/>
                      <a:pt x="25038" y="63225"/>
                      <a:pt x="19673" y="65014"/>
                    </a:cubicBezTo>
                    <a:cubicBezTo>
                      <a:pt x="26826" y="72167"/>
                      <a:pt x="34874" y="76637"/>
                      <a:pt x="44711" y="74849"/>
                    </a:cubicBezTo>
                    <a:cubicBezTo>
                      <a:pt x="46499" y="74849"/>
                      <a:pt x="50076" y="78426"/>
                      <a:pt x="50076" y="82002"/>
                    </a:cubicBezTo>
                    <a:cubicBezTo>
                      <a:pt x="50076" y="82002"/>
                      <a:pt x="51864" y="82002"/>
                      <a:pt x="53653" y="80214"/>
                    </a:cubicBezTo>
                    <a:cubicBezTo>
                      <a:pt x="55441" y="80214"/>
                      <a:pt x="57229" y="80214"/>
                      <a:pt x="57229" y="82002"/>
                    </a:cubicBezTo>
                    <a:lnTo>
                      <a:pt x="57229" y="89155"/>
                    </a:lnTo>
                    <a:cubicBezTo>
                      <a:pt x="51864" y="96308"/>
                      <a:pt x="43816" y="92732"/>
                      <a:pt x="36663" y="94520"/>
                    </a:cubicBezTo>
                    <a:cubicBezTo>
                      <a:pt x="50076" y="98097"/>
                      <a:pt x="63489" y="98097"/>
                      <a:pt x="76008" y="94520"/>
                    </a:cubicBezTo>
                    <a:cubicBezTo>
                      <a:pt x="85844" y="90944"/>
                      <a:pt x="76008" y="73955"/>
                      <a:pt x="83162" y="65908"/>
                    </a:cubicBezTo>
                    <a:cubicBezTo>
                      <a:pt x="79585" y="65908"/>
                      <a:pt x="83162" y="60543"/>
                      <a:pt x="79585" y="60543"/>
                    </a:cubicBezTo>
                    <a:cubicBezTo>
                      <a:pt x="83162" y="56967"/>
                      <a:pt x="86738" y="52496"/>
                      <a:pt x="89421" y="50708"/>
                    </a:cubicBezTo>
                    <a:cubicBezTo>
                      <a:pt x="92998" y="50708"/>
                      <a:pt x="97469" y="48919"/>
                      <a:pt x="99257" y="45343"/>
                    </a:cubicBezTo>
                    <a:cubicBezTo>
                      <a:pt x="99257" y="41766"/>
                      <a:pt x="92104" y="39978"/>
                      <a:pt x="93892" y="37296"/>
                    </a:cubicBezTo>
                    <a:cubicBezTo>
                      <a:pt x="103728" y="30143"/>
                      <a:pt x="112671" y="20307"/>
                      <a:pt x="109094" y="10472"/>
                    </a:cubicBezTo>
                    <a:cubicBezTo>
                      <a:pt x="107305" y="5107"/>
                      <a:pt x="93892" y="5107"/>
                      <a:pt x="85844" y="1530"/>
                    </a:cubicBezTo>
                    <a:cubicBezTo>
                      <a:pt x="77796" y="-2046"/>
                      <a:pt x="67066" y="1530"/>
                      <a:pt x="57229" y="3319"/>
                    </a:cubicBezTo>
                    <a:cubicBezTo>
                      <a:pt x="49182" y="3319"/>
                      <a:pt x="40239" y="8683"/>
                      <a:pt x="32192" y="10472"/>
                    </a:cubicBezTo>
                    <a:cubicBezTo>
                      <a:pt x="20567" y="14048"/>
                      <a:pt x="9836" y="20307"/>
                      <a:pt x="0" y="27460"/>
                    </a:cubicBezTo>
                    <a:cubicBezTo>
                      <a:pt x="11625" y="22095"/>
                      <a:pt x="23249" y="20307"/>
                      <a:pt x="36663" y="17625"/>
                    </a:cubicBezTo>
                    <a:cubicBezTo>
                      <a:pt x="46499" y="15836"/>
                      <a:pt x="54547" y="14048"/>
                      <a:pt x="65277" y="15836"/>
                    </a:cubicBezTo>
                  </a:path>
                </a:pathLst>
              </a:custGeom>
              <a:solidFill>
                <a:srgbClr val="808080"/>
              </a:solidFill>
              <a:ln w="893" cap="flat">
                <a:noFill/>
                <a:prstDash val="solid"/>
                <a:miter/>
              </a:ln>
            </p:spPr>
            <p:txBody>
              <a:bodyPr rtlCol="0" anchor="ctr"/>
              <a:lstStyle/>
              <a:p>
                <a:endParaRPr lang="fr-FR"/>
              </a:p>
            </p:txBody>
          </p:sp>
        </p:grpSp>
        <p:sp>
          <p:nvSpPr>
            <p:cNvPr id="60" name="Forme libre 59">
              <a:extLst>
                <a:ext uri="{FF2B5EF4-FFF2-40B4-BE49-F238E27FC236}">
                  <a16:creationId xmlns:a16="http://schemas.microsoft.com/office/drawing/2014/main" id="{B664CACB-77F3-F987-1723-74C2CAFF7160}"/>
                </a:ext>
              </a:extLst>
            </p:cNvPr>
            <p:cNvSpPr/>
            <p:nvPr/>
          </p:nvSpPr>
          <p:spPr>
            <a:xfrm>
              <a:off x="3189814" y="2048458"/>
              <a:ext cx="5812369" cy="1982292"/>
            </a:xfrm>
            <a:custGeom>
              <a:avLst/>
              <a:gdLst>
                <a:gd name="connsiteX0" fmla="*/ 0 w 5812369"/>
                <a:gd name="connsiteY0" fmla="*/ 857474 h 1982292"/>
                <a:gd name="connsiteX1" fmla="*/ 0 w 5812369"/>
                <a:gd name="connsiteY1" fmla="*/ 186874 h 1982292"/>
                <a:gd name="connsiteX2" fmla="*/ 203880 w 5812369"/>
                <a:gd name="connsiteY2" fmla="*/ 186874 h 1982292"/>
                <a:gd name="connsiteX3" fmla="*/ 377357 w 5812369"/>
                <a:gd name="connsiteY3" fmla="*/ 240522 h 1982292"/>
                <a:gd name="connsiteX4" fmla="*/ 441740 w 5812369"/>
                <a:gd name="connsiteY4" fmla="*/ 387160 h 1982292"/>
                <a:gd name="connsiteX5" fmla="*/ 414020 w 5812369"/>
                <a:gd name="connsiteY5" fmla="*/ 490879 h 1982292"/>
                <a:gd name="connsiteX6" fmla="*/ 335329 w 5812369"/>
                <a:gd name="connsiteY6" fmla="*/ 560621 h 1982292"/>
                <a:gd name="connsiteX7" fmla="*/ 544574 w 5812369"/>
                <a:gd name="connsiteY7" fmla="*/ 857474 h 1982292"/>
                <a:gd name="connsiteX8" fmla="*/ 382722 w 5812369"/>
                <a:gd name="connsiteY8" fmla="*/ 857474 h 1982292"/>
                <a:gd name="connsiteX9" fmla="*/ 204774 w 5812369"/>
                <a:gd name="connsiteY9" fmla="*/ 586551 h 1982292"/>
                <a:gd name="connsiteX10" fmla="*/ 135920 w 5812369"/>
                <a:gd name="connsiteY10" fmla="*/ 586551 h 1982292"/>
                <a:gd name="connsiteX11" fmla="*/ 135920 w 5812369"/>
                <a:gd name="connsiteY11" fmla="*/ 857474 h 1982292"/>
                <a:gd name="connsiteX12" fmla="*/ 135920 w 5812369"/>
                <a:gd name="connsiteY12" fmla="*/ 471208 h 1982292"/>
                <a:gd name="connsiteX13" fmla="*/ 211928 w 5812369"/>
                <a:gd name="connsiteY13" fmla="*/ 471208 h 1982292"/>
                <a:gd name="connsiteX14" fmla="*/ 278100 w 5812369"/>
                <a:gd name="connsiteY14" fmla="*/ 448855 h 1982292"/>
                <a:gd name="connsiteX15" fmla="*/ 302243 w 5812369"/>
                <a:gd name="connsiteY15" fmla="*/ 385371 h 1982292"/>
                <a:gd name="connsiteX16" fmla="*/ 278100 w 5812369"/>
                <a:gd name="connsiteY16" fmla="*/ 324570 h 1982292"/>
                <a:gd name="connsiteX17" fmla="*/ 211928 w 5812369"/>
                <a:gd name="connsiteY17" fmla="*/ 303111 h 1982292"/>
                <a:gd name="connsiteX18" fmla="*/ 135920 w 5812369"/>
                <a:gd name="connsiteY18" fmla="*/ 303111 h 1982292"/>
                <a:gd name="connsiteX19" fmla="*/ 639361 w 5812369"/>
                <a:gd name="connsiteY19" fmla="*/ 857474 h 1982292"/>
                <a:gd name="connsiteX20" fmla="*/ 639361 w 5812369"/>
                <a:gd name="connsiteY20" fmla="*/ 186874 h 1982292"/>
                <a:gd name="connsiteX21" fmla="*/ 1028342 w 5812369"/>
                <a:gd name="connsiteY21" fmla="*/ 186874 h 1982292"/>
                <a:gd name="connsiteX22" fmla="*/ 1028342 w 5812369"/>
                <a:gd name="connsiteY22" fmla="*/ 303111 h 1982292"/>
                <a:gd name="connsiteX23" fmla="*/ 774387 w 5812369"/>
                <a:gd name="connsiteY23" fmla="*/ 303111 h 1982292"/>
                <a:gd name="connsiteX24" fmla="*/ 774387 w 5812369"/>
                <a:gd name="connsiteY24" fmla="*/ 457796 h 1982292"/>
                <a:gd name="connsiteX25" fmla="*/ 989891 w 5812369"/>
                <a:gd name="connsiteY25" fmla="*/ 457796 h 1982292"/>
                <a:gd name="connsiteX26" fmla="*/ 989891 w 5812369"/>
                <a:gd name="connsiteY26" fmla="*/ 574033 h 1982292"/>
                <a:gd name="connsiteX27" fmla="*/ 774387 w 5812369"/>
                <a:gd name="connsiteY27" fmla="*/ 574033 h 1982292"/>
                <a:gd name="connsiteX28" fmla="*/ 774387 w 5812369"/>
                <a:gd name="connsiteY28" fmla="*/ 741236 h 1982292"/>
                <a:gd name="connsiteX29" fmla="*/ 1028342 w 5812369"/>
                <a:gd name="connsiteY29" fmla="*/ 741236 h 1982292"/>
                <a:gd name="connsiteX30" fmla="*/ 1028342 w 5812369"/>
                <a:gd name="connsiteY30" fmla="*/ 857474 h 1982292"/>
                <a:gd name="connsiteX31" fmla="*/ 770810 w 5812369"/>
                <a:gd name="connsiteY31" fmla="*/ 129649 h 1982292"/>
                <a:gd name="connsiteX32" fmla="*/ 878115 w 5812369"/>
                <a:gd name="connsiteY32" fmla="*/ 0 h 1982292"/>
                <a:gd name="connsiteX33" fmla="*/ 1017612 w 5812369"/>
                <a:gd name="connsiteY33" fmla="*/ 0 h 1982292"/>
                <a:gd name="connsiteX34" fmla="*/ 894211 w 5812369"/>
                <a:gd name="connsiteY34" fmla="*/ 129649 h 1982292"/>
                <a:gd name="connsiteX35" fmla="*/ 1193771 w 5812369"/>
                <a:gd name="connsiteY35" fmla="*/ 857474 h 1982292"/>
                <a:gd name="connsiteX36" fmla="*/ 1193771 w 5812369"/>
                <a:gd name="connsiteY36" fmla="*/ 186874 h 1982292"/>
                <a:gd name="connsiteX37" fmla="*/ 1414641 w 5812369"/>
                <a:gd name="connsiteY37" fmla="*/ 186874 h 1982292"/>
                <a:gd name="connsiteX38" fmla="*/ 1587224 w 5812369"/>
                <a:gd name="connsiteY38" fmla="*/ 240522 h 1982292"/>
                <a:gd name="connsiteX39" fmla="*/ 1650713 w 5812369"/>
                <a:gd name="connsiteY39" fmla="*/ 387160 h 1982292"/>
                <a:gd name="connsiteX40" fmla="*/ 1587224 w 5812369"/>
                <a:gd name="connsiteY40" fmla="*/ 532903 h 1982292"/>
                <a:gd name="connsiteX41" fmla="*/ 1414641 w 5812369"/>
                <a:gd name="connsiteY41" fmla="*/ 586551 h 1982292"/>
                <a:gd name="connsiteX42" fmla="*/ 1329691 w 5812369"/>
                <a:gd name="connsiteY42" fmla="*/ 586551 h 1982292"/>
                <a:gd name="connsiteX43" fmla="*/ 1329691 w 5812369"/>
                <a:gd name="connsiteY43" fmla="*/ 857474 h 1982292"/>
                <a:gd name="connsiteX44" fmla="*/ 1329691 w 5812369"/>
                <a:gd name="connsiteY44" fmla="*/ 471208 h 1982292"/>
                <a:gd name="connsiteX45" fmla="*/ 1420007 w 5812369"/>
                <a:gd name="connsiteY45" fmla="*/ 471208 h 1982292"/>
                <a:gd name="connsiteX46" fmla="*/ 1487967 w 5812369"/>
                <a:gd name="connsiteY46" fmla="*/ 447961 h 1982292"/>
                <a:gd name="connsiteX47" fmla="*/ 1512110 w 5812369"/>
                <a:gd name="connsiteY47" fmla="*/ 385371 h 1982292"/>
                <a:gd name="connsiteX48" fmla="*/ 1487072 w 5812369"/>
                <a:gd name="connsiteY48" fmla="*/ 324570 h 1982292"/>
                <a:gd name="connsiteX49" fmla="*/ 1420007 w 5812369"/>
                <a:gd name="connsiteY49" fmla="*/ 303111 h 1982292"/>
                <a:gd name="connsiteX50" fmla="*/ 1329691 w 5812369"/>
                <a:gd name="connsiteY50" fmla="*/ 303111 h 1982292"/>
                <a:gd name="connsiteX51" fmla="*/ 1759807 w 5812369"/>
                <a:gd name="connsiteY51" fmla="*/ 595493 h 1982292"/>
                <a:gd name="connsiteX52" fmla="*/ 1759807 w 5812369"/>
                <a:gd name="connsiteY52" fmla="*/ 186874 h 1982292"/>
                <a:gd name="connsiteX53" fmla="*/ 1895727 w 5812369"/>
                <a:gd name="connsiteY53" fmla="*/ 186874 h 1982292"/>
                <a:gd name="connsiteX54" fmla="*/ 1895727 w 5812369"/>
                <a:gd name="connsiteY54" fmla="*/ 606222 h 1982292"/>
                <a:gd name="connsiteX55" fmla="*/ 1931495 w 5812369"/>
                <a:gd name="connsiteY55" fmla="*/ 711730 h 1982292"/>
                <a:gd name="connsiteX56" fmla="*/ 2030753 w 5812369"/>
                <a:gd name="connsiteY56" fmla="*/ 749283 h 1982292"/>
                <a:gd name="connsiteX57" fmla="*/ 2129116 w 5812369"/>
                <a:gd name="connsiteY57" fmla="*/ 711730 h 1982292"/>
                <a:gd name="connsiteX58" fmla="*/ 2164884 w 5812369"/>
                <a:gd name="connsiteY58" fmla="*/ 606222 h 1982292"/>
                <a:gd name="connsiteX59" fmla="*/ 2164884 w 5812369"/>
                <a:gd name="connsiteY59" fmla="*/ 186874 h 1982292"/>
                <a:gd name="connsiteX60" fmla="*/ 2300804 w 5812369"/>
                <a:gd name="connsiteY60" fmla="*/ 186874 h 1982292"/>
                <a:gd name="connsiteX61" fmla="*/ 2300804 w 5812369"/>
                <a:gd name="connsiteY61" fmla="*/ 595493 h 1982292"/>
                <a:gd name="connsiteX62" fmla="*/ 2228373 w 5812369"/>
                <a:gd name="connsiteY62" fmla="*/ 802037 h 1982292"/>
                <a:gd name="connsiteX63" fmla="*/ 2029858 w 5812369"/>
                <a:gd name="connsiteY63" fmla="*/ 876250 h 1982292"/>
                <a:gd name="connsiteX64" fmla="*/ 1832238 w 5812369"/>
                <a:gd name="connsiteY64" fmla="*/ 802037 h 1982292"/>
                <a:gd name="connsiteX65" fmla="*/ 1759807 w 5812369"/>
                <a:gd name="connsiteY65" fmla="*/ 595493 h 1982292"/>
                <a:gd name="connsiteX66" fmla="*/ 2477858 w 5812369"/>
                <a:gd name="connsiteY66" fmla="*/ 857474 h 1982292"/>
                <a:gd name="connsiteX67" fmla="*/ 2477858 w 5812369"/>
                <a:gd name="connsiteY67" fmla="*/ 186874 h 1982292"/>
                <a:gd name="connsiteX68" fmla="*/ 2667431 w 5812369"/>
                <a:gd name="connsiteY68" fmla="*/ 186874 h 1982292"/>
                <a:gd name="connsiteX69" fmla="*/ 2831071 w 5812369"/>
                <a:gd name="connsiteY69" fmla="*/ 235157 h 1982292"/>
                <a:gd name="connsiteX70" fmla="*/ 2890983 w 5812369"/>
                <a:gd name="connsiteY70" fmla="*/ 369277 h 1982292"/>
                <a:gd name="connsiteX71" fmla="*/ 2820341 w 5812369"/>
                <a:gd name="connsiteY71" fmla="*/ 501609 h 1982292"/>
                <a:gd name="connsiteX72" fmla="*/ 2901714 w 5812369"/>
                <a:gd name="connsiteY72" fmla="*/ 565986 h 1982292"/>
                <a:gd name="connsiteX73" fmla="*/ 2930329 w 5812369"/>
                <a:gd name="connsiteY73" fmla="*/ 659870 h 1982292"/>
                <a:gd name="connsiteX74" fmla="*/ 2863263 w 5812369"/>
                <a:gd name="connsiteY74" fmla="*/ 804720 h 1982292"/>
                <a:gd name="connsiteX75" fmla="*/ 2681738 w 5812369"/>
                <a:gd name="connsiteY75" fmla="*/ 857474 h 1982292"/>
                <a:gd name="connsiteX76" fmla="*/ 2612884 w 5812369"/>
                <a:gd name="connsiteY76" fmla="*/ 741236 h 1982292"/>
                <a:gd name="connsiteX77" fmla="*/ 2689786 w 5812369"/>
                <a:gd name="connsiteY77" fmla="*/ 741236 h 1982292"/>
                <a:gd name="connsiteX78" fmla="*/ 2764005 w 5812369"/>
                <a:gd name="connsiteY78" fmla="*/ 717989 h 1982292"/>
                <a:gd name="connsiteX79" fmla="*/ 2790832 w 5812369"/>
                <a:gd name="connsiteY79" fmla="*/ 652717 h 1982292"/>
                <a:gd name="connsiteX80" fmla="*/ 2764005 w 5812369"/>
                <a:gd name="connsiteY80" fmla="*/ 588340 h 1982292"/>
                <a:gd name="connsiteX81" fmla="*/ 2689786 w 5812369"/>
                <a:gd name="connsiteY81" fmla="*/ 565986 h 1982292"/>
                <a:gd name="connsiteX82" fmla="*/ 2612884 w 5812369"/>
                <a:gd name="connsiteY82" fmla="*/ 565986 h 1982292"/>
                <a:gd name="connsiteX83" fmla="*/ 2612884 w 5812369"/>
                <a:gd name="connsiteY83" fmla="*/ 449749 h 1982292"/>
                <a:gd name="connsiteX84" fmla="*/ 2670113 w 5812369"/>
                <a:gd name="connsiteY84" fmla="*/ 449749 h 1982292"/>
                <a:gd name="connsiteX85" fmla="*/ 2730025 w 5812369"/>
                <a:gd name="connsiteY85" fmla="*/ 430078 h 1982292"/>
                <a:gd name="connsiteX86" fmla="*/ 2751486 w 5812369"/>
                <a:gd name="connsiteY86" fmla="*/ 375536 h 1982292"/>
                <a:gd name="connsiteX87" fmla="*/ 2730025 w 5812369"/>
                <a:gd name="connsiteY87" fmla="*/ 322782 h 1982292"/>
                <a:gd name="connsiteX88" fmla="*/ 2670113 w 5812369"/>
                <a:gd name="connsiteY88" fmla="*/ 303111 h 1982292"/>
                <a:gd name="connsiteX89" fmla="*/ 2612884 w 5812369"/>
                <a:gd name="connsiteY89" fmla="*/ 303111 h 1982292"/>
                <a:gd name="connsiteX90" fmla="*/ 3077873 w 5812369"/>
                <a:gd name="connsiteY90" fmla="*/ 857474 h 1982292"/>
                <a:gd name="connsiteX91" fmla="*/ 3077873 w 5812369"/>
                <a:gd name="connsiteY91" fmla="*/ 186874 h 1982292"/>
                <a:gd name="connsiteX92" fmla="*/ 3212899 w 5812369"/>
                <a:gd name="connsiteY92" fmla="*/ 186874 h 1982292"/>
                <a:gd name="connsiteX93" fmla="*/ 3212899 w 5812369"/>
                <a:gd name="connsiteY93" fmla="*/ 734083 h 1982292"/>
                <a:gd name="connsiteX94" fmla="*/ 3466855 w 5812369"/>
                <a:gd name="connsiteY94" fmla="*/ 734083 h 1982292"/>
                <a:gd name="connsiteX95" fmla="*/ 3466855 w 5812369"/>
                <a:gd name="connsiteY95" fmla="*/ 857474 h 1982292"/>
                <a:gd name="connsiteX96" fmla="*/ 3595621 w 5812369"/>
                <a:gd name="connsiteY96" fmla="*/ 857474 h 1982292"/>
                <a:gd name="connsiteX97" fmla="*/ 3595621 w 5812369"/>
                <a:gd name="connsiteY97" fmla="*/ 186874 h 1982292"/>
                <a:gd name="connsiteX98" fmla="*/ 3730647 w 5812369"/>
                <a:gd name="connsiteY98" fmla="*/ 186874 h 1982292"/>
                <a:gd name="connsiteX99" fmla="*/ 3730647 w 5812369"/>
                <a:gd name="connsiteY99" fmla="*/ 857474 h 1982292"/>
                <a:gd name="connsiteX100" fmla="*/ 3896076 w 5812369"/>
                <a:gd name="connsiteY100" fmla="*/ 658976 h 1982292"/>
                <a:gd name="connsiteX101" fmla="*/ 3870144 w 5812369"/>
                <a:gd name="connsiteY101" fmla="*/ 522174 h 1982292"/>
                <a:gd name="connsiteX102" fmla="*/ 3896076 w 5812369"/>
                <a:gd name="connsiteY102" fmla="*/ 386265 h 1982292"/>
                <a:gd name="connsiteX103" fmla="*/ 3967613 w 5812369"/>
                <a:gd name="connsiteY103" fmla="*/ 272711 h 1982292"/>
                <a:gd name="connsiteX104" fmla="*/ 4080284 w 5812369"/>
                <a:gd name="connsiteY104" fmla="*/ 195815 h 1982292"/>
                <a:gd name="connsiteX105" fmla="*/ 4224252 w 5812369"/>
                <a:gd name="connsiteY105" fmla="*/ 167203 h 1982292"/>
                <a:gd name="connsiteX106" fmla="*/ 4368220 w 5812369"/>
                <a:gd name="connsiteY106" fmla="*/ 195815 h 1982292"/>
                <a:gd name="connsiteX107" fmla="*/ 4480890 w 5812369"/>
                <a:gd name="connsiteY107" fmla="*/ 272711 h 1982292"/>
                <a:gd name="connsiteX108" fmla="*/ 4552427 w 5812369"/>
                <a:gd name="connsiteY108" fmla="*/ 386265 h 1982292"/>
                <a:gd name="connsiteX109" fmla="*/ 4578359 w 5812369"/>
                <a:gd name="connsiteY109" fmla="*/ 522174 h 1982292"/>
                <a:gd name="connsiteX110" fmla="*/ 4543485 w 5812369"/>
                <a:gd name="connsiteY110" fmla="*/ 679541 h 1982292"/>
                <a:gd name="connsiteX111" fmla="*/ 4446910 w 5812369"/>
                <a:gd name="connsiteY111" fmla="*/ 802037 h 1982292"/>
                <a:gd name="connsiteX112" fmla="*/ 4487150 w 5812369"/>
                <a:gd name="connsiteY112" fmla="*/ 840485 h 1982292"/>
                <a:gd name="connsiteX113" fmla="*/ 4626646 w 5812369"/>
                <a:gd name="connsiteY113" fmla="*/ 903968 h 1982292"/>
                <a:gd name="connsiteX114" fmla="*/ 4674934 w 5812369"/>
                <a:gd name="connsiteY114" fmla="*/ 896815 h 1982292"/>
                <a:gd name="connsiteX115" fmla="*/ 4674934 w 5812369"/>
                <a:gd name="connsiteY115" fmla="*/ 1012159 h 1982292"/>
                <a:gd name="connsiteX116" fmla="*/ 4604291 w 5812369"/>
                <a:gd name="connsiteY116" fmla="*/ 1023782 h 1982292"/>
                <a:gd name="connsiteX117" fmla="*/ 4395940 w 5812369"/>
                <a:gd name="connsiteY117" fmla="*/ 936157 h 1982292"/>
                <a:gd name="connsiteX118" fmla="*/ 4316355 w 5812369"/>
                <a:gd name="connsiteY118" fmla="*/ 864627 h 1982292"/>
                <a:gd name="connsiteX119" fmla="*/ 4224252 w 5812369"/>
                <a:gd name="connsiteY119" fmla="*/ 876250 h 1982292"/>
                <a:gd name="connsiteX120" fmla="*/ 4080284 w 5812369"/>
                <a:gd name="connsiteY120" fmla="*/ 847638 h 1982292"/>
                <a:gd name="connsiteX121" fmla="*/ 3967613 w 5812369"/>
                <a:gd name="connsiteY121" fmla="*/ 771637 h 1982292"/>
                <a:gd name="connsiteX122" fmla="*/ 3896076 w 5812369"/>
                <a:gd name="connsiteY122" fmla="*/ 658976 h 1982292"/>
                <a:gd name="connsiteX123" fmla="*/ 4070447 w 5812369"/>
                <a:gd name="connsiteY123" fmla="*/ 360336 h 1982292"/>
                <a:gd name="connsiteX124" fmla="*/ 4008747 w 5812369"/>
                <a:gd name="connsiteY124" fmla="*/ 522174 h 1982292"/>
                <a:gd name="connsiteX125" fmla="*/ 4070447 w 5812369"/>
                <a:gd name="connsiteY125" fmla="*/ 684012 h 1982292"/>
                <a:gd name="connsiteX126" fmla="*/ 4225146 w 5812369"/>
                <a:gd name="connsiteY126" fmla="*/ 749283 h 1982292"/>
                <a:gd name="connsiteX127" fmla="*/ 4335134 w 5812369"/>
                <a:gd name="connsiteY127" fmla="*/ 719777 h 1982292"/>
                <a:gd name="connsiteX128" fmla="*/ 4412036 w 5812369"/>
                <a:gd name="connsiteY128" fmla="*/ 637517 h 1982292"/>
                <a:gd name="connsiteX129" fmla="*/ 4439756 w 5812369"/>
                <a:gd name="connsiteY129" fmla="*/ 522174 h 1982292"/>
                <a:gd name="connsiteX130" fmla="*/ 4378056 w 5812369"/>
                <a:gd name="connsiteY130" fmla="*/ 360336 h 1982292"/>
                <a:gd name="connsiteX131" fmla="*/ 4224252 w 5812369"/>
                <a:gd name="connsiteY131" fmla="*/ 295064 h 1982292"/>
                <a:gd name="connsiteX132" fmla="*/ 4069553 w 5812369"/>
                <a:gd name="connsiteY132" fmla="*/ 360336 h 1982292"/>
                <a:gd name="connsiteX133" fmla="*/ 4705337 w 5812369"/>
                <a:gd name="connsiteY133" fmla="*/ 595493 h 1982292"/>
                <a:gd name="connsiteX134" fmla="*/ 4705337 w 5812369"/>
                <a:gd name="connsiteY134" fmla="*/ 186874 h 1982292"/>
                <a:gd name="connsiteX135" fmla="*/ 4841257 w 5812369"/>
                <a:gd name="connsiteY135" fmla="*/ 186874 h 1982292"/>
                <a:gd name="connsiteX136" fmla="*/ 4841257 w 5812369"/>
                <a:gd name="connsiteY136" fmla="*/ 606222 h 1982292"/>
                <a:gd name="connsiteX137" fmla="*/ 4877025 w 5812369"/>
                <a:gd name="connsiteY137" fmla="*/ 711730 h 1982292"/>
                <a:gd name="connsiteX138" fmla="*/ 4976283 w 5812369"/>
                <a:gd name="connsiteY138" fmla="*/ 749283 h 1982292"/>
                <a:gd name="connsiteX139" fmla="*/ 5074646 w 5812369"/>
                <a:gd name="connsiteY139" fmla="*/ 711730 h 1982292"/>
                <a:gd name="connsiteX140" fmla="*/ 5110414 w 5812369"/>
                <a:gd name="connsiteY140" fmla="*/ 606222 h 1982292"/>
                <a:gd name="connsiteX141" fmla="*/ 5110414 w 5812369"/>
                <a:gd name="connsiteY141" fmla="*/ 186874 h 1982292"/>
                <a:gd name="connsiteX142" fmla="*/ 5246334 w 5812369"/>
                <a:gd name="connsiteY142" fmla="*/ 186874 h 1982292"/>
                <a:gd name="connsiteX143" fmla="*/ 5246334 w 5812369"/>
                <a:gd name="connsiteY143" fmla="*/ 595493 h 1982292"/>
                <a:gd name="connsiteX144" fmla="*/ 5173903 w 5812369"/>
                <a:gd name="connsiteY144" fmla="*/ 802037 h 1982292"/>
                <a:gd name="connsiteX145" fmla="*/ 4975389 w 5812369"/>
                <a:gd name="connsiteY145" fmla="*/ 876250 h 1982292"/>
                <a:gd name="connsiteX146" fmla="*/ 4777768 w 5812369"/>
                <a:gd name="connsiteY146" fmla="*/ 802037 h 1982292"/>
                <a:gd name="connsiteX147" fmla="*/ 4705337 w 5812369"/>
                <a:gd name="connsiteY147" fmla="*/ 595493 h 1982292"/>
                <a:gd name="connsiteX148" fmla="*/ 5423388 w 5812369"/>
                <a:gd name="connsiteY148" fmla="*/ 857474 h 1982292"/>
                <a:gd name="connsiteX149" fmla="*/ 5423388 w 5812369"/>
                <a:gd name="connsiteY149" fmla="*/ 186874 h 1982292"/>
                <a:gd name="connsiteX150" fmla="*/ 5812370 w 5812369"/>
                <a:gd name="connsiteY150" fmla="*/ 186874 h 1982292"/>
                <a:gd name="connsiteX151" fmla="*/ 5812370 w 5812369"/>
                <a:gd name="connsiteY151" fmla="*/ 303111 h 1982292"/>
                <a:gd name="connsiteX152" fmla="*/ 5558414 w 5812369"/>
                <a:gd name="connsiteY152" fmla="*/ 303111 h 1982292"/>
                <a:gd name="connsiteX153" fmla="*/ 5558414 w 5812369"/>
                <a:gd name="connsiteY153" fmla="*/ 457796 h 1982292"/>
                <a:gd name="connsiteX154" fmla="*/ 5773919 w 5812369"/>
                <a:gd name="connsiteY154" fmla="*/ 457796 h 1982292"/>
                <a:gd name="connsiteX155" fmla="*/ 5773919 w 5812369"/>
                <a:gd name="connsiteY155" fmla="*/ 574033 h 1982292"/>
                <a:gd name="connsiteX156" fmla="*/ 5558414 w 5812369"/>
                <a:gd name="connsiteY156" fmla="*/ 574033 h 1982292"/>
                <a:gd name="connsiteX157" fmla="*/ 5558414 w 5812369"/>
                <a:gd name="connsiteY157" fmla="*/ 741236 h 1982292"/>
                <a:gd name="connsiteX158" fmla="*/ 5812370 w 5812369"/>
                <a:gd name="connsiteY158" fmla="*/ 741236 h 1982292"/>
                <a:gd name="connsiteX159" fmla="*/ 5812370 w 5812369"/>
                <a:gd name="connsiteY159" fmla="*/ 857474 h 1982292"/>
                <a:gd name="connsiteX160" fmla="*/ 0 w 5812369"/>
                <a:gd name="connsiteY160" fmla="*/ 1827608 h 1982292"/>
                <a:gd name="connsiteX161" fmla="*/ 0 w 5812369"/>
                <a:gd name="connsiteY161" fmla="*/ 1157008 h 1982292"/>
                <a:gd name="connsiteX162" fmla="*/ 388982 w 5812369"/>
                <a:gd name="connsiteY162" fmla="*/ 1157008 h 1982292"/>
                <a:gd name="connsiteX163" fmla="*/ 388982 w 5812369"/>
                <a:gd name="connsiteY163" fmla="*/ 1273245 h 1982292"/>
                <a:gd name="connsiteX164" fmla="*/ 135920 w 5812369"/>
                <a:gd name="connsiteY164" fmla="*/ 1273245 h 1982292"/>
                <a:gd name="connsiteX165" fmla="*/ 135920 w 5812369"/>
                <a:gd name="connsiteY165" fmla="*/ 1427930 h 1982292"/>
                <a:gd name="connsiteX166" fmla="*/ 351425 w 5812369"/>
                <a:gd name="connsiteY166" fmla="*/ 1427930 h 1982292"/>
                <a:gd name="connsiteX167" fmla="*/ 351425 w 5812369"/>
                <a:gd name="connsiteY167" fmla="*/ 1544168 h 1982292"/>
                <a:gd name="connsiteX168" fmla="*/ 135920 w 5812369"/>
                <a:gd name="connsiteY168" fmla="*/ 1544168 h 1982292"/>
                <a:gd name="connsiteX169" fmla="*/ 135920 w 5812369"/>
                <a:gd name="connsiteY169" fmla="*/ 1827608 h 1982292"/>
                <a:gd name="connsiteX170" fmla="*/ 517748 w 5812369"/>
                <a:gd name="connsiteY170" fmla="*/ 1827608 h 1982292"/>
                <a:gd name="connsiteX171" fmla="*/ 517748 w 5812369"/>
                <a:gd name="connsiteY171" fmla="*/ 1157008 h 1982292"/>
                <a:gd name="connsiteX172" fmla="*/ 721628 w 5812369"/>
                <a:gd name="connsiteY172" fmla="*/ 1157008 h 1982292"/>
                <a:gd name="connsiteX173" fmla="*/ 895999 w 5812369"/>
                <a:gd name="connsiteY173" fmla="*/ 1210656 h 1982292"/>
                <a:gd name="connsiteX174" fmla="*/ 959488 w 5812369"/>
                <a:gd name="connsiteY174" fmla="*/ 1357294 h 1982292"/>
                <a:gd name="connsiteX175" fmla="*/ 931768 w 5812369"/>
                <a:gd name="connsiteY175" fmla="*/ 1461907 h 1982292"/>
                <a:gd name="connsiteX176" fmla="*/ 853077 w 5812369"/>
                <a:gd name="connsiteY176" fmla="*/ 1530756 h 1982292"/>
                <a:gd name="connsiteX177" fmla="*/ 1062322 w 5812369"/>
                <a:gd name="connsiteY177" fmla="*/ 1827608 h 1982292"/>
                <a:gd name="connsiteX178" fmla="*/ 900470 w 5812369"/>
                <a:gd name="connsiteY178" fmla="*/ 1827608 h 1982292"/>
                <a:gd name="connsiteX179" fmla="*/ 722522 w 5812369"/>
                <a:gd name="connsiteY179" fmla="*/ 1556686 h 1982292"/>
                <a:gd name="connsiteX180" fmla="*/ 653668 w 5812369"/>
                <a:gd name="connsiteY180" fmla="*/ 1556686 h 1982292"/>
                <a:gd name="connsiteX181" fmla="*/ 653668 w 5812369"/>
                <a:gd name="connsiteY181" fmla="*/ 1827608 h 1982292"/>
                <a:gd name="connsiteX182" fmla="*/ 653668 w 5812369"/>
                <a:gd name="connsiteY182" fmla="*/ 1441342 h 1982292"/>
                <a:gd name="connsiteX183" fmla="*/ 729676 w 5812369"/>
                <a:gd name="connsiteY183" fmla="*/ 1441342 h 1982292"/>
                <a:gd name="connsiteX184" fmla="*/ 796742 w 5812369"/>
                <a:gd name="connsiteY184" fmla="*/ 1418989 h 1982292"/>
                <a:gd name="connsiteX185" fmla="*/ 819991 w 5812369"/>
                <a:gd name="connsiteY185" fmla="*/ 1355506 h 1982292"/>
                <a:gd name="connsiteX186" fmla="*/ 796742 w 5812369"/>
                <a:gd name="connsiteY186" fmla="*/ 1294705 h 1982292"/>
                <a:gd name="connsiteX187" fmla="*/ 729676 w 5812369"/>
                <a:gd name="connsiteY187" fmla="*/ 1273245 h 1982292"/>
                <a:gd name="connsiteX188" fmla="*/ 653668 w 5812369"/>
                <a:gd name="connsiteY188" fmla="*/ 1273245 h 1982292"/>
                <a:gd name="connsiteX189" fmla="*/ 1100773 w 5812369"/>
                <a:gd name="connsiteY189" fmla="*/ 1827608 h 1982292"/>
                <a:gd name="connsiteX190" fmla="*/ 1353835 w 5812369"/>
                <a:gd name="connsiteY190" fmla="*/ 1157008 h 1982292"/>
                <a:gd name="connsiteX191" fmla="*/ 1530889 w 5812369"/>
                <a:gd name="connsiteY191" fmla="*/ 1157008 h 1982292"/>
                <a:gd name="connsiteX192" fmla="*/ 1783950 w 5812369"/>
                <a:gd name="connsiteY192" fmla="*/ 1827608 h 1982292"/>
                <a:gd name="connsiteX193" fmla="*/ 1639982 w 5812369"/>
                <a:gd name="connsiteY193" fmla="*/ 1827608 h 1982292"/>
                <a:gd name="connsiteX194" fmla="*/ 1575599 w 5812369"/>
                <a:gd name="connsiteY194" fmla="*/ 1653252 h 1982292"/>
                <a:gd name="connsiteX195" fmla="*/ 1308230 w 5812369"/>
                <a:gd name="connsiteY195" fmla="*/ 1653252 h 1982292"/>
                <a:gd name="connsiteX196" fmla="*/ 1244741 w 5812369"/>
                <a:gd name="connsiteY196" fmla="*/ 1827608 h 1982292"/>
                <a:gd name="connsiteX197" fmla="*/ 1350258 w 5812369"/>
                <a:gd name="connsiteY197" fmla="*/ 1537015 h 1982292"/>
                <a:gd name="connsiteX198" fmla="*/ 1534466 w 5812369"/>
                <a:gd name="connsiteY198" fmla="*/ 1537015 h 1982292"/>
                <a:gd name="connsiteX199" fmla="*/ 1442362 w 5812369"/>
                <a:gd name="connsiteY199" fmla="*/ 1285763 h 1982292"/>
                <a:gd name="connsiteX200" fmla="*/ 1896621 w 5812369"/>
                <a:gd name="connsiteY200" fmla="*/ 1827608 h 1982292"/>
                <a:gd name="connsiteX201" fmla="*/ 1896621 w 5812369"/>
                <a:gd name="connsiteY201" fmla="*/ 1157008 h 1982292"/>
                <a:gd name="connsiteX202" fmla="*/ 2070098 w 5812369"/>
                <a:gd name="connsiteY202" fmla="*/ 1157008 h 1982292"/>
                <a:gd name="connsiteX203" fmla="*/ 2368764 w 5812369"/>
                <a:gd name="connsiteY203" fmla="*/ 1637158 h 1982292"/>
                <a:gd name="connsiteX204" fmla="*/ 2368764 w 5812369"/>
                <a:gd name="connsiteY204" fmla="*/ 1157008 h 1982292"/>
                <a:gd name="connsiteX205" fmla="*/ 2503790 w 5812369"/>
                <a:gd name="connsiteY205" fmla="*/ 1157008 h 1982292"/>
                <a:gd name="connsiteX206" fmla="*/ 2503790 w 5812369"/>
                <a:gd name="connsiteY206" fmla="*/ 1827608 h 1982292"/>
                <a:gd name="connsiteX207" fmla="*/ 2330313 w 5812369"/>
                <a:gd name="connsiteY207" fmla="*/ 1827608 h 1982292"/>
                <a:gd name="connsiteX208" fmla="*/ 2031647 w 5812369"/>
                <a:gd name="connsiteY208" fmla="*/ 1345670 h 1982292"/>
                <a:gd name="connsiteX209" fmla="*/ 2031647 w 5812369"/>
                <a:gd name="connsiteY209" fmla="*/ 1827608 h 1982292"/>
                <a:gd name="connsiteX210" fmla="*/ 2644181 w 5812369"/>
                <a:gd name="connsiteY210" fmla="*/ 1492308 h 1982292"/>
                <a:gd name="connsiteX211" fmla="*/ 2670113 w 5812369"/>
                <a:gd name="connsiteY211" fmla="*/ 1356400 h 1982292"/>
                <a:gd name="connsiteX212" fmla="*/ 2741650 w 5812369"/>
                <a:gd name="connsiteY212" fmla="*/ 1242845 h 1982292"/>
                <a:gd name="connsiteX213" fmla="*/ 2854321 w 5812369"/>
                <a:gd name="connsiteY213" fmla="*/ 1166844 h 1982292"/>
                <a:gd name="connsiteX214" fmla="*/ 2999183 w 5812369"/>
                <a:gd name="connsiteY214" fmla="*/ 1138231 h 1982292"/>
                <a:gd name="connsiteX215" fmla="*/ 3160141 w 5812369"/>
                <a:gd name="connsiteY215" fmla="*/ 1173997 h 1982292"/>
                <a:gd name="connsiteX216" fmla="*/ 3279965 w 5812369"/>
                <a:gd name="connsiteY216" fmla="*/ 1274140 h 1982292"/>
                <a:gd name="connsiteX217" fmla="*/ 3173554 w 5812369"/>
                <a:gd name="connsiteY217" fmla="*/ 1357294 h 1982292"/>
                <a:gd name="connsiteX218" fmla="*/ 3099334 w 5812369"/>
                <a:gd name="connsiteY218" fmla="*/ 1290234 h 1982292"/>
                <a:gd name="connsiteX219" fmla="*/ 2999183 w 5812369"/>
                <a:gd name="connsiteY219" fmla="*/ 1265198 h 1982292"/>
                <a:gd name="connsiteX220" fmla="*/ 2844484 w 5812369"/>
                <a:gd name="connsiteY220" fmla="*/ 1330470 h 1982292"/>
                <a:gd name="connsiteX221" fmla="*/ 2782784 w 5812369"/>
                <a:gd name="connsiteY221" fmla="*/ 1492308 h 1982292"/>
                <a:gd name="connsiteX222" fmla="*/ 2844484 w 5812369"/>
                <a:gd name="connsiteY222" fmla="*/ 1655040 h 1982292"/>
                <a:gd name="connsiteX223" fmla="*/ 2999183 w 5812369"/>
                <a:gd name="connsiteY223" fmla="*/ 1719418 h 1982292"/>
                <a:gd name="connsiteX224" fmla="*/ 3099334 w 5812369"/>
                <a:gd name="connsiteY224" fmla="*/ 1695276 h 1982292"/>
                <a:gd name="connsiteX225" fmla="*/ 3173554 w 5812369"/>
                <a:gd name="connsiteY225" fmla="*/ 1627322 h 1982292"/>
                <a:gd name="connsiteX226" fmla="*/ 3279965 w 5812369"/>
                <a:gd name="connsiteY226" fmla="*/ 1709582 h 1982292"/>
                <a:gd name="connsiteX227" fmla="*/ 3181602 w 5812369"/>
                <a:gd name="connsiteY227" fmla="*/ 1798996 h 1982292"/>
                <a:gd name="connsiteX228" fmla="*/ 3051047 w 5812369"/>
                <a:gd name="connsiteY228" fmla="*/ 1842808 h 1982292"/>
                <a:gd name="connsiteX229" fmla="*/ 2967885 w 5812369"/>
                <a:gd name="connsiteY229" fmla="*/ 1982293 h 1982292"/>
                <a:gd name="connsiteX230" fmla="*/ 2848061 w 5812369"/>
                <a:gd name="connsiteY230" fmla="*/ 1982293 h 1982292"/>
                <a:gd name="connsiteX231" fmla="*/ 2932117 w 5812369"/>
                <a:gd name="connsiteY231" fmla="*/ 1841020 h 1982292"/>
                <a:gd name="connsiteX232" fmla="*/ 2780995 w 5812369"/>
                <a:gd name="connsiteY232" fmla="*/ 1775748 h 1982292"/>
                <a:gd name="connsiteX233" fmla="*/ 2679055 w 5812369"/>
                <a:gd name="connsiteY233" fmla="*/ 1651464 h 1982292"/>
                <a:gd name="connsiteX234" fmla="*/ 2644181 w 5812369"/>
                <a:gd name="connsiteY234" fmla="*/ 1492308 h 1982292"/>
                <a:gd name="connsiteX235" fmla="*/ 3319310 w 5812369"/>
                <a:gd name="connsiteY235" fmla="*/ 1827608 h 1982292"/>
                <a:gd name="connsiteX236" fmla="*/ 3572372 w 5812369"/>
                <a:gd name="connsiteY236" fmla="*/ 1157008 h 1982292"/>
                <a:gd name="connsiteX237" fmla="*/ 3749426 w 5812369"/>
                <a:gd name="connsiteY237" fmla="*/ 1157008 h 1982292"/>
                <a:gd name="connsiteX238" fmla="*/ 4002487 w 5812369"/>
                <a:gd name="connsiteY238" fmla="*/ 1827608 h 1982292"/>
                <a:gd name="connsiteX239" fmla="*/ 3858519 w 5812369"/>
                <a:gd name="connsiteY239" fmla="*/ 1827608 h 1982292"/>
                <a:gd name="connsiteX240" fmla="*/ 3795030 w 5812369"/>
                <a:gd name="connsiteY240" fmla="*/ 1653252 h 1982292"/>
                <a:gd name="connsiteX241" fmla="*/ 3527661 w 5812369"/>
                <a:gd name="connsiteY241" fmla="*/ 1653252 h 1982292"/>
                <a:gd name="connsiteX242" fmla="*/ 3463278 w 5812369"/>
                <a:gd name="connsiteY242" fmla="*/ 1827608 h 1982292"/>
                <a:gd name="connsiteX243" fmla="*/ 3569689 w 5812369"/>
                <a:gd name="connsiteY243" fmla="*/ 1537015 h 1982292"/>
                <a:gd name="connsiteX244" fmla="*/ 3753002 w 5812369"/>
                <a:gd name="connsiteY244" fmla="*/ 1537015 h 1982292"/>
                <a:gd name="connsiteX245" fmla="*/ 3660899 w 5812369"/>
                <a:gd name="connsiteY245" fmla="*/ 1285763 h 1982292"/>
                <a:gd name="connsiteX246" fmla="*/ 4115158 w 5812369"/>
                <a:gd name="connsiteY246" fmla="*/ 1827608 h 1982292"/>
                <a:gd name="connsiteX247" fmla="*/ 4115158 w 5812369"/>
                <a:gd name="connsiteY247" fmla="*/ 1157008 h 1982292"/>
                <a:gd name="connsiteX248" fmla="*/ 4251078 w 5812369"/>
                <a:gd name="connsiteY248" fmla="*/ 1157008 h 1982292"/>
                <a:gd name="connsiteX249" fmla="*/ 4251078 w 5812369"/>
                <a:gd name="connsiteY249" fmla="*/ 1827608 h 1982292"/>
                <a:gd name="connsiteX250" fmla="*/ 4386998 w 5812369"/>
                <a:gd name="connsiteY250" fmla="*/ 1734618 h 1982292"/>
                <a:gd name="connsiteX251" fmla="*/ 4485361 w 5812369"/>
                <a:gd name="connsiteY251" fmla="*/ 1644311 h 1982292"/>
                <a:gd name="connsiteX252" fmla="*/ 4553321 w 5812369"/>
                <a:gd name="connsiteY252" fmla="*/ 1705112 h 1982292"/>
                <a:gd name="connsiteX253" fmla="*/ 4632906 w 5812369"/>
                <a:gd name="connsiteY253" fmla="*/ 1726571 h 1982292"/>
                <a:gd name="connsiteX254" fmla="*/ 4695501 w 5812369"/>
                <a:gd name="connsiteY254" fmla="*/ 1706006 h 1982292"/>
                <a:gd name="connsiteX255" fmla="*/ 4718750 w 5812369"/>
                <a:gd name="connsiteY255" fmla="*/ 1648781 h 1982292"/>
                <a:gd name="connsiteX256" fmla="*/ 4706231 w 5812369"/>
                <a:gd name="connsiteY256" fmla="*/ 1609439 h 1982292"/>
                <a:gd name="connsiteX257" fmla="*/ 4671357 w 5812369"/>
                <a:gd name="connsiteY257" fmla="*/ 1579933 h 1982292"/>
                <a:gd name="connsiteX258" fmla="*/ 4622175 w 5812369"/>
                <a:gd name="connsiteY258" fmla="*/ 1554897 h 1982292"/>
                <a:gd name="connsiteX259" fmla="*/ 4565840 w 5812369"/>
                <a:gd name="connsiteY259" fmla="*/ 1528967 h 1982292"/>
                <a:gd name="connsiteX260" fmla="*/ 4510399 w 5812369"/>
                <a:gd name="connsiteY260" fmla="*/ 1498567 h 1982292"/>
                <a:gd name="connsiteX261" fmla="*/ 4461217 w 5812369"/>
                <a:gd name="connsiteY261" fmla="*/ 1459225 h 1982292"/>
                <a:gd name="connsiteX262" fmla="*/ 4426343 w 5812369"/>
                <a:gd name="connsiteY262" fmla="*/ 1404683 h 1982292"/>
                <a:gd name="connsiteX263" fmla="*/ 4412930 w 5812369"/>
                <a:gd name="connsiteY263" fmla="*/ 1332258 h 1982292"/>
                <a:gd name="connsiteX264" fmla="*/ 4473736 w 5812369"/>
                <a:gd name="connsiteY264" fmla="*/ 1194562 h 1982292"/>
                <a:gd name="connsiteX265" fmla="*/ 4627541 w 5812369"/>
                <a:gd name="connsiteY265" fmla="*/ 1138231 h 1982292"/>
                <a:gd name="connsiteX266" fmla="*/ 4860930 w 5812369"/>
                <a:gd name="connsiteY266" fmla="*/ 1250892 h 1982292"/>
                <a:gd name="connsiteX267" fmla="*/ 4761672 w 5812369"/>
                <a:gd name="connsiteY267" fmla="*/ 1340305 h 1982292"/>
                <a:gd name="connsiteX268" fmla="*/ 4628435 w 5812369"/>
                <a:gd name="connsiteY268" fmla="*/ 1256257 h 1982292"/>
                <a:gd name="connsiteX269" fmla="*/ 4572100 w 5812369"/>
                <a:gd name="connsiteY269" fmla="*/ 1276822 h 1982292"/>
                <a:gd name="connsiteX270" fmla="*/ 4550639 w 5812369"/>
                <a:gd name="connsiteY270" fmla="*/ 1326893 h 1982292"/>
                <a:gd name="connsiteX271" fmla="*/ 4561369 w 5812369"/>
                <a:gd name="connsiteY271" fmla="*/ 1361765 h 1982292"/>
                <a:gd name="connsiteX272" fmla="*/ 4589090 w 5812369"/>
                <a:gd name="connsiteY272" fmla="*/ 1389483 h 1982292"/>
                <a:gd name="connsiteX273" fmla="*/ 4630223 w 5812369"/>
                <a:gd name="connsiteY273" fmla="*/ 1412730 h 1982292"/>
                <a:gd name="connsiteX274" fmla="*/ 4677616 w 5812369"/>
                <a:gd name="connsiteY274" fmla="*/ 1435084 h 1982292"/>
                <a:gd name="connsiteX275" fmla="*/ 4728586 w 5812369"/>
                <a:gd name="connsiteY275" fmla="*/ 1458331 h 1982292"/>
                <a:gd name="connsiteX276" fmla="*/ 4776874 w 5812369"/>
                <a:gd name="connsiteY276" fmla="*/ 1488731 h 1982292"/>
                <a:gd name="connsiteX277" fmla="*/ 4818008 w 5812369"/>
                <a:gd name="connsiteY277" fmla="*/ 1528073 h 1982292"/>
                <a:gd name="connsiteX278" fmla="*/ 4845728 w 5812369"/>
                <a:gd name="connsiteY278" fmla="*/ 1579039 h 1982292"/>
                <a:gd name="connsiteX279" fmla="*/ 4856459 w 5812369"/>
                <a:gd name="connsiteY279" fmla="*/ 1646099 h 1982292"/>
                <a:gd name="connsiteX280" fmla="*/ 4791181 w 5812369"/>
                <a:gd name="connsiteY280" fmla="*/ 1791843 h 1982292"/>
                <a:gd name="connsiteX281" fmla="*/ 4634694 w 5812369"/>
                <a:gd name="connsiteY281" fmla="*/ 1846385 h 1982292"/>
                <a:gd name="connsiteX282" fmla="*/ 4492515 w 5812369"/>
                <a:gd name="connsiteY282" fmla="*/ 1818667 h 1982292"/>
                <a:gd name="connsiteX283" fmla="*/ 4386998 w 5812369"/>
                <a:gd name="connsiteY283" fmla="*/ 1734618 h 1982292"/>
                <a:gd name="connsiteX284" fmla="*/ 5007580 w 5812369"/>
                <a:gd name="connsiteY284" fmla="*/ 1827608 h 1982292"/>
                <a:gd name="connsiteX285" fmla="*/ 5007580 w 5812369"/>
                <a:gd name="connsiteY285" fmla="*/ 1157008 h 1982292"/>
                <a:gd name="connsiteX286" fmla="*/ 5396562 w 5812369"/>
                <a:gd name="connsiteY286" fmla="*/ 1157008 h 1982292"/>
                <a:gd name="connsiteX287" fmla="*/ 5396562 w 5812369"/>
                <a:gd name="connsiteY287" fmla="*/ 1273245 h 1982292"/>
                <a:gd name="connsiteX288" fmla="*/ 5143500 w 5812369"/>
                <a:gd name="connsiteY288" fmla="*/ 1273245 h 1982292"/>
                <a:gd name="connsiteX289" fmla="*/ 5143500 w 5812369"/>
                <a:gd name="connsiteY289" fmla="*/ 1427930 h 1982292"/>
                <a:gd name="connsiteX290" fmla="*/ 5359005 w 5812369"/>
                <a:gd name="connsiteY290" fmla="*/ 1427930 h 1982292"/>
                <a:gd name="connsiteX291" fmla="*/ 5359005 w 5812369"/>
                <a:gd name="connsiteY291" fmla="*/ 1544168 h 1982292"/>
                <a:gd name="connsiteX292" fmla="*/ 5143500 w 5812369"/>
                <a:gd name="connsiteY292" fmla="*/ 1544168 h 1982292"/>
                <a:gd name="connsiteX293" fmla="*/ 5143500 w 5812369"/>
                <a:gd name="connsiteY293" fmla="*/ 1711371 h 1982292"/>
                <a:gd name="connsiteX294" fmla="*/ 5396562 w 5812369"/>
                <a:gd name="connsiteY294" fmla="*/ 1711371 h 1982292"/>
                <a:gd name="connsiteX295" fmla="*/ 5396562 w 5812369"/>
                <a:gd name="connsiteY295" fmla="*/ 1827608 h 198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812369" h="1982292">
                  <a:moveTo>
                    <a:pt x="0" y="857474"/>
                  </a:moveTo>
                  <a:lnTo>
                    <a:pt x="0" y="186874"/>
                  </a:lnTo>
                  <a:lnTo>
                    <a:pt x="203880" y="186874"/>
                  </a:lnTo>
                  <a:cubicBezTo>
                    <a:pt x="277804" y="186874"/>
                    <a:pt x="335624" y="204756"/>
                    <a:pt x="377357" y="240522"/>
                  </a:cubicBezTo>
                  <a:cubicBezTo>
                    <a:pt x="419680" y="276287"/>
                    <a:pt x="441141" y="325169"/>
                    <a:pt x="441740" y="387160"/>
                  </a:cubicBezTo>
                  <a:cubicBezTo>
                    <a:pt x="441740" y="427100"/>
                    <a:pt x="432503" y="461668"/>
                    <a:pt x="414020" y="490879"/>
                  </a:cubicBezTo>
                  <a:cubicBezTo>
                    <a:pt x="395536" y="520681"/>
                    <a:pt x="369309" y="543928"/>
                    <a:pt x="335329" y="560621"/>
                  </a:cubicBezTo>
                  <a:lnTo>
                    <a:pt x="544574" y="857474"/>
                  </a:lnTo>
                  <a:lnTo>
                    <a:pt x="382722" y="857474"/>
                  </a:lnTo>
                  <a:lnTo>
                    <a:pt x="204774" y="586551"/>
                  </a:lnTo>
                  <a:lnTo>
                    <a:pt x="135920" y="586551"/>
                  </a:lnTo>
                  <a:lnTo>
                    <a:pt x="135920" y="857474"/>
                  </a:lnTo>
                  <a:close/>
                  <a:moveTo>
                    <a:pt x="135920" y="471208"/>
                  </a:moveTo>
                  <a:lnTo>
                    <a:pt x="211928" y="471208"/>
                  </a:lnTo>
                  <a:cubicBezTo>
                    <a:pt x="240543" y="471208"/>
                    <a:pt x="262603" y="463760"/>
                    <a:pt x="278100" y="448855"/>
                  </a:cubicBezTo>
                  <a:cubicBezTo>
                    <a:pt x="294195" y="433950"/>
                    <a:pt x="302243" y="412794"/>
                    <a:pt x="302243" y="385371"/>
                  </a:cubicBezTo>
                  <a:cubicBezTo>
                    <a:pt x="302243" y="359737"/>
                    <a:pt x="294195" y="339475"/>
                    <a:pt x="278100" y="324570"/>
                  </a:cubicBezTo>
                  <a:cubicBezTo>
                    <a:pt x="262004" y="309665"/>
                    <a:pt x="239944" y="302512"/>
                    <a:pt x="211928" y="303111"/>
                  </a:cubicBezTo>
                  <a:lnTo>
                    <a:pt x="135920" y="303111"/>
                  </a:lnTo>
                  <a:close/>
                  <a:moveTo>
                    <a:pt x="639361" y="857474"/>
                  </a:moveTo>
                  <a:lnTo>
                    <a:pt x="639361" y="186874"/>
                  </a:lnTo>
                  <a:lnTo>
                    <a:pt x="1028342" y="186874"/>
                  </a:lnTo>
                  <a:lnTo>
                    <a:pt x="1028342" y="303111"/>
                  </a:lnTo>
                  <a:lnTo>
                    <a:pt x="774387" y="303111"/>
                  </a:lnTo>
                  <a:lnTo>
                    <a:pt x="774387" y="457796"/>
                  </a:lnTo>
                  <a:lnTo>
                    <a:pt x="989891" y="457796"/>
                  </a:lnTo>
                  <a:lnTo>
                    <a:pt x="989891" y="574033"/>
                  </a:lnTo>
                  <a:lnTo>
                    <a:pt x="774387" y="574033"/>
                  </a:lnTo>
                  <a:lnTo>
                    <a:pt x="774387" y="741236"/>
                  </a:lnTo>
                  <a:lnTo>
                    <a:pt x="1028342" y="741236"/>
                  </a:lnTo>
                  <a:lnTo>
                    <a:pt x="1028342" y="857474"/>
                  </a:lnTo>
                  <a:close/>
                  <a:moveTo>
                    <a:pt x="770810" y="129649"/>
                  </a:moveTo>
                  <a:lnTo>
                    <a:pt x="878115" y="0"/>
                  </a:lnTo>
                  <a:lnTo>
                    <a:pt x="1017612" y="0"/>
                  </a:lnTo>
                  <a:lnTo>
                    <a:pt x="894211" y="129649"/>
                  </a:lnTo>
                  <a:close/>
                  <a:moveTo>
                    <a:pt x="1193771" y="857474"/>
                  </a:moveTo>
                  <a:lnTo>
                    <a:pt x="1193771" y="186874"/>
                  </a:lnTo>
                  <a:lnTo>
                    <a:pt x="1414641" y="186874"/>
                  </a:lnTo>
                  <a:cubicBezTo>
                    <a:pt x="1487967" y="186874"/>
                    <a:pt x="1545491" y="204756"/>
                    <a:pt x="1587224" y="240522"/>
                  </a:cubicBezTo>
                  <a:cubicBezTo>
                    <a:pt x="1629547" y="276287"/>
                    <a:pt x="1650713" y="325169"/>
                    <a:pt x="1650713" y="387160"/>
                  </a:cubicBezTo>
                  <a:cubicBezTo>
                    <a:pt x="1650713" y="449150"/>
                    <a:pt x="1629547" y="497737"/>
                    <a:pt x="1587224" y="532903"/>
                  </a:cubicBezTo>
                  <a:cubicBezTo>
                    <a:pt x="1544901" y="568669"/>
                    <a:pt x="1487368" y="586551"/>
                    <a:pt x="1414641" y="586551"/>
                  </a:cubicBezTo>
                  <a:lnTo>
                    <a:pt x="1329691" y="586551"/>
                  </a:lnTo>
                  <a:lnTo>
                    <a:pt x="1329691" y="857474"/>
                  </a:lnTo>
                  <a:close/>
                  <a:moveTo>
                    <a:pt x="1329691" y="471208"/>
                  </a:moveTo>
                  <a:lnTo>
                    <a:pt x="1420007" y="471208"/>
                  </a:lnTo>
                  <a:cubicBezTo>
                    <a:pt x="1449220" y="471208"/>
                    <a:pt x="1471871" y="463456"/>
                    <a:pt x="1487967" y="447961"/>
                  </a:cubicBezTo>
                  <a:cubicBezTo>
                    <a:pt x="1504062" y="433056"/>
                    <a:pt x="1512110" y="412195"/>
                    <a:pt x="1512110" y="385371"/>
                  </a:cubicBezTo>
                  <a:cubicBezTo>
                    <a:pt x="1512110" y="359737"/>
                    <a:pt x="1503767" y="339475"/>
                    <a:pt x="1487072" y="324570"/>
                  </a:cubicBezTo>
                  <a:cubicBezTo>
                    <a:pt x="1470977" y="309665"/>
                    <a:pt x="1448621" y="302512"/>
                    <a:pt x="1420007" y="303111"/>
                  </a:cubicBezTo>
                  <a:lnTo>
                    <a:pt x="1329691" y="303111"/>
                  </a:lnTo>
                  <a:close/>
                  <a:moveTo>
                    <a:pt x="1759807" y="595493"/>
                  </a:moveTo>
                  <a:lnTo>
                    <a:pt x="1759807" y="186874"/>
                  </a:lnTo>
                  <a:lnTo>
                    <a:pt x="1895727" y="186874"/>
                  </a:lnTo>
                  <a:lnTo>
                    <a:pt x="1895727" y="606222"/>
                  </a:lnTo>
                  <a:cubicBezTo>
                    <a:pt x="1895727" y="650929"/>
                    <a:pt x="1907647" y="686095"/>
                    <a:pt x="1931495" y="711730"/>
                  </a:cubicBezTo>
                  <a:cubicBezTo>
                    <a:pt x="1955344" y="736766"/>
                    <a:pt x="1988430" y="749283"/>
                    <a:pt x="2030753" y="749283"/>
                  </a:cubicBezTo>
                  <a:cubicBezTo>
                    <a:pt x="2072485" y="749283"/>
                    <a:pt x="2105267" y="736766"/>
                    <a:pt x="2129116" y="711730"/>
                  </a:cubicBezTo>
                  <a:cubicBezTo>
                    <a:pt x="2152964" y="686694"/>
                    <a:pt x="2164884" y="651528"/>
                    <a:pt x="2164884" y="606222"/>
                  </a:cubicBezTo>
                  <a:lnTo>
                    <a:pt x="2164884" y="186874"/>
                  </a:lnTo>
                  <a:lnTo>
                    <a:pt x="2300804" y="186874"/>
                  </a:lnTo>
                  <a:lnTo>
                    <a:pt x="2300804" y="595493"/>
                  </a:lnTo>
                  <a:cubicBezTo>
                    <a:pt x="2300804" y="683717"/>
                    <a:pt x="2276661" y="752565"/>
                    <a:pt x="2228373" y="802037"/>
                  </a:cubicBezTo>
                  <a:cubicBezTo>
                    <a:pt x="2180086" y="851510"/>
                    <a:pt x="2113914" y="876250"/>
                    <a:pt x="2029858" y="876250"/>
                  </a:cubicBezTo>
                  <a:cubicBezTo>
                    <a:pt x="1946402" y="876250"/>
                    <a:pt x="1880525" y="851510"/>
                    <a:pt x="1832238" y="802037"/>
                  </a:cubicBezTo>
                  <a:cubicBezTo>
                    <a:pt x="1783950" y="751966"/>
                    <a:pt x="1759807" y="683118"/>
                    <a:pt x="1759807" y="595493"/>
                  </a:cubicBezTo>
                  <a:close/>
                  <a:moveTo>
                    <a:pt x="2477858" y="857474"/>
                  </a:moveTo>
                  <a:lnTo>
                    <a:pt x="2477858" y="186874"/>
                  </a:lnTo>
                  <a:lnTo>
                    <a:pt x="2667431" y="186874"/>
                  </a:lnTo>
                  <a:cubicBezTo>
                    <a:pt x="2737179" y="186874"/>
                    <a:pt x="2791726" y="202968"/>
                    <a:pt x="2831071" y="235157"/>
                  </a:cubicBezTo>
                  <a:cubicBezTo>
                    <a:pt x="2871016" y="267346"/>
                    <a:pt x="2890983" y="312052"/>
                    <a:pt x="2890983" y="369277"/>
                  </a:cubicBezTo>
                  <a:cubicBezTo>
                    <a:pt x="2890983" y="424713"/>
                    <a:pt x="2867439" y="468821"/>
                    <a:pt x="2820341" y="501609"/>
                  </a:cubicBezTo>
                  <a:cubicBezTo>
                    <a:pt x="2855510" y="517703"/>
                    <a:pt x="2882640" y="539162"/>
                    <a:pt x="2901714" y="565986"/>
                  </a:cubicBezTo>
                  <a:cubicBezTo>
                    <a:pt x="2920787" y="593409"/>
                    <a:pt x="2930329" y="624704"/>
                    <a:pt x="2930329" y="659870"/>
                  </a:cubicBezTo>
                  <a:cubicBezTo>
                    <a:pt x="2930329" y="721270"/>
                    <a:pt x="2907973" y="769553"/>
                    <a:pt x="2863263" y="804720"/>
                  </a:cubicBezTo>
                  <a:cubicBezTo>
                    <a:pt x="2819151" y="839886"/>
                    <a:pt x="2758640" y="857474"/>
                    <a:pt x="2681738" y="857474"/>
                  </a:cubicBezTo>
                  <a:close/>
                  <a:moveTo>
                    <a:pt x="2612884" y="741236"/>
                  </a:moveTo>
                  <a:lnTo>
                    <a:pt x="2689786" y="741236"/>
                  </a:lnTo>
                  <a:cubicBezTo>
                    <a:pt x="2721378" y="741236"/>
                    <a:pt x="2746121" y="733484"/>
                    <a:pt x="2764005" y="717989"/>
                  </a:cubicBezTo>
                  <a:cubicBezTo>
                    <a:pt x="2781890" y="701894"/>
                    <a:pt x="2790832" y="680140"/>
                    <a:pt x="2790832" y="652717"/>
                  </a:cubicBezTo>
                  <a:cubicBezTo>
                    <a:pt x="2790832" y="625294"/>
                    <a:pt x="2781890" y="603835"/>
                    <a:pt x="2764005" y="588340"/>
                  </a:cubicBezTo>
                  <a:cubicBezTo>
                    <a:pt x="2746121" y="573434"/>
                    <a:pt x="2721378" y="565986"/>
                    <a:pt x="2689786" y="565986"/>
                  </a:cubicBezTo>
                  <a:lnTo>
                    <a:pt x="2612884" y="565986"/>
                  </a:lnTo>
                  <a:close/>
                  <a:moveTo>
                    <a:pt x="2612884" y="449749"/>
                  </a:moveTo>
                  <a:lnTo>
                    <a:pt x="2670113" y="449749"/>
                  </a:lnTo>
                  <a:cubicBezTo>
                    <a:pt x="2695750" y="449749"/>
                    <a:pt x="2715718" y="443195"/>
                    <a:pt x="2730025" y="430078"/>
                  </a:cubicBezTo>
                  <a:cubicBezTo>
                    <a:pt x="2744333" y="417560"/>
                    <a:pt x="2751486" y="399382"/>
                    <a:pt x="2751486" y="375536"/>
                  </a:cubicBezTo>
                  <a:cubicBezTo>
                    <a:pt x="2751486" y="352887"/>
                    <a:pt x="2744333" y="335300"/>
                    <a:pt x="2730025" y="322782"/>
                  </a:cubicBezTo>
                  <a:cubicBezTo>
                    <a:pt x="2716317" y="309665"/>
                    <a:pt x="2696341" y="303111"/>
                    <a:pt x="2670113" y="303111"/>
                  </a:cubicBezTo>
                  <a:lnTo>
                    <a:pt x="2612884" y="303111"/>
                  </a:lnTo>
                  <a:close/>
                  <a:moveTo>
                    <a:pt x="3077873" y="857474"/>
                  </a:moveTo>
                  <a:lnTo>
                    <a:pt x="3077873" y="186874"/>
                  </a:lnTo>
                  <a:lnTo>
                    <a:pt x="3212899" y="186874"/>
                  </a:lnTo>
                  <a:lnTo>
                    <a:pt x="3212899" y="734083"/>
                  </a:lnTo>
                  <a:lnTo>
                    <a:pt x="3466855" y="734083"/>
                  </a:lnTo>
                  <a:lnTo>
                    <a:pt x="3466855" y="857474"/>
                  </a:lnTo>
                  <a:close/>
                  <a:moveTo>
                    <a:pt x="3595621" y="857474"/>
                  </a:moveTo>
                  <a:lnTo>
                    <a:pt x="3595621" y="186874"/>
                  </a:lnTo>
                  <a:lnTo>
                    <a:pt x="3730647" y="186874"/>
                  </a:lnTo>
                  <a:lnTo>
                    <a:pt x="3730647" y="857474"/>
                  </a:lnTo>
                  <a:close/>
                  <a:moveTo>
                    <a:pt x="3896076" y="658976"/>
                  </a:moveTo>
                  <a:cubicBezTo>
                    <a:pt x="3878791" y="615459"/>
                    <a:pt x="3870144" y="569858"/>
                    <a:pt x="3870144" y="522174"/>
                  </a:cubicBezTo>
                  <a:cubicBezTo>
                    <a:pt x="3870144" y="474489"/>
                    <a:pt x="3878791" y="429184"/>
                    <a:pt x="3896076" y="386265"/>
                  </a:cubicBezTo>
                  <a:cubicBezTo>
                    <a:pt x="3913361" y="342748"/>
                    <a:pt x="3937210" y="304899"/>
                    <a:pt x="3967613" y="272711"/>
                  </a:cubicBezTo>
                  <a:cubicBezTo>
                    <a:pt x="3998615" y="240522"/>
                    <a:pt x="4036172" y="214887"/>
                    <a:pt x="4080284" y="195815"/>
                  </a:cubicBezTo>
                  <a:cubicBezTo>
                    <a:pt x="4124994" y="176743"/>
                    <a:pt x="4172986" y="167203"/>
                    <a:pt x="4224252" y="167203"/>
                  </a:cubicBezTo>
                  <a:cubicBezTo>
                    <a:pt x="4275517" y="167203"/>
                    <a:pt x="4323509" y="176743"/>
                    <a:pt x="4368220" y="195815"/>
                  </a:cubicBezTo>
                  <a:cubicBezTo>
                    <a:pt x="4412930" y="214887"/>
                    <a:pt x="4450487" y="240522"/>
                    <a:pt x="4480890" y="272711"/>
                  </a:cubicBezTo>
                  <a:cubicBezTo>
                    <a:pt x="4511293" y="304899"/>
                    <a:pt x="4535142" y="342748"/>
                    <a:pt x="4552427" y="386265"/>
                  </a:cubicBezTo>
                  <a:cubicBezTo>
                    <a:pt x="4569712" y="429184"/>
                    <a:pt x="4578359" y="474489"/>
                    <a:pt x="4578359" y="522174"/>
                  </a:cubicBezTo>
                  <a:cubicBezTo>
                    <a:pt x="4578359" y="578209"/>
                    <a:pt x="4566734" y="630659"/>
                    <a:pt x="4543485" y="679541"/>
                  </a:cubicBezTo>
                  <a:cubicBezTo>
                    <a:pt x="4520235" y="728423"/>
                    <a:pt x="4488044" y="769250"/>
                    <a:pt x="4446910" y="802037"/>
                  </a:cubicBezTo>
                  <a:lnTo>
                    <a:pt x="4487150" y="840485"/>
                  </a:lnTo>
                  <a:cubicBezTo>
                    <a:pt x="4534248" y="883403"/>
                    <a:pt x="4580747" y="904567"/>
                    <a:pt x="4626646" y="903968"/>
                  </a:cubicBezTo>
                  <a:cubicBezTo>
                    <a:pt x="4645720" y="903968"/>
                    <a:pt x="4661816" y="901581"/>
                    <a:pt x="4674934" y="896815"/>
                  </a:cubicBezTo>
                  <a:lnTo>
                    <a:pt x="4674934" y="1012159"/>
                  </a:lnTo>
                  <a:cubicBezTo>
                    <a:pt x="4654072" y="1020501"/>
                    <a:pt x="4630518" y="1024381"/>
                    <a:pt x="4604291" y="1023782"/>
                  </a:cubicBezTo>
                  <a:cubicBezTo>
                    <a:pt x="4532155" y="1023782"/>
                    <a:pt x="4462711" y="994571"/>
                    <a:pt x="4395940" y="936157"/>
                  </a:cubicBezTo>
                  <a:lnTo>
                    <a:pt x="4316355" y="864627"/>
                  </a:lnTo>
                  <a:cubicBezTo>
                    <a:pt x="4287142" y="872379"/>
                    <a:pt x="4256443" y="876250"/>
                    <a:pt x="4224252" y="876250"/>
                  </a:cubicBezTo>
                  <a:cubicBezTo>
                    <a:pt x="4172986" y="876250"/>
                    <a:pt x="4124994" y="866710"/>
                    <a:pt x="4080284" y="847638"/>
                  </a:cubicBezTo>
                  <a:cubicBezTo>
                    <a:pt x="4036172" y="828566"/>
                    <a:pt x="3998615" y="803227"/>
                    <a:pt x="3967613" y="771637"/>
                  </a:cubicBezTo>
                  <a:cubicBezTo>
                    <a:pt x="3937210" y="739448"/>
                    <a:pt x="3913361" y="701894"/>
                    <a:pt x="3896076" y="658976"/>
                  </a:cubicBezTo>
                  <a:close/>
                  <a:moveTo>
                    <a:pt x="4070447" y="360336"/>
                  </a:moveTo>
                  <a:cubicBezTo>
                    <a:pt x="4029913" y="403853"/>
                    <a:pt x="4009346" y="457796"/>
                    <a:pt x="4008747" y="522174"/>
                  </a:cubicBezTo>
                  <a:cubicBezTo>
                    <a:pt x="4008747" y="586551"/>
                    <a:pt x="4029314" y="640494"/>
                    <a:pt x="4070447" y="684012"/>
                  </a:cubicBezTo>
                  <a:cubicBezTo>
                    <a:pt x="4110982" y="727529"/>
                    <a:pt x="4162551" y="749283"/>
                    <a:pt x="4225146" y="749283"/>
                  </a:cubicBezTo>
                  <a:cubicBezTo>
                    <a:pt x="4266280" y="749283"/>
                    <a:pt x="4302942" y="739448"/>
                    <a:pt x="4335134" y="719777"/>
                  </a:cubicBezTo>
                  <a:cubicBezTo>
                    <a:pt x="4367924" y="700106"/>
                    <a:pt x="4393553" y="672683"/>
                    <a:pt x="4412036" y="637517"/>
                  </a:cubicBezTo>
                  <a:cubicBezTo>
                    <a:pt x="4430519" y="602941"/>
                    <a:pt x="4439756" y="564493"/>
                    <a:pt x="4439756" y="522174"/>
                  </a:cubicBezTo>
                  <a:cubicBezTo>
                    <a:pt x="4439756" y="457796"/>
                    <a:pt x="4419190" y="403853"/>
                    <a:pt x="4378056" y="360336"/>
                  </a:cubicBezTo>
                  <a:cubicBezTo>
                    <a:pt x="4337521" y="316818"/>
                    <a:pt x="4286247" y="295064"/>
                    <a:pt x="4224252" y="295064"/>
                  </a:cubicBezTo>
                  <a:cubicBezTo>
                    <a:pt x="4161657" y="295064"/>
                    <a:pt x="4110088" y="316818"/>
                    <a:pt x="4069553" y="360336"/>
                  </a:cubicBezTo>
                  <a:close/>
                  <a:moveTo>
                    <a:pt x="4705337" y="595493"/>
                  </a:moveTo>
                  <a:lnTo>
                    <a:pt x="4705337" y="186874"/>
                  </a:lnTo>
                  <a:lnTo>
                    <a:pt x="4841257" y="186874"/>
                  </a:lnTo>
                  <a:lnTo>
                    <a:pt x="4841257" y="606222"/>
                  </a:lnTo>
                  <a:cubicBezTo>
                    <a:pt x="4841257" y="650929"/>
                    <a:pt x="4853177" y="686095"/>
                    <a:pt x="4877025" y="711730"/>
                  </a:cubicBezTo>
                  <a:cubicBezTo>
                    <a:pt x="4900874" y="736766"/>
                    <a:pt x="4933960" y="749283"/>
                    <a:pt x="4976283" y="749283"/>
                  </a:cubicBezTo>
                  <a:cubicBezTo>
                    <a:pt x="5018016" y="749283"/>
                    <a:pt x="5050797" y="736766"/>
                    <a:pt x="5074646" y="711730"/>
                  </a:cubicBezTo>
                  <a:cubicBezTo>
                    <a:pt x="5098495" y="686694"/>
                    <a:pt x="5110414" y="651528"/>
                    <a:pt x="5110414" y="606222"/>
                  </a:cubicBezTo>
                  <a:lnTo>
                    <a:pt x="5110414" y="186874"/>
                  </a:lnTo>
                  <a:lnTo>
                    <a:pt x="5246334" y="186874"/>
                  </a:lnTo>
                  <a:lnTo>
                    <a:pt x="5246334" y="595493"/>
                  </a:lnTo>
                  <a:cubicBezTo>
                    <a:pt x="5246334" y="683717"/>
                    <a:pt x="5222191" y="752565"/>
                    <a:pt x="5173903" y="802037"/>
                  </a:cubicBezTo>
                  <a:cubicBezTo>
                    <a:pt x="5125616" y="852109"/>
                    <a:pt x="5059444" y="876849"/>
                    <a:pt x="4975389" y="876250"/>
                  </a:cubicBezTo>
                  <a:cubicBezTo>
                    <a:pt x="4891932" y="876250"/>
                    <a:pt x="4826055" y="851510"/>
                    <a:pt x="4777768" y="802037"/>
                  </a:cubicBezTo>
                  <a:cubicBezTo>
                    <a:pt x="4729481" y="751966"/>
                    <a:pt x="4705337" y="683118"/>
                    <a:pt x="4705337" y="595493"/>
                  </a:cubicBezTo>
                  <a:close/>
                  <a:moveTo>
                    <a:pt x="5423388" y="857474"/>
                  </a:moveTo>
                  <a:lnTo>
                    <a:pt x="5423388" y="186874"/>
                  </a:lnTo>
                  <a:lnTo>
                    <a:pt x="5812370" y="186874"/>
                  </a:lnTo>
                  <a:lnTo>
                    <a:pt x="5812370" y="303111"/>
                  </a:lnTo>
                  <a:lnTo>
                    <a:pt x="5558414" y="303111"/>
                  </a:lnTo>
                  <a:lnTo>
                    <a:pt x="5558414" y="457796"/>
                  </a:lnTo>
                  <a:lnTo>
                    <a:pt x="5773919" y="457796"/>
                  </a:lnTo>
                  <a:lnTo>
                    <a:pt x="5773919" y="574033"/>
                  </a:lnTo>
                  <a:lnTo>
                    <a:pt x="5558414" y="574033"/>
                  </a:lnTo>
                  <a:lnTo>
                    <a:pt x="5558414" y="741236"/>
                  </a:lnTo>
                  <a:lnTo>
                    <a:pt x="5812370" y="741236"/>
                  </a:lnTo>
                  <a:lnTo>
                    <a:pt x="5812370" y="857474"/>
                  </a:lnTo>
                  <a:close/>
                  <a:moveTo>
                    <a:pt x="0" y="1827608"/>
                  </a:moveTo>
                  <a:lnTo>
                    <a:pt x="0" y="1157008"/>
                  </a:lnTo>
                  <a:lnTo>
                    <a:pt x="388982" y="1157008"/>
                  </a:lnTo>
                  <a:lnTo>
                    <a:pt x="388982" y="1273245"/>
                  </a:lnTo>
                  <a:lnTo>
                    <a:pt x="135920" y="1273245"/>
                  </a:lnTo>
                  <a:lnTo>
                    <a:pt x="135920" y="1427930"/>
                  </a:lnTo>
                  <a:lnTo>
                    <a:pt x="351425" y="1427930"/>
                  </a:lnTo>
                  <a:lnTo>
                    <a:pt x="351425" y="1544168"/>
                  </a:lnTo>
                  <a:lnTo>
                    <a:pt x="135920" y="1544168"/>
                  </a:lnTo>
                  <a:lnTo>
                    <a:pt x="135920" y="1827608"/>
                  </a:lnTo>
                  <a:close/>
                  <a:moveTo>
                    <a:pt x="517748" y="1827608"/>
                  </a:moveTo>
                  <a:lnTo>
                    <a:pt x="517748" y="1157008"/>
                  </a:lnTo>
                  <a:lnTo>
                    <a:pt x="721628" y="1157008"/>
                  </a:lnTo>
                  <a:cubicBezTo>
                    <a:pt x="794953" y="1157008"/>
                    <a:pt x="853077" y="1174891"/>
                    <a:pt x="895999" y="1210656"/>
                  </a:cubicBezTo>
                  <a:cubicBezTo>
                    <a:pt x="938322" y="1246421"/>
                    <a:pt x="959488" y="1295304"/>
                    <a:pt x="959488" y="1357294"/>
                  </a:cubicBezTo>
                  <a:cubicBezTo>
                    <a:pt x="959488" y="1397235"/>
                    <a:pt x="950251" y="1432106"/>
                    <a:pt x="931768" y="1461907"/>
                  </a:cubicBezTo>
                  <a:cubicBezTo>
                    <a:pt x="913284" y="1491709"/>
                    <a:pt x="887057" y="1514661"/>
                    <a:pt x="853077" y="1530756"/>
                  </a:cubicBezTo>
                  <a:lnTo>
                    <a:pt x="1062322" y="1827608"/>
                  </a:lnTo>
                  <a:lnTo>
                    <a:pt x="900470" y="1827608"/>
                  </a:lnTo>
                  <a:lnTo>
                    <a:pt x="722522" y="1556686"/>
                  </a:lnTo>
                  <a:lnTo>
                    <a:pt x="653668" y="1556686"/>
                  </a:lnTo>
                  <a:lnTo>
                    <a:pt x="653668" y="1827608"/>
                  </a:lnTo>
                  <a:close/>
                  <a:moveTo>
                    <a:pt x="653668" y="1441342"/>
                  </a:moveTo>
                  <a:lnTo>
                    <a:pt x="729676" y="1441342"/>
                  </a:lnTo>
                  <a:cubicBezTo>
                    <a:pt x="758291" y="1441342"/>
                    <a:pt x="780646" y="1433894"/>
                    <a:pt x="796742" y="1418989"/>
                  </a:cubicBezTo>
                  <a:cubicBezTo>
                    <a:pt x="812838" y="1404084"/>
                    <a:pt x="820590" y="1382929"/>
                    <a:pt x="819991" y="1355506"/>
                  </a:cubicBezTo>
                  <a:cubicBezTo>
                    <a:pt x="819991" y="1329871"/>
                    <a:pt x="812238" y="1309610"/>
                    <a:pt x="796742" y="1294705"/>
                  </a:cubicBezTo>
                  <a:cubicBezTo>
                    <a:pt x="781245" y="1279799"/>
                    <a:pt x="758890" y="1272646"/>
                    <a:pt x="729676" y="1273245"/>
                  </a:cubicBezTo>
                  <a:lnTo>
                    <a:pt x="653668" y="1273245"/>
                  </a:lnTo>
                  <a:close/>
                  <a:moveTo>
                    <a:pt x="1100773" y="1827608"/>
                  </a:moveTo>
                  <a:lnTo>
                    <a:pt x="1353835" y="1157008"/>
                  </a:lnTo>
                  <a:lnTo>
                    <a:pt x="1530889" y="1157008"/>
                  </a:lnTo>
                  <a:lnTo>
                    <a:pt x="1783950" y="1827608"/>
                  </a:lnTo>
                  <a:lnTo>
                    <a:pt x="1639982" y="1827608"/>
                  </a:lnTo>
                  <a:lnTo>
                    <a:pt x="1575599" y="1653252"/>
                  </a:lnTo>
                  <a:lnTo>
                    <a:pt x="1308230" y="1653252"/>
                  </a:lnTo>
                  <a:lnTo>
                    <a:pt x="1244741" y="1827608"/>
                  </a:lnTo>
                  <a:close/>
                  <a:moveTo>
                    <a:pt x="1350258" y="1537015"/>
                  </a:moveTo>
                  <a:lnTo>
                    <a:pt x="1534466" y="1537015"/>
                  </a:lnTo>
                  <a:lnTo>
                    <a:pt x="1442362" y="1285763"/>
                  </a:lnTo>
                  <a:close/>
                  <a:moveTo>
                    <a:pt x="1896621" y="1827608"/>
                  </a:moveTo>
                  <a:lnTo>
                    <a:pt x="1896621" y="1157008"/>
                  </a:lnTo>
                  <a:lnTo>
                    <a:pt x="2070098" y="1157008"/>
                  </a:lnTo>
                  <a:lnTo>
                    <a:pt x="2368764" y="1637158"/>
                  </a:lnTo>
                  <a:lnTo>
                    <a:pt x="2368764" y="1157008"/>
                  </a:lnTo>
                  <a:lnTo>
                    <a:pt x="2503790" y="1157008"/>
                  </a:lnTo>
                  <a:lnTo>
                    <a:pt x="2503790" y="1827608"/>
                  </a:lnTo>
                  <a:lnTo>
                    <a:pt x="2330313" y="1827608"/>
                  </a:lnTo>
                  <a:lnTo>
                    <a:pt x="2031647" y="1345670"/>
                  </a:lnTo>
                  <a:lnTo>
                    <a:pt x="2031647" y="1827608"/>
                  </a:lnTo>
                  <a:close/>
                  <a:moveTo>
                    <a:pt x="2644181" y="1492308"/>
                  </a:moveTo>
                  <a:cubicBezTo>
                    <a:pt x="2644181" y="1444624"/>
                    <a:pt x="2652828" y="1399318"/>
                    <a:pt x="2670113" y="1356400"/>
                  </a:cubicBezTo>
                  <a:cubicBezTo>
                    <a:pt x="2687398" y="1312882"/>
                    <a:pt x="2711247" y="1275034"/>
                    <a:pt x="2741650" y="1242845"/>
                  </a:cubicBezTo>
                  <a:cubicBezTo>
                    <a:pt x="2772652" y="1210656"/>
                    <a:pt x="2810209" y="1185325"/>
                    <a:pt x="2854321" y="1166844"/>
                  </a:cubicBezTo>
                  <a:cubicBezTo>
                    <a:pt x="2899031" y="1147772"/>
                    <a:pt x="2947319" y="1138231"/>
                    <a:pt x="2999183" y="1138231"/>
                  </a:cubicBezTo>
                  <a:cubicBezTo>
                    <a:pt x="3058201" y="1138231"/>
                    <a:pt x="3111853" y="1150150"/>
                    <a:pt x="3160141" y="1173997"/>
                  </a:cubicBezTo>
                  <a:cubicBezTo>
                    <a:pt x="3209027" y="1198433"/>
                    <a:pt x="3248963" y="1231820"/>
                    <a:pt x="3279965" y="1274140"/>
                  </a:cubicBezTo>
                  <a:lnTo>
                    <a:pt x="3173554" y="1357294"/>
                  </a:lnTo>
                  <a:cubicBezTo>
                    <a:pt x="3153881" y="1329281"/>
                    <a:pt x="3129139" y="1306927"/>
                    <a:pt x="3099334" y="1290234"/>
                  </a:cubicBezTo>
                  <a:cubicBezTo>
                    <a:pt x="3069530" y="1273541"/>
                    <a:pt x="3036141" y="1265198"/>
                    <a:pt x="2999183" y="1265198"/>
                  </a:cubicBezTo>
                  <a:cubicBezTo>
                    <a:pt x="2936588" y="1265198"/>
                    <a:pt x="2885019" y="1286953"/>
                    <a:pt x="2844484" y="1330470"/>
                  </a:cubicBezTo>
                  <a:cubicBezTo>
                    <a:pt x="2803950" y="1373987"/>
                    <a:pt x="2783383" y="1427930"/>
                    <a:pt x="2782784" y="1492308"/>
                  </a:cubicBezTo>
                  <a:cubicBezTo>
                    <a:pt x="2782784" y="1556686"/>
                    <a:pt x="2803351" y="1610933"/>
                    <a:pt x="2844484" y="1655040"/>
                  </a:cubicBezTo>
                  <a:cubicBezTo>
                    <a:pt x="2885019" y="1698558"/>
                    <a:pt x="2936588" y="1720017"/>
                    <a:pt x="2999183" y="1719418"/>
                  </a:cubicBezTo>
                  <a:cubicBezTo>
                    <a:pt x="3036141" y="1719418"/>
                    <a:pt x="3069530" y="1711371"/>
                    <a:pt x="3099334" y="1695276"/>
                  </a:cubicBezTo>
                  <a:cubicBezTo>
                    <a:pt x="3129139" y="1678583"/>
                    <a:pt x="3153881" y="1655934"/>
                    <a:pt x="3173554" y="1627322"/>
                  </a:cubicBezTo>
                  <a:lnTo>
                    <a:pt x="3279965" y="1709582"/>
                  </a:lnTo>
                  <a:cubicBezTo>
                    <a:pt x="3253738" y="1745947"/>
                    <a:pt x="3220947" y="1775748"/>
                    <a:pt x="3181602" y="1798996"/>
                  </a:cubicBezTo>
                  <a:cubicBezTo>
                    <a:pt x="3142257" y="1822243"/>
                    <a:pt x="3098735" y="1836844"/>
                    <a:pt x="3051047" y="1842808"/>
                  </a:cubicBezTo>
                  <a:lnTo>
                    <a:pt x="2967885" y="1982293"/>
                  </a:lnTo>
                  <a:lnTo>
                    <a:pt x="2848061" y="1982293"/>
                  </a:lnTo>
                  <a:lnTo>
                    <a:pt x="2932117" y="1841020"/>
                  </a:lnTo>
                  <a:cubicBezTo>
                    <a:pt x="2875487" y="1830889"/>
                    <a:pt x="2825107" y="1809126"/>
                    <a:pt x="2780995" y="1775748"/>
                  </a:cubicBezTo>
                  <a:cubicBezTo>
                    <a:pt x="2736884" y="1742370"/>
                    <a:pt x="2702904" y="1700936"/>
                    <a:pt x="2679055" y="1651464"/>
                  </a:cubicBezTo>
                  <a:cubicBezTo>
                    <a:pt x="2655207" y="1601991"/>
                    <a:pt x="2643582" y="1548934"/>
                    <a:pt x="2644181" y="1492308"/>
                  </a:cubicBezTo>
                  <a:close/>
                  <a:moveTo>
                    <a:pt x="3319310" y="1827608"/>
                  </a:moveTo>
                  <a:lnTo>
                    <a:pt x="3572372" y="1157008"/>
                  </a:lnTo>
                  <a:lnTo>
                    <a:pt x="3749426" y="1157008"/>
                  </a:lnTo>
                  <a:lnTo>
                    <a:pt x="4002487" y="1827608"/>
                  </a:lnTo>
                  <a:lnTo>
                    <a:pt x="3858519" y="1827608"/>
                  </a:lnTo>
                  <a:lnTo>
                    <a:pt x="3795030" y="1653252"/>
                  </a:lnTo>
                  <a:lnTo>
                    <a:pt x="3527661" y="1653252"/>
                  </a:lnTo>
                  <a:lnTo>
                    <a:pt x="3463278" y="1827608"/>
                  </a:lnTo>
                  <a:close/>
                  <a:moveTo>
                    <a:pt x="3569689" y="1537015"/>
                  </a:moveTo>
                  <a:lnTo>
                    <a:pt x="3753002" y="1537015"/>
                  </a:lnTo>
                  <a:lnTo>
                    <a:pt x="3660899" y="1285763"/>
                  </a:lnTo>
                  <a:close/>
                  <a:moveTo>
                    <a:pt x="4115158" y="1827608"/>
                  </a:moveTo>
                  <a:lnTo>
                    <a:pt x="4115158" y="1157008"/>
                  </a:lnTo>
                  <a:lnTo>
                    <a:pt x="4251078" y="1157008"/>
                  </a:lnTo>
                  <a:lnTo>
                    <a:pt x="4251078" y="1827608"/>
                  </a:lnTo>
                  <a:close/>
                  <a:moveTo>
                    <a:pt x="4386998" y="1734618"/>
                  </a:moveTo>
                  <a:lnTo>
                    <a:pt x="4485361" y="1644311"/>
                  </a:lnTo>
                  <a:cubicBezTo>
                    <a:pt x="4505633" y="1670536"/>
                    <a:pt x="4528283" y="1690806"/>
                    <a:pt x="4553321" y="1705112"/>
                  </a:cubicBezTo>
                  <a:cubicBezTo>
                    <a:pt x="4578958" y="1719418"/>
                    <a:pt x="4605481" y="1726571"/>
                    <a:pt x="4632906" y="1726571"/>
                  </a:cubicBezTo>
                  <a:cubicBezTo>
                    <a:pt x="4659732" y="1726571"/>
                    <a:pt x="4680594" y="1719713"/>
                    <a:pt x="4695501" y="1706006"/>
                  </a:cubicBezTo>
                  <a:cubicBezTo>
                    <a:pt x="4710997" y="1692299"/>
                    <a:pt x="4718750" y="1673218"/>
                    <a:pt x="4718750" y="1648781"/>
                  </a:cubicBezTo>
                  <a:cubicBezTo>
                    <a:pt x="4718750" y="1634475"/>
                    <a:pt x="4714574" y="1621358"/>
                    <a:pt x="4706231" y="1609439"/>
                  </a:cubicBezTo>
                  <a:cubicBezTo>
                    <a:pt x="4697289" y="1597521"/>
                    <a:pt x="4685664" y="1587685"/>
                    <a:pt x="4671357" y="1579933"/>
                  </a:cubicBezTo>
                  <a:cubicBezTo>
                    <a:pt x="4657050" y="1571591"/>
                    <a:pt x="4640659" y="1563240"/>
                    <a:pt x="4622175" y="1554897"/>
                  </a:cubicBezTo>
                  <a:cubicBezTo>
                    <a:pt x="4603692" y="1545956"/>
                    <a:pt x="4584914" y="1537310"/>
                    <a:pt x="4565840" y="1528967"/>
                  </a:cubicBezTo>
                  <a:cubicBezTo>
                    <a:pt x="4546767" y="1520625"/>
                    <a:pt x="4528283" y="1510486"/>
                    <a:pt x="4510399" y="1498567"/>
                  </a:cubicBezTo>
                  <a:cubicBezTo>
                    <a:pt x="4491916" y="1486648"/>
                    <a:pt x="4475525" y="1473531"/>
                    <a:pt x="4461217" y="1459225"/>
                  </a:cubicBezTo>
                  <a:cubicBezTo>
                    <a:pt x="4446910" y="1444919"/>
                    <a:pt x="4435285" y="1426741"/>
                    <a:pt x="4426343" y="1404683"/>
                  </a:cubicBezTo>
                  <a:cubicBezTo>
                    <a:pt x="4417401" y="1382625"/>
                    <a:pt x="4412930" y="1358483"/>
                    <a:pt x="4412930" y="1332258"/>
                  </a:cubicBezTo>
                  <a:cubicBezTo>
                    <a:pt x="4412930" y="1278011"/>
                    <a:pt x="4433202" y="1232115"/>
                    <a:pt x="4473736" y="1194562"/>
                  </a:cubicBezTo>
                  <a:cubicBezTo>
                    <a:pt x="4514271" y="1157008"/>
                    <a:pt x="4565545" y="1138231"/>
                    <a:pt x="4627541" y="1138231"/>
                  </a:cubicBezTo>
                  <a:cubicBezTo>
                    <a:pt x="4720539" y="1138231"/>
                    <a:pt x="4798335" y="1175785"/>
                    <a:pt x="4860930" y="1250892"/>
                  </a:cubicBezTo>
                  <a:lnTo>
                    <a:pt x="4761672" y="1340305"/>
                  </a:lnTo>
                  <a:cubicBezTo>
                    <a:pt x="4718750" y="1284270"/>
                    <a:pt x="4674335" y="1256257"/>
                    <a:pt x="4628435" y="1256257"/>
                  </a:cubicBezTo>
                  <a:cubicBezTo>
                    <a:pt x="4605784" y="1256257"/>
                    <a:pt x="4587006" y="1263115"/>
                    <a:pt x="4572100" y="1276822"/>
                  </a:cubicBezTo>
                  <a:cubicBezTo>
                    <a:pt x="4557193" y="1290529"/>
                    <a:pt x="4550039" y="1307222"/>
                    <a:pt x="4550639" y="1326893"/>
                  </a:cubicBezTo>
                  <a:cubicBezTo>
                    <a:pt x="4550639" y="1339411"/>
                    <a:pt x="4554215" y="1351035"/>
                    <a:pt x="4561369" y="1361765"/>
                  </a:cubicBezTo>
                  <a:cubicBezTo>
                    <a:pt x="4568523" y="1371895"/>
                    <a:pt x="4577760" y="1381140"/>
                    <a:pt x="4589090" y="1389483"/>
                  </a:cubicBezTo>
                  <a:cubicBezTo>
                    <a:pt x="4601009" y="1397235"/>
                    <a:pt x="4614727" y="1404978"/>
                    <a:pt x="4630223" y="1412730"/>
                  </a:cubicBezTo>
                  <a:lnTo>
                    <a:pt x="4677616" y="1435084"/>
                  </a:lnTo>
                  <a:cubicBezTo>
                    <a:pt x="4694902" y="1442836"/>
                    <a:pt x="4711892" y="1450579"/>
                    <a:pt x="4728586" y="1458331"/>
                  </a:cubicBezTo>
                  <a:cubicBezTo>
                    <a:pt x="4745872" y="1466673"/>
                    <a:pt x="4761967" y="1476813"/>
                    <a:pt x="4776874" y="1488731"/>
                  </a:cubicBezTo>
                  <a:cubicBezTo>
                    <a:pt x="4792371" y="1500060"/>
                    <a:pt x="4806088" y="1513168"/>
                    <a:pt x="4818008" y="1528073"/>
                  </a:cubicBezTo>
                  <a:cubicBezTo>
                    <a:pt x="4829927" y="1542379"/>
                    <a:pt x="4839173" y="1559368"/>
                    <a:pt x="4845728" y="1579039"/>
                  </a:cubicBezTo>
                  <a:cubicBezTo>
                    <a:pt x="4852882" y="1599309"/>
                    <a:pt x="4856459" y="1621662"/>
                    <a:pt x="4856459" y="1646099"/>
                  </a:cubicBezTo>
                  <a:cubicBezTo>
                    <a:pt x="4855269" y="1706900"/>
                    <a:pt x="4833504" y="1755478"/>
                    <a:pt x="4791181" y="1791843"/>
                  </a:cubicBezTo>
                  <a:cubicBezTo>
                    <a:pt x="4749448" y="1828207"/>
                    <a:pt x="4697289" y="1846385"/>
                    <a:pt x="4634694" y="1846385"/>
                  </a:cubicBezTo>
                  <a:cubicBezTo>
                    <a:pt x="4579852" y="1846385"/>
                    <a:pt x="4532459" y="1837148"/>
                    <a:pt x="4492515" y="1818667"/>
                  </a:cubicBezTo>
                  <a:cubicBezTo>
                    <a:pt x="4452571" y="1799595"/>
                    <a:pt x="4417401" y="1771573"/>
                    <a:pt x="4386998" y="1734618"/>
                  </a:cubicBezTo>
                  <a:close/>
                  <a:moveTo>
                    <a:pt x="5007580" y="1827608"/>
                  </a:moveTo>
                  <a:lnTo>
                    <a:pt x="5007580" y="1157008"/>
                  </a:lnTo>
                  <a:lnTo>
                    <a:pt x="5396562" y="1157008"/>
                  </a:lnTo>
                  <a:lnTo>
                    <a:pt x="5396562" y="1273245"/>
                  </a:lnTo>
                  <a:lnTo>
                    <a:pt x="5143500" y="1273245"/>
                  </a:lnTo>
                  <a:lnTo>
                    <a:pt x="5143500" y="1427930"/>
                  </a:lnTo>
                  <a:lnTo>
                    <a:pt x="5359005" y="1427930"/>
                  </a:lnTo>
                  <a:lnTo>
                    <a:pt x="5359005" y="1544168"/>
                  </a:lnTo>
                  <a:lnTo>
                    <a:pt x="5143500" y="1544168"/>
                  </a:lnTo>
                  <a:lnTo>
                    <a:pt x="5143500" y="1711371"/>
                  </a:lnTo>
                  <a:lnTo>
                    <a:pt x="5396562" y="1711371"/>
                  </a:lnTo>
                  <a:lnTo>
                    <a:pt x="5396562" y="1827608"/>
                  </a:lnTo>
                  <a:close/>
                </a:path>
              </a:pathLst>
            </a:custGeom>
            <a:solidFill>
              <a:srgbClr val="000000"/>
            </a:solidFill>
            <a:ln w="893" cap="flat">
              <a:noFill/>
              <a:prstDash val="solid"/>
              <a:miter/>
            </a:ln>
          </p:spPr>
          <p:txBody>
            <a:bodyPr rtlCol="0" anchor="ctr"/>
            <a:lstStyle/>
            <a:p>
              <a:endParaRPr lang="fr-FR"/>
            </a:p>
          </p:txBody>
        </p:sp>
        <p:sp>
          <p:nvSpPr>
            <p:cNvPr id="61" name="Forme libre 60">
              <a:extLst>
                <a:ext uri="{FF2B5EF4-FFF2-40B4-BE49-F238E27FC236}">
                  <a16:creationId xmlns:a16="http://schemas.microsoft.com/office/drawing/2014/main" id="{C6E10063-98BC-DBF7-D81D-6019CB375F06}"/>
                </a:ext>
              </a:extLst>
            </p:cNvPr>
            <p:cNvSpPr/>
            <p:nvPr/>
          </p:nvSpPr>
          <p:spPr>
            <a:xfrm>
              <a:off x="3189814" y="4323132"/>
              <a:ext cx="2331207" cy="1640734"/>
            </a:xfrm>
            <a:custGeom>
              <a:avLst/>
              <a:gdLst>
                <a:gd name="connsiteX0" fmla="*/ 2221220 w 2331207"/>
                <a:gd name="connsiteY0" fmla="*/ 1391271 h 1640734"/>
                <a:gd name="connsiteX1" fmla="*/ 2248940 w 2331207"/>
                <a:gd name="connsiteY1" fmla="*/ 1441342 h 1640734"/>
                <a:gd name="connsiteX2" fmla="*/ 2158625 w 2331207"/>
                <a:gd name="connsiteY2" fmla="*/ 1465484 h 1640734"/>
                <a:gd name="connsiteX3" fmla="*/ 2221220 w 2331207"/>
                <a:gd name="connsiteY3" fmla="*/ 1391271 h 1640734"/>
                <a:gd name="connsiteX4" fmla="*/ 2271295 w 2331207"/>
                <a:gd name="connsiteY4" fmla="*/ 1537909 h 1640734"/>
                <a:gd name="connsiteX5" fmla="*/ 2253411 w 2331207"/>
                <a:gd name="connsiteY5" fmla="*/ 1537909 h 1640734"/>
                <a:gd name="connsiteX6" fmla="*/ 2181874 w 2331207"/>
                <a:gd name="connsiteY6" fmla="*/ 1586192 h 1640734"/>
                <a:gd name="connsiteX7" fmla="*/ 2144317 w 2331207"/>
                <a:gd name="connsiteY7" fmla="*/ 1537909 h 1640734"/>
                <a:gd name="connsiteX8" fmla="*/ 2148788 w 2331207"/>
                <a:gd name="connsiteY8" fmla="*/ 1497673 h 1640734"/>
                <a:gd name="connsiteX9" fmla="*/ 2295439 w 2331207"/>
                <a:gd name="connsiteY9" fmla="*/ 1449390 h 1640734"/>
                <a:gd name="connsiteX10" fmla="*/ 2248940 w 2331207"/>
                <a:gd name="connsiteY10" fmla="*/ 1351929 h 1640734"/>
                <a:gd name="connsiteX11" fmla="*/ 2100501 w 2331207"/>
                <a:gd name="connsiteY11" fmla="*/ 1569203 h 1640734"/>
                <a:gd name="connsiteX12" fmla="*/ 2155942 w 2331207"/>
                <a:gd name="connsiteY12" fmla="*/ 1639840 h 1640734"/>
                <a:gd name="connsiteX13" fmla="*/ 2271295 w 2331207"/>
                <a:gd name="connsiteY13" fmla="*/ 1537909 h 1640734"/>
                <a:gd name="connsiteX14" fmla="*/ 2248046 w 2331207"/>
                <a:gd name="connsiteY14" fmla="*/ 1319740 h 1640734"/>
                <a:gd name="connsiteX15" fmla="*/ 2331207 w 2331207"/>
                <a:gd name="connsiteY15" fmla="*/ 1243739 h 1640734"/>
                <a:gd name="connsiteX16" fmla="*/ 2331207 w 2331207"/>
                <a:gd name="connsiteY16" fmla="*/ 1233009 h 1640734"/>
                <a:gd name="connsiteX17" fmla="*/ 2275766 w 2331207"/>
                <a:gd name="connsiteY17" fmla="*/ 1233009 h 1640734"/>
                <a:gd name="connsiteX18" fmla="*/ 2226585 w 2331207"/>
                <a:gd name="connsiteY18" fmla="*/ 1320634 h 1640734"/>
                <a:gd name="connsiteX19" fmla="*/ 2248046 w 2331207"/>
                <a:gd name="connsiteY19" fmla="*/ 1320634 h 1640734"/>
                <a:gd name="connsiteX20" fmla="*/ 1935966 w 2331207"/>
                <a:gd name="connsiteY20" fmla="*/ 1393059 h 1640734"/>
                <a:gd name="connsiteX21" fmla="*/ 1984254 w 2331207"/>
                <a:gd name="connsiteY21" fmla="*/ 1393059 h 1640734"/>
                <a:gd name="connsiteX22" fmla="*/ 1907351 w 2331207"/>
                <a:gd name="connsiteY22" fmla="*/ 1604075 h 1640734"/>
                <a:gd name="connsiteX23" fmla="*/ 1928813 w 2331207"/>
                <a:gd name="connsiteY23" fmla="*/ 1639840 h 1640734"/>
                <a:gd name="connsiteX24" fmla="*/ 2073675 w 2331207"/>
                <a:gd name="connsiteY24" fmla="*/ 1527179 h 1640734"/>
                <a:gd name="connsiteX25" fmla="*/ 2060262 w 2331207"/>
                <a:gd name="connsiteY25" fmla="*/ 1527179 h 1640734"/>
                <a:gd name="connsiteX26" fmla="*/ 1965475 w 2331207"/>
                <a:gd name="connsiteY26" fmla="*/ 1591557 h 1640734"/>
                <a:gd name="connsiteX27" fmla="*/ 2036118 w 2331207"/>
                <a:gd name="connsiteY27" fmla="*/ 1393059 h 1640734"/>
                <a:gd name="connsiteX28" fmla="*/ 2108549 w 2331207"/>
                <a:gd name="connsiteY28" fmla="*/ 1393059 h 1640734"/>
                <a:gd name="connsiteX29" fmla="*/ 2117491 w 2331207"/>
                <a:gd name="connsiteY29" fmla="*/ 1362659 h 1640734"/>
                <a:gd name="connsiteX30" fmla="*/ 2046848 w 2331207"/>
                <a:gd name="connsiteY30" fmla="*/ 1362659 h 1640734"/>
                <a:gd name="connsiteX31" fmla="*/ 2073675 w 2331207"/>
                <a:gd name="connsiteY31" fmla="*/ 1286657 h 1640734"/>
                <a:gd name="connsiteX32" fmla="*/ 2045954 w 2331207"/>
                <a:gd name="connsiteY32" fmla="*/ 1286657 h 1640734"/>
                <a:gd name="connsiteX33" fmla="*/ 1995878 w 2331207"/>
                <a:gd name="connsiteY33" fmla="*/ 1362659 h 1640734"/>
                <a:gd name="connsiteX34" fmla="*/ 1935966 w 2331207"/>
                <a:gd name="connsiteY34" fmla="*/ 1370706 h 1640734"/>
                <a:gd name="connsiteX35" fmla="*/ 1885890 w 2331207"/>
                <a:gd name="connsiteY35" fmla="*/ 1382330 h 1640734"/>
                <a:gd name="connsiteX36" fmla="*/ 1868900 w 2331207"/>
                <a:gd name="connsiteY36" fmla="*/ 1351929 h 1640734"/>
                <a:gd name="connsiteX37" fmla="*/ 1756230 w 2331207"/>
                <a:gd name="connsiteY37" fmla="*/ 1443131 h 1640734"/>
                <a:gd name="connsiteX38" fmla="*/ 1769643 w 2331207"/>
                <a:gd name="connsiteY38" fmla="*/ 1443131 h 1640734"/>
                <a:gd name="connsiteX39" fmla="*/ 1828661 w 2331207"/>
                <a:gd name="connsiteY39" fmla="*/ 1398424 h 1640734"/>
                <a:gd name="connsiteX40" fmla="*/ 1747288 w 2331207"/>
                <a:gd name="connsiteY40" fmla="*/ 1609439 h 1640734"/>
                <a:gd name="connsiteX41" fmla="*/ 1765172 w 2331207"/>
                <a:gd name="connsiteY41" fmla="*/ 1639840 h 1640734"/>
                <a:gd name="connsiteX42" fmla="*/ 1872477 w 2331207"/>
                <a:gd name="connsiteY42" fmla="*/ 1548638 h 1640734"/>
                <a:gd name="connsiteX43" fmla="*/ 1859064 w 2331207"/>
                <a:gd name="connsiteY43" fmla="*/ 1548638 h 1640734"/>
                <a:gd name="connsiteX44" fmla="*/ 1800046 w 2331207"/>
                <a:gd name="connsiteY44" fmla="*/ 1593345 h 1640734"/>
                <a:gd name="connsiteX45" fmla="*/ 1893938 w 2331207"/>
                <a:gd name="connsiteY45" fmla="*/ 1298281 h 1640734"/>
                <a:gd name="connsiteX46" fmla="*/ 1927024 w 2331207"/>
                <a:gd name="connsiteY46" fmla="*/ 1265198 h 1640734"/>
                <a:gd name="connsiteX47" fmla="*/ 1893938 w 2331207"/>
                <a:gd name="connsiteY47" fmla="*/ 1232115 h 1640734"/>
                <a:gd name="connsiteX48" fmla="*/ 1870689 w 2331207"/>
                <a:gd name="connsiteY48" fmla="*/ 1241951 h 1640734"/>
                <a:gd name="connsiteX49" fmla="*/ 1860853 w 2331207"/>
                <a:gd name="connsiteY49" fmla="*/ 1265198 h 1640734"/>
                <a:gd name="connsiteX50" fmla="*/ 1893938 w 2331207"/>
                <a:gd name="connsiteY50" fmla="*/ 1298281 h 1640734"/>
                <a:gd name="connsiteX51" fmla="*/ 1501380 w 2331207"/>
                <a:gd name="connsiteY51" fmla="*/ 1410942 h 1640734"/>
                <a:gd name="connsiteX52" fmla="*/ 1501380 w 2331207"/>
                <a:gd name="connsiteY52" fmla="*/ 1474425 h 1640734"/>
                <a:gd name="connsiteX53" fmla="*/ 1444150 w 2331207"/>
                <a:gd name="connsiteY53" fmla="*/ 1601392 h 1640734"/>
                <a:gd name="connsiteX54" fmla="*/ 1468294 w 2331207"/>
                <a:gd name="connsiteY54" fmla="*/ 1640734 h 1640734"/>
                <a:gd name="connsiteX55" fmla="*/ 1495120 w 2331207"/>
                <a:gd name="connsiteY55" fmla="*/ 1621957 h 1640734"/>
                <a:gd name="connsiteX56" fmla="*/ 1551456 w 2331207"/>
                <a:gd name="connsiteY56" fmla="*/ 1473531 h 1640734"/>
                <a:gd name="connsiteX57" fmla="*/ 1647136 w 2331207"/>
                <a:gd name="connsiteY57" fmla="*/ 1407365 h 1640734"/>
                <a:gd name="connsiteX58" fmla="*/ 1650713 w 2331207"/>
                <a:gd name="connsiteY58" fmla="*/ 1439554 h 1640734"/>
                <a:gd name="connsiteX59" fmla="*/ 1563975 w 2331207"/>
                <a:gd name="connsiteY59" fmla="*/ 1604969 h 1640734"/>
                <a:gd name="connsiteX60" fmla="*/ 1585436 w 2331207"/>
                <a:gd name="connsiteY60" fmla="*/ 1640734 h 1640734"/>
                <a:gd name="connsiteX61" fmla="*/ 1698106 w 2331207"/>
                <a:gd name="connsiteY61" fmla="*/ 1549533 h 1640734"/>
                <a:gd name="connsiteX62" fmla="*/ 1682905 w 2331207"/>
                <a:gd name="connsiteY62" fmla="*/ 1549533 h 1640734"/>
                <a:gd name="connsiteX63" fmla="*/ 1623887 w 2331207"/>
                <a:gd name="connsiteY63" fmla="*/ 1594239 h 1640734"/>
                <a:gd name="connsiteX64" fmla="*/ 1698106 w 2331207"/>
                <a:gd name="connsiteY64" fmla="*/ 1444025 h 1640734"/>
                <a:gd name="connsiteX65" fmla="*/ 1712414 w 2331207"/>
                <a:gd name="connsiteY65" fmla="*/ 1393059 h 1640734"/>
                <a:gd name="connsiteX66" fmla="*/ 1673068 w 2331207"/>
                <a:gd name="connsiteY66" fmla="*/ 1352823 h 1640734"/>
                <a:gd name="connsiteX67" fmla="*/ 1560398 w 2331207"/>
                <a:gd name="connsiteY67" fmla="*/ 1444919 h 1640734"/>
                <a:gd name="connsiteX68" fmla="*/ 1560398 w 2331207"/>
                <a:gd name="connsiteY68" fmla="*/ 1405577 h 1640734"/>
                <a:gd name="connsiteX69" fmla="*/ 1526418 w 2331207"/>
                <a:gd name="connsiteY69" fmla="*/ 1352823 h 1640734"/>
                <a:gd name="connsiteX70" fmla="*/ 1448621 w 2331207"/>
                <a:gd name="connsiteY70" fmla="*/ 1444025 h 1640734"/>
                <a:gd name="connsiteX71" fmla="*/ 1462035 w 2331207"/>
                <a:gd name="connsiteY71" fmla="*/ 1444025 h 1640734"/>
                <a:gd name="connsiteX72" fmla="*/ 1501380 w 2331207"/>
                <a:gd name="connsiteY72" fmla="*/ 1410942 h 1640734"/>
                <a:gd name="connsiteX73" fmla="*/ 1443256 w 2331207"/>
                <a:gd name="connsiteY73" fmla="*/ 1416307 h 1640734"/>
                <a:gd name="connsiteX74" fmla="*/ 1421795 w 2331207"/>
                <a:gd name="connsiteY74" fmla="*/ 1351929 h 1640734"/>
                <a:gd name="connsiteX75" fmla="*/ 1345787 w 2331207"/>
                <a:gd name="connsiteY75" fmla="*/ 1444025 h 1640734"/>
                <a:gd name="connsiteX76" fmla="*/ 1345787 w 2331207"/>
                <a:gd name="connsiteY76" fmla="*/ 1404683 h 1640734"/>
                <a:gd name="connsiteX77" fmla="*/ 1311807 w 2331207"/>
                <a:gd name="connsiteY77" fmla="*/ 1351929 h 1640734"/>
                <a:gd name="connsiteX78" fmla="*/ 1234011 w 2331207"/>
                <a:gd name="connsiteY78" fmla="*/ 1443131 h 1640734"/>
                <a:gd name="connsiteX79" fmla="*/ 1247424 w 2331207"/>
                <a:gd name="connsiteY79" fmla="*/ 1443131 h 1640734"/>
                <a:gd name="connsiteX80" fmla="*/ 1285875 w 2331207"/>
                <a:gd name="connsiteY80" fmla="*/ 1410048 h 1640734"/>
                <a:gd name="connsiteX81" fmla="*/ 1285875 w 2331207"/>
                <a:gd name="connsiteY81" fmla="*/ 1473531 h 1640734"/>
                <a:gd name="connsiteX82" fmla="*/ 1228646 w 2331207"/>
                <a:gd name="connsiteY82" fmla="*/ 1600498 h 1640734"/>
                <a:gd name="connsiteX83" fmla="*/ 1252789 w 2331207"/>
                <a:gd name="connsiteY83" fmla="*/ 1639840 h 1640734"/>
                <a:gd name="connsiteX84" fmla="*/ 1279616 w 2331207"/>
                <a:gd name="connsiteY84" fmla="*/ 1621063 h 1640734"/>
                <a:gd name="connsiteX85" fmla="*/ 1334162 w 2331207"/>
                <a:gd name="connsiteY85" fmla="*/ 1472637 h 1640734"/>
                <a:gd name="connsiteX86" fmla="*/ 1382450 w 2331207"/>
                <a:gd name="connsiteY86" fmla="*/ 1417201 h 1640734"/>
                <a:gd name="connsiteX87" fmla="*/ 1443256 w 2331207"/>
                <a:gd name="connsiteY87" fmla="*/ 1417201 h 1640734"/>
                <a:gd name="connsiteX88" fmla="*/ 1131177 w 2331207"/>
                <a:gd name="connsiteY88" fmla="*/ 1391271 h 1640734"/>
                <a:gd name="connsiteX89" fmla="*/ 1158897 w 2331207"/>
                <a:gd name="connsiteY89" fmla="*/ 1441342 h 1640734"/>
                <a:gd name="connsiteX90" fmla="*/ 1068582 w 2331207"/>
                <a:gd name="connsiteY90" fmla="*/ 1465484 h 1640734"/>
                <a:gd name="connsiteX91" fmla="*/ 1131177 w 2331207"/>
                <a:gd name="connsiteY91" fmla="*/ 1391271 h 1640734"/>
                <a:gd name="connsiteX92" fmla="*/ 1181252 w 2331207"/>
                <a:gd name="connsiteY92" fmla="*/ 1537909 h 1640734"/>
                <a:gd name="connsiteX93" fmla="*/ 1163368 w 2331207"/>
                <a:gd name="connsiteY93" fmla="*/ 1537909 h 1640734"/>
                <a:gd name="connsiteX94" fmla="*/ 1091831 w 2331207"/>
                <a:gd name="connsiteY94" fmla="*/ 1586192 h 1640734"/>
                <a:gd name="connsiteX95" fmla="*/ 1054274 w 2331207"/>
                <a:gd name="connsiteY95" fmla="*/ 1537909 h 1640734"/>
                <a:gd name="connsiteX96" fmla="*/ 1058746 w 2331207"/>
                <a:gd name="connsiteY96" fmla="*/ 1497673 h 1640734"/>
                <a:gd name="connsiteX97" fmla="*/ 1205396 w 2331207"/>
                <a:gd name="connsiteY97" fmla="*/ 1449390 h 1640734"/>
                <a:gd name="connsiteX98" fmla="*/ 1158897 w 2331207"/>
                <a:gd name="connsiteY98" fmla="*/ 1351929 h 1640734"/>
                <a:gd name="connsiteX99" fmla="*/ 1010458 w 2331207"/>
                <a:gd name="connsiteY99" fmla="*/ 1569203 h 1640734"/>
                <a:gd name="connsiteX100" fmla="*/ 1065899 w 2331207"/>
                <a:gd name="connsiteY100" fmla="*/ 1639840 h 1640734"/>
                <a:gd name="connsiteX101" fmla="*/ 1181252 w 2331207"/>
                <a:gd name="connsiteY101" fmla="*/ 1537909 h 1640734"/>
                <a:gd name="connsiteX102" fmla="*/ 845923 w 2331207"/>
                <a:gd name="connsiteY102" fmla="*/ 1393059 h 1640734"/>
                <a:gd name="connsiteX103" fmla="*/ 894211 w 2331207"/>
                <a:gd name="connsiteY103" fmla="*/ 1393059 h 1640734"/>
                <a:gd name="connsiteX104" fmla="*/ 817309 w 2331207"/>
                <a:gd name="connsiteY104" fmla="*/ 1604075 h 1640734"/>
                <a:gd name="connsiteX105" fmla="*/ 838770 w 2331207"/>
                <a:gd name="connsiteY105" fmla="*/ 1639840 h 1640734"/>
                <a:gd name="connsiteX106" fmla="*/ 983632 w 2331207"/>
                <a:gd name="connsiteY106" fmla="*/ 1527179 h 1640734"/>
                <a:gd name="connsiteX107" fmla="*/ 970219 w 2331207"/>
                <a:gd name="connsiteY107" fmla="*/ 1527179 h 1640734"/>
                <a:gd name="connsiteX108" fmla="*/ 875432 w 2331207"/>
                <a:gd name="connsiteY108" fmla="*/ 1591557 h 1640734"/>
                <a:gd name="connsiteX109" fmla="*/ 946075 w 2331207"/>
                <a:gd name="connsiteY109" fmla="*/ 1393059 h 1640734"/>
                <a:gd name="connsiteX110" fmla="*/ 1018506 w 2331207"/>
                <a:gd name="connsiteY110" fmla="*/ 1393059 h 1640734"/>
                <a:gd name="connsiteX111" fmla="*/ 1027448 w 2331207"/>
                <a:gd name="connsiteY111" fmla="*/ 1362659 h 1640734"/>
                <a:gd name="connsiteX112" fmla="*/ 956805 w 2331207"/>
                <a:gd name="connsiteY112" fmla="*/ 1362659 h 1640734"/>
                <a:gd name="connsiteX113" fmla="*/ 983632 w 2331207"/>
                <a:gd name="connsiteY113" fmla="*/ 1286657 h 1640734"/>
                <a:gd name="connsiteX114" fmla="*/ 955911 w 2331207"/>
                <a:gd name="connsiteY114" fmla="*/ 1286657 h 1640734"/>
                <a:gd name="connsiteX115" fmla="*/ 905835 w 2331207"/>
                <a:gd name="connsiteY115" fmla="*/ 1362659 h 1640734"/>
                <a:gd name="connsiteX116" fmla="*/ 845923 w 2331207"/>
                <a:gd name="connsiteY116" fmla="*/ 1370706 h 1640734"/>
                <a:gd name="connsiteX117" fmla="*/ 589285 w 2331207"/>
                <a:gd name="connsiteY117" fmla="*/ 1557580 h 1640734"/>
                <a:gd name="connsiteX118" fmla="*/ 702850 w 2331207"/>
                <a:gd name="connsiteY118" fmla="*/ 1403789 h 1640734"/>
                <a:gd name="connsiteX119" fmla="*/ 727888 w 2331207"/>
                <a:gd name="connsiteY119" fmla="*/ 1407365 h 1640734"/>
                <a:gd name="connsiteX120" fmla="*/ 685860 w 2331207"/>
                <a:gd name="connsiteY120" fmla="*/ 1520026 h 1640734"/>
                <a:gd name="connsiteX121" fmla="*/ 606275 w 2331207"/>
                <a:gd name="connsiteY121" fmla="*/ 1585298 h 1640734"/>
                <a:gd name="connsiteX122" fmla="*/ 589285 w 2331207"/>
                <a:gd name="connsiteY122" fmla="*/ 1557580 h 1640734"/>
                <a:gd name="connsiteX123" fmla="*/ 811943 w 2331207"/>
                <a:gd name="connsiteY123" fmla="*/ 1339411 h 1640734"/>
                <a:gd name="connsiteX124" fmla="*/ 789588 w 2331207"/>
                <a:gd name="connsiteY124" fmla="*/ 1337623 h 1640734"/>
                <a:gd name="connsiteX125" fmla="*/ 764550 w 2331207"/>
                <a:gd name="connsiteY125" fmla="*/ 1362659 h 1640734"/>
                <a:gd name="connsiteX126" fmla="*/ 760079 w 2331207"/>
                <a:gd name="connsiteY126" fmla="*/ 1362659 h 1640734"/>
                <a:gd name="connsiteX127" fmla="*/ 539209 w 2331207"/>
                <a:gd name="connsiteY127" fmla="*/ 1599604 h 1640734"/>
                <a:gd name="connsiteX128" fmla="*/ 578554 w 2331207"/>
                <a:gd name="connsiteY128" fmla="*/ 1639840 h 1640734"/>
                <a:gd name="connsiteX129" fmla="*/ 675129 w 2331207"/>
                <a:gd name="connsiteY129" fmla="*/ 1547744 h 1640734"/>
                <a:gd name="connsiteX130" fmla="*/ 673341 w 2331207"/>
                <a:gd name="connsiteY130" fmla="*/ 1564733 h 1640734"/>
                <a:gd name="connsiteX131" fmla="*/ 709109 w 2331207"/>
                <a:gd name="connsiteY131" fmla="*/ 1639840 h 1640734"/>
                <a:gd name="connsiteX132" fmla="*/ 786011 w 2331207"/>
                <a:gd name="connsiteY132" fmla="*/ 1548638 h 1640734"/>
                <a:gd name="connsiteX133" fmla="*/ 772598 w 2331207"/>
                <a:gd name="connsiteY133" fmla="*/ 1548638 h 1640734"/>
                <a:gd name="connsiteX134" fmla="*/ 734147 w 2331207"/>
                <a:gd name="connsiteY134" fmla="*/ 1581721 h 1640734"/>
                <a:gd name="connsiteX135" fmla="*/ 734147 w 2331207"/>
                <a:gd name="connsiteY135" fmla="*/ 1518238 h 1640734"/>
                <a:gd name="connsiteX136" fmla="*/ 583920 w 2331207"/>
                <a:gd name="connsiteY136" fmla="*/ 1416307 h 1640734"/>
                <a:gd name="connsiteX137" fmla="*/ 562459 w 2331207"/>
                <a:gd name="connsiteY137" fmla="*/ 1351929 h 1640734"/>
                <a:gd name="connsiteX138" fmla="*/ 486451 w 2331207"/>
                <a:gd name="connsiteY138" fmla="*/ 1444025 h 1640734"/>
                <a:gd name="connsiteX139" fmla="*/ 486451 w 2331207"/>
                <a:gd name="connsiteY139" fmla="*/ 1404683 h 1640734"/>
                <a:gd name="connsiteX140" fmla="*/ 451576 w 2331207"/>
                <a:gd name="connsiteY140" fmla="*/ 1351929 h 1640734"/>
                <a:gd name="connsiteX141" fmla="*/ 374674 w 2331207"/>
                <a:gd name="connsiteY141" fmla="*/ 1443131 h 1640734"/>
                <a:gd name="connsiteX142" fmla="*/ 388087 w 2331207"/>
                <a:gd name="connsiteY142" fmla="*/ 1443131 h 1640734"/>
                <a:gd name="connsiteX143" fmla="*/ 426539 w 2331207"/>
                <a:gd name="connsiteY143" fmla="*/ 1410048 h 1640734"/>
                <a:gd name="connsiteX144" fmla="*/ 426539 w 2331207"/>
                <a:gd name="connsiteY144" fmla="*/ 1473531 h 1640734"/>
                <a:gd name="connsiteX145" fmla="*/ 368415 w 2331207"/>
                <a:gd name="connsiteY145" fmla="*/ 1601392 h 1640734"/>
                <a:gd name="connsiteX146" fmla="*/ 392559 w 2331207"/>
                <a:gd name="connsiteY146" fmla="*/ 1640734 h 1640734"/>
                <a:gd name="connsiteX147" fmla="*/ 419385 w 2331207"/>
                <a:gd name="connsiteY147" fmla="*/ 1621957 h 1640734"/>
                <a:gd name="connsiteX148" fmla="*/ 475720 w 2331207"/>
                <a:gd name="connsiteY148" fmla="*/ 1472637 h 1640734"/>
                <a:gd name="connsiteX149" fmla="*/ 524007 w 2331207"/>
                <a:gd name="connsiteY149" fmla="*/ 1417201 h 1640734"/>
                <a:gd name="connsiteX150" fmla="*/ 583920 w 2331207"/>
                <a:gd name="connsiteY150" fmla="*/ 1417201 h 1640734"/>
                <a:gd name="connsiteX151" fmla="*/ 209245 w 2331207"/>
                <a:gd name="connsiteY151" fmla="*/ 1630004 h 1640734"/>
                <a:gd name="connsiteX152" fmla="*/ 214611 w 2331207"/>
                <a:gd name="connsiteY152" fmla="*/ 1613910 h 1640734"/>
                <a:gd name="connsiteX153" fmla="*/ 163641 w 2331207"/>
                <a:gd name="connsiteY153" fmla="*/ 1523603 h 1640734"/>
                <a:gd name="connsiteX154" fmla="*/ 190467 w 2331207"/>
                <a:gd name="connsiteY154" fmla="*/ 1451178 h 1640734"/>
                <a:gd name="connsiteX155" fmla="*/ 246802 w 2331207"/>
                <a:gd name="connsiteY155" fmla="*/ 1451178 h 1640734"/>
                <a:gd name="connsiteX156" fmla="*/ 277205 w 2331207"/>
                <a:gd name="connsiteY156" fmla="*/ 1504826 h 1640734"/>
                <a:gd name="connsiteX157" fmla="*/ 297772 w 2331207"/>
                <a:gd name="connsiteY157" fmla="*/ 1504826 h 1640734"/>
                <a:gd name="connsiteX158" fmla="*/ 344271 w 2331207"/>
                <a:gd name="connsiteY158" fmla="*/ 1376965 h 1640734"/>
                <a:gd name="connsiteX159" fmla="*/ 323704 w 2331207"/>
                <a:gd name="connsiteY159" fmla="*/ 1376965 h 1640734"/>
                <a:gd name="connsiteX160" fmla="*/ 253956 w 2331207"/>
                <a:gd name="connsiteY160" fmla="*/ 1430613 h 1640734"/>
                <a:gd name="connsiteX161" fmla="*/ 197621 w 2331207"/>
                <a:gd name="connsiteY161" fmla="*/ 1430613 h 1640734"/>
                <a:gd name="connsiteX162" fmla="*/ 236072 w 2331207"/>
                <a:gd name="connsiteY162" fmla="*/ 1325999 h 1640734"/>
                <a:gd name="connsiteX163" fmla="*/ 304032 w 2331207"/>
                <a:gd name="connsiteY163" fmla="*/ 1281293 h 1640734"/>
                <a:gd name="connsiteX164" fmla="*/ 316551 w 2331207"/>
                <a:gd name="connsiteY164" fmla="*/ 1281293 h 1640734"/>
                <a:gd name="connsiteX165" fmla="*/ 371992 w 2331207"/>
                <a:gd name="connsiteY165" fmla="*/ 1346564 h 1640734"/>
                <a:gd name="connsiteX166" fmla="*/ 391664 w 2331207"/>
                <a:gd name="connsiteY166" fmla="*/ 1346564 h 1640734"/>
                <a:gd name="connsiteX167" fmla="*/ 407760 w 2331207"/>
                <a:gd name="connsiteY167" fmla="*/ 1259833 h 1640734"/>
                <a:gd name="connsiteX168" fmla="*/ 135026 w 2331207"/>
                <a:gd name="connsiteY168" fmla="*/ 1259833 h 1640734"/>
                <a:gd name="connsiteX169" fmla="*/ 129661 w 2331207"/>
                <a:gd name="connsiteY169" fmla="*/ 1275928 h 1640734"/>
                <a:gd name="connsiteX170" fmla="*/ 165429 w 2331207"/>
                <a:gd name="connsiteY170" fmla="*/ 1366235 h 1640734"/>
                <a:gd name="connsiteX171" fmla="*/ 107305 w 2331207"/>
                <a:gd name="connsiteY171" fmla="*/ 1524497 h 1640734"/>
                <a:gd name="connsiteX172" fmla="*/ 4471 w 2331207"/>
                <a:gd name="connsiteY172" fmla="*/ 1614804 h 1640734"/>
                <a:gd name="connsiteX173" fmla="*/ 0 w 2331207"/>
                <a:gd name="connsiteY173" fmla="*/ 1630899 h 1640734"/>
                <a:gd name="connsiteX174" fmla="*/ 209245 w 2331207"/>
                <a:gd name="connsiteY174" fmla="*/ 1630899 h 1640734"/>
                <a:gd name="connsiteX175" fmla="*/ 1562186 w 2331207"/>
                <a:gd name="connsiteY175" fmla="*/ 775213 h 1640734"/>
                <a:gd name="connsiteX176" fmla="*/ 1589907 w 2331207"/>
                <a:gd name="connsiteY176" fmla="*/ 825285 h 1640734"/>
                <a:gd name="connsiteX177" fmla="*/ 1499591 w 2331207"/>
                <a:gd name="connsiteY177" fmla="*/ 849426 h 1640734"/>
                <a:gd name="connsiteX178" fmla="*/ 1562186 w 2331207"/>
                <a:gd name="connsiteY178" fmla="*/ 775213 h 1640734"/>
                <a:gd name="connsiteX179" fmla="*/ 1612262 w 2331207"/>
                <a:gd name="connsiteY179" fmla="*/ 921851 h 1640734"/>
                <a:gd name="connsiteX180" fmla="*/ 1594378 w 2331207"/>
                <a:gd name="connsiteY180" fmla="*/ 921851 h 1640734"/>
                <a:gd name="connsiteX181" fmla="*/ 1522841 w 2331207"/>
                <a:gd name="connsiteY181" fmla="*/ 970134 h 1640734"/>
                <a:gd name="connsiteX182" fmla="*/ 1485284 w 2331207"/>
                <a:gd name="connsiteY182" fmla="*/ 921851 h 1640734"/>
                <a:gd name="connsiteX183" fmla="*/ 1489755 w 2331207"/>
                <a:gd name="connsiteY183" fmla="*/ 881615 h 1640734"/>
                <a:gd name="connsiteX184" fmla="*/ 1636406 w 2331207"/>
                <a:gd name="connsiteY184" fmla="*/ 833332 h 1640734"/>
                <a:gd name="connsiteX185" fmla="*/ 1589907 w 2331207"/>
                <a:gd name="connsiteY185" fmla="*/ 735871 h 1640734"/>
                <a:gd name="connsiteX186" fmla="*/ 1441468 w 2331207"/>
                <a:gd name="connsiteY186" fmla="*/ 953146 h 1640734"/>
                <a:gd name="connsiteX187" fmla="*/ 1496909 w 2331207"/>
                <a:gd name="connsiteY187" fmla="*/ 1023782 h 1640734"/>
                <a:gd name="connsiteX188" fmla="*/ 1612262 w 2331207"/>
                <a:gd name="connsiteY188" fmla="*/ 921851 h 1640734"/>
                <a:gd name="connsiteX189" fmla="*/ 1589012 w 2331207"/>
                <a:gd name="connsiteY189" fmla="*/ 703683 h 1640734"/>
                <a:gd name="connsiteX190" fmla="*/ 1672174 w 2331207"/>
                <a:gd name="connsiteY190" fmla="*/ 627681 h 1640734"/>
                <a:gd name="connsiteX191" fmla="*/ 1672174 w 2331207"/>
                <a:gd name="connsiteY191" fmla="*/ 616952 h 1640734"/>
                <a:gd name="connsiteX192" fmla="*/ 1616733 w 2331207"/>
                <a:gd name="connsiteY192" fmla="*/ 616952 h 1640734"/>
                <a:gd name="connsiteX193" fmla="*/ 1567551 w 2331207"/>
                <a:gd name="connsiteY193" fmla="*/ 704577 h 1640734"/>
                <a:gd name="connsiteX194" fmla="*/ 1589012 w 2331207"/>
                <a:gd name="connsiteY194" fmla="*/ 704577 h 1640734"/>
                <a:gd name="connsiteX195" fmla="*/ 1276933 w 2331207"/>
                <a:gd name="connsiteY195" fmla="*/ 777002 h 1640734"/>
                <a:gd name="connsiteX196" fmla="*/ 1325220 w 2331207"/>
                <a:gd name="connsiteY196" fmla="*/ 777002 h 1640734"/>
                <a:gd name="connsiteX197" fmla="*/ 1248318 w 2331207"/>
                <a:gd name="connsiteY197" fmla="*/ 988017 h 1640734"/>
                <a:gd name="connsiteX198" fmla="*/ 1269779 w 2331207"/>
                <a:gd name="connsiteY198" fmla="*/ 1023782 h 1640734"/>
                <a:gd name="connsiteX199" fmla="*/ 1414641 w 2331207"/>
                <a:gd name="connsiteY199" fmla="*/ 911122 h 1640734"/>
                <a:gd name="connsiteX200" fmla="*/ 1401228 w 2331207"/>
                <a:gd name="connsiteY200" fmla="*/ 911122 h 1640734"/>
                <a:gd name="connsiteX201" fmla="*/ 1306442 w 2331207"/>
                <a:gd name="connsiteY201" fmla="*/ 975499 h 1640734"/>
                <a:gd name="connsiteX202" fmla="*/ 1377085 w 2331207"/>
                <a:gd name="connsiteY202" fmla="*/ 777002 h 1640734"/>
                <a:gd name="connsiteX203" fmla="*/ 1449516 w 2331207"/>
                <a:gd name="connsiteY203" fmla="*/ 777002 h 1640734"/>
                <a:gd name="connsiteX204" fmla="*/ 1458458 w 2331207"/>
                <a:gd name="connsiteY204" fmla="*/ 746601 h 1640734"/>
                <a:gd name="connsiteX205" fmla="*/ 1387815 w 2331207"/>
                <a:gd name="connsiteY205" fmla="*/ 746601 h 1640734"/>
                <a:gd name="connsiteX206" fmla="*/ 1414641 w 2331207"/>
                <a:gd name="connsiteY206" fmla="*/ 670600 h 1640734"/>
                <a:gd name="connsiteX207" fmla="*/ 1386921 w 2331207"/>
                <a:gd name="connsiteY207" fmla="*/ 670600 h 1640734"/>
                <a:gd name="connsiteX208" fmla="*/ 1336845 w 2331207"/>
                <a:gd name="connsiteY208" fmla="*/ 746601 h 1640734"/>
                <a:gd name="connsiteX209" fmla="*/ 1276933 w 2331207"/>
                <a:gd name="connsiteY209" fmla="*/ 755542 h 1640734"/>
                <a:gd name="connsiteX210" fmla="*/ 1226857 w 2331207"/>
                <a:gd name="connsiteY210" fmla="*/ 767166 h 1640734"/>
                <a:gd name="connsiteX211" fmla="*/ 1208973 w 2331207"/>
                <a:gd name="connsiteY211" fmla="*/ 736766 h 1640734"/>
                <a:gd name="connsiteX212" fmla="*/ 1096302 w 2331207"/>
                <a:gd name="connsiteY212" fmla="*/ 827967 h 1640734"/>
                <a:gd name="connsiteX213" fmla="*/ 1109716 w 2331207"/>
                <a:gd name="connsiteY213" fmla="*/ 827967 h 1640734"/>
                <a:gd name="connsiteX214" fmla="*/ 1168733 w 2331207"/>
                <a:gd name="connsiteY214" fmla="*/ 783261 h 1640734"/>
                <a:gd name="connsiteX215" fmla="*/ 1087360 w 2331207"/>
                <a:gd name="connsiteY215" fmla="*/ 994276 h 1640734"/>
                <a:gd name="connsiteX216" fmla="*/ 1105244 w 2331207"/>
                <a:gd name="connsiteY216" fmla="*/ 1024676 h 1640734"/>
                <a:gd name="connsiteX217" fmla="*/ 1212550 w 2331207"/>
                <a:gd name="connsiteY217" fmla="*/ 933475 h 1640734"/>
                <a:gd name="connsiteX218" fmla="*/ 1199137 w 2331207"/>
                <a:gd name="connsiteY218" fmla="*/ 933475 h 1640734"/>
                <a:gd name="connsiteX219" fmla="*/ 1140119 w 2331207"/>
                <a:gd name="connsiteY219" fmla="*/ 978182 h 1640734"/>
                <a:gd name="connsiteX220" fmla="*/ 1234905 w 2331207"/>
                <a:gd name="connsiteY220" fmla="*/ 683118 h 1640734"/>
                <a:gd name="connsiteX221" fmla="*/ 1267991 w 2331207"/>
                <a:gd name="connsiteY221" fmla="*/ 650035 h 1640734"/>
                <a:gd name="connsiteX222" fmla="*/ 1234905 w 2331207"/>
                <a:gd name="connsiteY222" fmla="*/ 616952 h 1640734"/>
                <a:gd name="connsiteX223" fmla="*/ 1206290 w 2331207"/>
                <a:gd name="connsiteY223" fmla="*/ 633046 h 1640734"/>
                <a:gd name="connsiteX224" fmla="*/ 1206290 w 2331207"/>
                <a:gd name="connsiteY224" fmla="*/ 667023 h 1640734"/>
                <a:gd name="connsiteX225" fmla="*/ 1234905 w 2331207"/>
                <a:gd name="connsiteY225" fmla="*/ 683118 h 1640734"/>
                <a:gd name="connsiteX226" fmla="*/ 975584 w 2331207"/>
                <a:gd name="connsiteY226" fmla="*/ 978182 h 1640734"/>
                <a:gd name="connsiteX227" fmla="*/ 1109716 w 2331207"/>
                <a:gd name="connsiteY227" fmla="*/ 622317 h 1640734"/>
                <a:gd name="connsiteX228" fmla="*/ 1105244 w 2331207"/>
                <a:gd name="connsiteY228" fmla="*/ 616058 h 1640734"/>
                <a:gd name="connsiteX229" fmla="*/ 1012247 w 2331207"/>
                <a:gd name="connsiteY229" fmla="*/ 626787 h 1640734"/>
                <a:gd name="connsiteX230" fmla="*/ 1012247 w 2331207"/>
                <a:gd name="connsiteY230" fmla="*/ 637517 h 1640734"/>
                <a:gd name="connsiteX231" fmla="*/ 1030131 w 2331207"/>
                <a:gd name="connsiteY231" fmla="*/ 650929 h 1640734"/>
                <a:gd name="connsiteX232" fmla="*/ 1026554 w 2331207"/>
                <a:gd name="connsiteY232" fmla="*/ 715306 h 1640734"/>
                <a:gd name="connsiteX233" fmla="*/ 924614 w 2331207"/>
                <a:gd name="connsiteY233" fmla="*/ 987123 h 1640734"/>
                <a:gd name="connsiteX234" fmla="*/ 946075 w 2331207"/>
                <a:gd name="connsiteY234" fmla="*/ 1022888 h 1640734"/>
                <a:gd name="connsiteX235" fmla="*/ 1053380 w 2331207"/>
                <a:gd name="connsiteY235" fmla="*/ 931687 h 1640734"/>
                <a:gd name="connsiteX236" fmla="*/ 1039967 w 2331207"/>
                <a:gd name="connsiteY236" fmla="*/ 931687 h 1640734"/>
                <a:gd name="connsiteX237" fmla="*/ 975584 w 2331207"/>
                <a:gd name="connsiteY237" fmla="*/ 978182 h 1640734"/>
                <a:gd name="connsiteX238" fmla="*/ 701955 w 2331207"/>
                <a:gd name="connsiteY238" fmla="*/ 941522 h 1640734"/>
                <a:gd name="connsiteX239" fmla="*/ 815520 w 2331207"/>
                <a:gd name="connsiteY239" fmla="*/ 787731 h 1640734"/>
                <a:gd name="connsiteX240" fmla="*/ 840558 w 2331207"/>
                <a:gd name="connsiteY240" fmla="*/ 791308 h 1640734"/>
                <a:gd name="connsiteX241" fmla="*/ 797636 w 2331207"/>
                <a:gd name="connsiteY241" fmla="*/ 903968 h 1640734"/>
                <a:gd name="connsiteX242" fmla="*/ 718051 w 2331207"/>
                <a:gd name="connsiteY242" fmla="*/ 969240 h 1640734"/>
                <a:gd name="connsiteX243" fmla="*/ 701955 w 2331207"/>
                <a:gd name="connsiteY243" fmla="*/ 941522 h 1640734"/>
                <a:gd name="connsiteX244" fmla="*/ 924614 w 2331207"/>
                <a:gd name="connsiteY244" fmla="*/ 724248 h 1640734"/>
                <a:gd name="connsiteX245" fmla="*/ 902259 w 2331207"/>
                <a:gd name="connsiteY245" fmla="*/ 722459 h 1640734"/>
                <a:gd name="connsiteX246" fmla="*/ 877221 w 2331207"/>
                <a:gd name="connsiteY246" fmla="*/ 747495 h 1640734"/>
                <a:gd name="connsiteX247" fmla="*/ 872750 w 2331207"/>
                <a:gd name="connsiteY247" fmla="*/ 747495 h 1640734"/>
                <a:gd name="connsiteX248" fmla="*/ 651880 w 2331207"/>
                <a:gd name="connsiteY248" fmla="*/ 984440 h 1640734"/>
                <a:gd name="connsiteX249" fmla="*/ 691225 w 2331207"/>
                <a:gd name="connsiteY249" fmla="*/ 1024676 h 1640734"/>
                <a:gd name="connsiteX250" fmla="*/ 787800 w 2331207"/>
                <a:gd name="connsiteY250" fmla="*/ 932581 h 1640734"/>
                <a:gd name="connsiteX251" fmla="*/ 786011 w 2331207"/>
                <a:gd name="connsiteY251" fmla="*/ 949569 h 1640734"/>
                <a:gd name="connsiteX252" fmla="*/ 821780 w 2331207"/>
                <a:gd name="connsiteY252" fmla="*/ 1024676 h 1640734"/>
                <a:gd name="connsiteX253" fmla="*/ 898682 w 2331207"/>
                <a:gd name="connsiteY253" fmla="*/ 933475 h 1640734"/>
                <a:gd name="connsiteX254" fmla="*/ 885269 w 2331207"/>
                <a:gd name="connsiteY254" fmla="*/ 933475 h 1640734"/>
                <a:gd name="connsiteX255" fmla="*/ 846818 w 2331207"/>
                <a:gd name="connsiteY255" fmla="*/ 966558 h 1640734"/>
                <a:gd name="connsiteX256" fmla="*/ 846818 w 2331207"/>
                <a:gd name="connsiteY256" fmla="*/ 903968 h 1640734"/>
                <a:gd name="connsiteX257" fmla="*/ 406866 w 2331207"/>
                <a:gd name="connsiteY257" fmla="*/ 1075642 h 1640734"/>
                <a:gd name="connsiteX258" fmla="*/ 472143 w 2331207"/>
                <a:gd name="connsiteY258" fmla="*/ 1014841 h 1640734"/>
                <a:gd name="connsiteX259" fmla="*/ 529373 w 2331207"/>
                <a:gd name="connsiteY259" fmla="*/ 1036300 h 1640734"/>
                <a:gd name="connsiteX260" fmla="*/ 584814 w 2331207"/>
                <a:gd name="connsiteY260" fmla="*/ 1066701 h 1640734"/>
                <a:gd name="connsiteX261" fmla="*/ 481085 w 2331207"/>
                <a:gd name="connsiteY261" fmla="*/ 1112301 h 1640734"/>
                <a:gd name="connsiteX262" fmla="*/ 406866 w 2331207"/>
                <a:gd name="connsiteY262" fmla="*/ 1075642 h 1640734"/>
                <a:gd name="connsiteX263" fmla="*/ 516854 w 2331207"/>
                <a:gd name="connsiteY263" fmla="*/ 904863 h 1640734"/>
                <a:gd name="connsiteX264" fmla="*/ 492710 w 2331207"/>
                <a:gd name="connsiteY264" fmla="*/ 872674 h 1640734"/>
                <a:gd name="connsiteX265" fmla="*/ 557988 w 2331207"/>
                <a:gd name="connsiteY265" fmla="*/ 756437 h 1640734"/>
                <a:gd name="connsiteX266" fmla="*/ 582131 w 2331207"/>
                <a:gd name="connsiteY266" fmla="*/ 788625 h 1640734"/>
                <a:gd name="connsiteX267" fmla="*/ 516854 w 2331207"/>
                <a:gd name="connsiteY267" fmla="*/ 904863 h 1640734"/>
                <a:gd name="connsiteX268" fmla="*/ 631313 w 2331207"/>
                <a:gd name="connsiteY268" fmla="*/ 1049712 h 1640734"/>
                <a:gd name="connsiteX269" fmla="*/ 551728 w 2331207"/>
                <a:gd name="connsiteY269" fmla="*/ 988911 h 1640734"/>
                <a:gd name="connsiteX270" fmla="*/ 490027 w 2331207"/>
                <a:gd name="connsiteY270" fmla="*/ 958511 h 1640734"/>
                <a:gd name="connsiteX271" fmla="*/ 516854 w 2331207"/>
                <a:gd name="connsiteY271" fmla="*/ 924534 h 1640734"/>
                <a:gd name="connsiteX272" fmla="*/ 630419 w 2331207"/>
                <a:gd name="connsiteY272" fmla="*/ 802931 h 1640734"/>
                <a:gd name="connsiteX273" fmla="*/ 625948 w 2331207"/>
                <a:gd name="connsiteY273" fmla="*/ 776107 h 1640734"/>
                <a:gd name="connsiteX274" fmla="*/ 673341 w 2331207"/>
                <a:gd name="connsiteY274" fmla="*/ 776107 h 1640734"/>
                <a:gd name="connsiteX275" fmla="*/ 682283 w 2331207"/>
                <a:gd name="connsiteY275" fmla="*/ 745707 h 1640734"/>
                <a:gd name="connsiteX276" fmla="*/ 601804 w 2331207"/>
                <a:gd name="connsiteY276" fmla="*/ 745707 h 1640734"/>
                <a:gd name="connsiteX277" fmla="*/ 562459 w 2331207"/>
                <a:gd name="connsiteY277" fmla="*/ 734977 h 1640734"/>
                <a:gd name="connsiteX278" fmla="*/ 441740 w 2331207"/>
                <a:gd name="connsiteY278" fmla="*/ 856579 h 1640734"/>
                <a:gd name="connsiteX279" fmla="*/ 497181 w 2331207"/>
                <a:gd name="connsiteY279" fmla="*/ 922745 h 1640734"/>
                <a:gd name="connsiteX280" fmla="*/ 443529 w 2331207"/>
                <a:gd name="connsiteY280" fmla="*/ 977287 h 1640734"/>
                <a:gd name="connsiteX281" fmla="*/ 458730 w 2331207"/>
                <a:gd name="connsiteY281" fmla="*/ 1006794 h 1640734"/>
                <a:gd name="connsiteX282" fmla="*/ 347848 w 2331207"/>
                <a:gd name="connsiteY282" fmla="*/ 1093525 h 1640734"/>
                <a:gd name="connsiteX283" fmla="*/ 453365 w 2331207"/>
                <a:gd name="connsiteY283" fmla="*/ 1145384 h 1640734"/>
                <a:gd name="connsiteX284" fmla="*/ 631313 w 2331207"/>
                <a:gd name="connsiteY284" fmla="*/ 1049712 h 1640734"/>
                <a:gd name="connsiteX285" fmla="*/ 266475 w 2331207"/>
                <a:gd name="connsiteY285" fmla="*/ 835120 h 1640734"/>
                <a:gd name="connsiteX286" fmla="*/ 296878 w 2331207"/>
                <a:gd name="connsiteY286" fmla="*/ 888768 h 1640734"/>
                <a:gd name="connsiteX287" fmla="*/ 317445 w 2331207"/>
                <a:gd name="connsiteY287" fmla="*/ 888768 h 1640734"/>
                <a:gd name="connsiteX288" fmla="*/ 363944 w 2331207"/>
                <a:gd name="connsiteY288" fmla="*/ 760907 h 1640734"/>
                <a:gd name="connsiteX289" fmla="*/ 343377 w 2331207"/>
                <a:gd name="connsiteY289" fmla="*/ 760907 h 1640734"/>
                <a:gd name="connsiteX290" fmla="*/ 273628 w 2331207"/>
                <a:gd name="connsiteY290" fmla="*/ 814555 h 1640734"/>
                <a:gd name="connsiteX291" fmla="*/ 195832 w 2331207"/>
                <a:gd name="connsiteY291" fmla="*/ 814555 h 1640734"/>
                <a:gd name="connsiteX292" fmla="*/ 234283 w 2331207"/>
                <a:gd name="connsiteY292" fmla="*/ 709942 h 1640734"/>
                <a:gd name="connsiteX293" fmla="*/ 302243 w 2331207"/>
                <a:gd name="connsiteY293" fmla="*/ 665235 h 1640734"/>
                <a:gd name="connsiteX294" fmla="*/ 336223 w 2331207"/>
                <a:gd name="connsiteY294" fmla="*/ 665235 h 1640734"/>
                <a:gd name="connsiteX295" fmla="*/ 391664 w 2331207"/>
                <a:gd name="connsiteY295" fmla="*/ 730507 h 1640734"/>
                <a:gd name="connsiteX296" fmla="*/ 411337 w 2331207"/>
                <a:gd name="connsiteY296" fmla="*/ 730507 h 1640734"/>
                <a:gd name="connsiteX297" fmla="*/ 427433 w 2331207"/>
                <a:gd name="connsiteY297" fmla="*/ 643776 h 1640734"/>
                <a:gd name="connsiteX298" fmla="*/ 135026 w 2331207"/>
                <a:gd name="connsiteY298" fmla="*/ 643776 h 1640734"/>
                <a:gd name="connsiteX299" fmla="*/ 129661 w 2331207"/>
                <a:gd name="connsiteY299" fmla="*/ 659870 h 1640734"/>
                <a:gd name="connsiteX300" fmla="*/ 165429 w 2331207"/>
                <a:gd name="connsiteY300" fmla="*/ 750178 h 1640734"/>
                <a:gd name="connsiteX301" fmla="*/ 107305 w 2331207"/>
                <a:gd name="connsiteY301" fmla="*/ 908439 h 1640734"/>
                <a:gd name="connsiteX302" fmla="*/ 4471 w 2331207"/>
                <a:gd name="connsiteY302" fmla="*/ 998747 h 1640734"/>
                <a:gd name="connsiteX303" fmla="*/ 0 w 2331207"/>
                <a:gd name="connsiteY303" fmla="*/ 1014841 h 1640734"/>
                <a:gd name="connsiteX304" fmla="*/ 325493 w 2331207"/>
                <a:gd name="connsiteY304" fmla="*/ 1014841 h 1640734"/>
                <a:gd name="connsiteX305" fmla="*/ 383616 w 2331207"/>
                <a:gd name="connsiteY305" fmla="*/ 922745 h 1640734"/>
                <a:gd name="connsiteX306" fmla="*/ 361261 w 2331207"/>
                <a:gd name="connsiteY306" fmla="*/ 922745 h 1640734"/>
                <a:gd name="connsiteX307" fmla="*/ 212822 w 2331207"/>
                <a:gd name="connsiteY307" fmla="*/ 993382 h 1640734"/>
                <a:gd name="connsiteX308" fmla="*/ 162746 w 2331207"/>
                <a:gd name="connsiteY308" fmla="*/ 908439 h 1640734"/>
                <a:gd name="connsiteX309" fmla="*/ 189573 w 2331207"/>
                <a:gd name="connsiteY309" fmla="*/ 836014 h 1640734"/>
                <a:gd name="connsiteX310" fmla="*/ 266475 w 2331207"/>
                <a:gd name="connsiteY310" fmla="*/ 836014 h 1640734"/>
                <a:gd name="connsiteX311" fmla="*/ 308503 w 2331207"/>
                <a:gd name="connsiteY311" fmla="*/ 616952 h 1640734"/>
                <a:gd name="connsiteX312" fmla="*/ 391664 w 2331207"/>
                <a:gd name="connsiteY312" fmla="*/ 556151 h 1640734"/>
                <a:gd name="connsiteX313" fmla="*/ 391664 w 2331207"/>
                <a:gd name="connsiteY313" fmla="*/ 545421 h 1640734"/>
                <a:gd name="connsiteX314" fmla="*/ 336223 w 2331207"/>
                <a:gd name="connsiteY314" fmla="*/ 545421 h 1640734"/>
                <a:gd name="connsiteX315" fmla="*/ 287042 w 2331207"/>
                <a:gd name="connsiteY315" fmla="*/ 616952 h 1640734"/>
                <a:gd name="connsiteX316" fmla="*/ 1551456 w 2331207"/>
                <a:gd name="connsiteY316" fmla="*/ 160050 h 1640734"/>
                <a:gd name="connsiteX317" fmla="*/ 1579176 w 2331207"/>
                <a:gd name="connsiteY317" fmla="*/ 210121 h 1640734"/>
                <a:gd name="connsiteX318" fmla="*/ 1488861 w 2331207"/>
                <a:gd name="connsiteY318" fmla="*/ 234263 h 1640734"/>
                <a:gd name="connsiteX319" fmla="*/ 1551456 w 2331207"/>
                <a:gd name="connsiteY319" fmla="*/ 160050 h 1640734"/>
                <a:gd name="connsiteX320" fmla="*/ 1601531 w 2331207"/>
                <a:gd name="connsiteY320" fmla="*/ 306688 h 1640734"/>
                <a:gd name="connsiteX321" fmla="*/ 1583647 w 2331207"/>
                <a:gd name="connsiteY321" fmla="*/ 306688 h 1640734"/>
                <a:gd name="connsiteX322" fmla="*/ 1512110 w 2331207"/>
                <a:gd name="connsiteY322" fmla="*/ 354971 h 1640734"/>
                <a:gd name="connsiteX323" fmla="*/ 1474554 w 2331207"/>
                <a:gd name="connsiteY323" fmla="*/ 306688 h 1640734"/>
                <a:gd name="connsiteX324" fmla="*/ 1479025 w 2331207"/>
                <a:gd name="connsiteY324" fmla="*/ 266452 h 1640734"/>
                <a:gd name="connsiteX325" fmla="*/ 1625675 w 2331207"/>
                <a:gd name="connsiteY325" fmla="*/ 218168 h 1640734"/>
                <a:gd name="connsiteX326" fmla="*/ 1579176 w 2331207"/>
                <a:gd name="connsiteY326" fmla="*/ 120708 h 1640734"/>
                <a:gd name="connsiteX327" fmla="*/ 1430737 w 2331207"/>
                <a:gd name="connsiteY327" fmla="*/ 337982 h 1640734"/>
                <a:gd name="connsiteX328" fmla="*/ 1486178 w 2331207"/>
                <a:gd name="connsiteY328" fmla="*/ 408619 h 1640734"/>
                <a:gd name="connsiteX329" fmla="*/ 1601531 w 2331207"/>
                <a:gd name="connsiteY329" fmla="*/ 306688 h 1640734"/>
                <a:gd name="connsiteX330" fmla="*/ 1578282 w 2331207"/>
                <a:gd name="connsiteY330" fmla="*/ 88519 h 1640734"/>
                <a:gd name="connsiteX331" fmla="*/ 1661444 w 2331207"/>
                <a:gd name="connsiteY331" fmla="*/ 12518 h 1640734"/>
                <a:gd name="connsiteX332" fmla="*/ 1661444 w 2331207"/>
                <a:gd name="connsiteY332" fmla="*/ 1788 h 1640734"/>
                <a:gd name="connsiteX333" fmla="*/ 1606002 w 2331207"/>
                <a:gd name="connsiteY333" fmla="*/ 1788 h 1640734"/>
                <a:gd name="connsiteX334" fmla="*/ 1556821 w 2331207"/>
                <a:gd name="connsiteY334" fmla="*/ 89413 h 1640734"/>
                <a:gd name="connsiteX335" fmla="*/ 1578282 w 2331207"/>
                <a:gd name="connsiteY335" fmla="*/ 89413 h 1640734"/>
                <a:gd name="connsiteX336" fmla="*/ 1266202 w 2331207"/>
                <a:gd name="connsiteY336" fmla="*/ 160944 h 1640734"/>
                <a:gd name="connsiteX337" fmla="*/ 1315384 w 2331207"/>
                <a:gd name="connsiteY337" fmla="*/ 160944 h 1640734"/>
                <a:gd name="connsiteX338" fmla="*/ 1238482 w 2331207"/>
                <a:gd name="connsiteY338" fmla="*/ 371959 h 1640734"/>
                <a:gd name="connsiteX339" fmla="*/ 1259943 w 2331207"/>
                <a:gd name="connsiteY339" fmla="*/ 407725 h 1640734"/>
                <a:gd name="connsiteX340" fmla="*/ 1404805 w 2331207"/>
                <a:gd name="connsiteY340" fmla="*/ 295064 h 1640734"/>
                <a:gd name="connsiteX341" fmla="*/ 1391392 w 2331207"/>
                <a:gd name="connsiteY341" fmla="*/ 295064 h 1640734"/>
                <a:gd name="connsiteX342" fmla="*/ 1296606 w 2331207"/>
                <a:gd name="connsiteY342" fmla="*/ 359441 h 1640734"/>
                <a:gd name="connsiteX343" fmla="*/ 1367248 w 2331207"/>
                <a:gd name="connsiteY343" fmla="*/ 160944 h 1640734"/>
                <a:gd name="connsiteX344" fmla="*/ 1439679 w 2331207"/>
                <a:gd name="connsiteY344" fmla="*/ 160944 h 1640734"/>
                <a:gd name="connsiteX345" fmla="*/ 1448621 w 2331207"/>
                <a:gd name="connsiteY345" fmla="*/ 130543 h 1640734"/>
                <a:gd name="connsiteX346" fmla="*/ 1377979 w 2331207"/>
                <a:gd name="connsiteY346" fmla="*/ 130543 h 1640734"/>
                <a:gd name="connsiteX347" fmla="*/ 1404805 w 2331207"/>
                <a:gd name="connsiteY347" fmla="*/ 54542 h 1640734"/>
                <a:gd name="connsiteX348" fmla="*/ 1377085 w 2331207"/>
                <a:gd name="connsiteY348" fmla="*/ 54542 h 1640734"/>
                <a:gd name="connsiteX349" fmla="*/ 1327009 w 2331207"/>
                <a:gd name="connsiteY349" fmla="*/ 130543 h 1640734"/>
                <a:gd name="connsiteX350" fmla="*/ 1267097 w 2331207"/>
                <a:gd name="connsiteY350" fmla="*/ 138591 h 1640734"/>
                <a:gd name="connsiteX351" fmla="*/ 1267097 w 2331207"/>
                <a:gd name="connsiteY351" fmla="*/ 160944 h 1640734"/>
                <a:gd name="connsiteX352" fmla="*/ 1241165 w 2331207"/>
                <a:gd name="connsiteY352" fmla="*/ 185086 h 1640734"/>
                <a:gd name="connsiteX353" fmla="*/ 1219703 w 2331207"/>
                <a:gd name="connsiteY353" fmla="*/ 120708 h 1640734"/>
                <a:gd name="connsiteX354" fmla="*/ 1143696 w 2331207"/>
                <a:gd name="connsiteY354" fmla="*/ 212804 h 1640734"/>
                <a:gd name="connsiteX355" fmla="*/ 1143696 w 2331207"/>
                <a:gd name="connsiteY355" fmla="*/ 173462 h 1640734"/>
                <a:gd name="connsiteX356" fmla="*/ 1109716 w 2331207"/>
                <a:gd name="connsiteY356" fmla="*/ 120708 h 1640734"/>
                <a:gd name="connsiteX357" fmla="*/ 1031919 w 2331207"/>
                <a:gd name="connsiteY357" fmla="*/ 211910 h 1640734"/>
                <a:gd name="connsiteX358" fmla="*/ 1045332 w 2331207"/>
                <a:gd name="connsiteY358" fmla="*/ 211910 h 1640734"/>
                <a:gd name="connsiteX359" fmla="*/ 1083783 w 2331207"/>
                <a:gd name="connsiteY359" fmla="*/ 178827 h 1640734"/>
                <a:gd name="connsiteX360" fmla="*/ 1083783 w 2331207"/>
                <a:gd name="connsiteY360" fmla="*/ 242310 h 1640734"/>
                <a:gd name="connsiteX361" fmla="*/ 1026554 w 2331207"/>
                <a:gd name="connsiteY361" fmla="*/ 369277 h 1640734"/>
                <a:gd name="connsiteX362" fmla="*/ 1050698 w 2331207"/>
                <a:gd name="connsiteY362" fmla="*/ 408619 h 1640734"/>
                <a:gd name="connsiteX363" fmla="*/ 1077524 w 2331207"/>
                <a:gd name="connsiteY363" fmla="*/ 389842 h 1640734"/>
                <a:gd name="connsiteX364" fmla="*/ 1133859 w 2331207"/>
                <a:gd name="connsiteY364" fmla="*/ 241416 h 1640734"/>
                <a:gd name="connsiteX365" fmla="*/ 1182147 w 2331207"/>
                <a:gd name="connsiteY365" fmla="*/ 185980 h 1640734"/>
                <a:gd name="connsiteX366" fmla="*/ 1241165 w 2331207"/>
                <a:gd name="connsiteY366" fmla="*/ 185980 h 1640734"/>
                <a:gd name="connsiteX367" fmla="*/ 929085 w 2331207"/>
                <a:gd name="connsiteY367" fmla="*/ 160050 h 1640734"/>
                <a:gd name="connsiteX368" fmla="*/ 956805 w 2331207"/>
                <a:gd name="connsiteY368" fmla="*/ 210121 h 1640734"/>
                <a:gd name="connsiteX369" fmla="*/ 866490 w 2331207"/>
                <a:gd name="connsiteY369" fmla="*/ 234263 h 1640734"/>
                <a:gd name="connsiteX370" fmla="*/ 929085 w 2331207"/>
                <a:gd name="connsiteY370" fmla="*/ 160050 h 1640734"/>
                <a:gd name="connsiteX371" fmla="*/ 979161 w 2331207"/>
                <a:gd name="connsiteY371" fmla="*/ 306688 h 1640734"/>
                <a:gd name="connsiteX372" fmla="*/ 961277 w 2331207"/>
                <a:gd name="connsiteY372" fmla="*/ 306688 h 1640734"/>
                <a:gd name="connsiteX373" fmla="*/ 889740 w 2331207"/>
                <a:gd name="connsiteY373" fmla="*/ 354971 h 1640734"/>
                <a:gd name="connsiteX374" fmla="*/ 852183 w 2331207"/>
                <a:gd name="connsiteY374" fmla="*/ 306688 h 1640734"/>
                <a:gd name="connsiteX375" fmla="*/ 856654 w 2331207"/>
                <a:gd name="connsiteY375" fmla="*/ 266452 h 1640734"/>
                <a:gd name="connsiteX376" fmla="*/ 1003304 w 2331207"/>
                <a:gd name="connsiteY376" fmla="*/ 218168 h 1640734"/>
                <a:gd name="connsiteX377" fmla="*/ 956805 w 2331207"/>
                <a:gd name="connsiteY377" fmla="*/ 120708 h 1640734"/>
                <a:gd name="connsiteX378" fmla="*/ 808367 w 2331207"/>
                <a:gd name="connsiteY378" fmla="*/ 337982 h 1640734"/>
                <a:gd name="connsiteX379" fmla="*/ 863808 w 2331207"/>
                <a:gd name="connsiteY379" fmla="*/ 408619 h 1640734"/>
                <a:gd name="connsiteX380" fmla="*/ 979161 w 2331207"/>
                <a:gd name="connsiteY380" fmla="*/ 306688 h 1640734"/>
                <a:gd name="connsiteX381" fmla="*/ 637572 w 2331207"/>
                <a:gd name="connsiteY381" fmla="*/ 365700 h 1640734"/>
                <a:gd name="connsiteX382" fmla="*/ 602698 w 2331207"/>
                <a:gd name="connsiteY382" fmla="*/ 340665 h 1640734"/>
                <a:gd name="connsiteX383" fmla="*/ 617005 w 2331207"/>
                <a:gd name="connsiteY383" fmla="*/ 299535 h 1640734"/>
                <a:gd name="connsiteX384" fmla="*/ 640255 w 2331207"/>
                <a:gd name="connsiteY384" fmla="*/ 236945 h 1640734"/>
                <a:gd name="connsiteX385" fmla="*/ 726993 w 2331207"/>
                <a:gd name="connsiteY385" fmla="*/ 173462 h 1640734"/>
                <a:gd name="connsiteX386" fmla="*/ 750243 w 2331207"/>
                <a:gd name="connsiteY386" fmla="*/ 201180 h 1640734"/>
                <a:gd name="connsiteX387" fmla="*/ 637572 w 2331207"/>
                <a:gd name="connsiteY387" fmla="*/ 365700 h 1640734"/>
                <a:gd name="connsiteX388" fmla="*/ 800319 w 2331207"/>
                <a:gd name="connsiteY388" fmla="*/ 178827 h 1640734"/>
                <a:gd name="connsiteX389" fmla="*/ 759185 w 2331207"/>
                <a:gd name="connsiteY389" fmla="*/ 119814 h 1640734"/>
                <a:gd name="connsiteX390" fmla="*/ 650985 w 2331207"/>
                <a:gd name="connsiteY390" fmla="*/ 208333 h 1640734"/>
                <a:gd name="connsiteX391" fmla="*/ 726099 w 2331207"/>
                <a:gd name="connsiteY391" fmla="*/ 6259 h 1640734"/>
                <a:gd name="connsiteX392" fmla="*/ 721628 w 2331207"/>
                <a:gd name="connsiteY392" fmla="*/ 0 h 1640734"/>
                <a:gd name="connsiteX393" fmla="*/ 628630 w 2331207"/>
                <a:gd name="connsiteY393" fmla="*/ 10730 h 1640734"/>
                <a:gd name="connsiteX394" fmla="*/ 628630 w 2331207"/>
                <a:gd name="connsiteY394" fmla="*/ 21459 h 1640734"/>
                <a:gd name="connsiteX395" fmla="*/ 646514 w 2331207"/>
                <a:gd name="connsiteY395" fmla="*/ 34871 h 1640734"/>
                <a:gd name="connsiteX396" fmla="*/ 642938 w 2331207"/>
                <a:gd name="connsiteY396" fmla="*/ 99249 h 1640734"/>
                <a:gd name="connsiteX397" fmla="*/ 561564 w 2331207"/>
                <a:gd name="connsiteY397" fmla="*/ 312947 h 1640734"/>
                <a:gd name="connsiteX398" fmla="*/ 546363 w 2331207"/>
                <a:gd name="connsiteY398" fmla="*/ 357653 h 1640734"/>
                <a:gd name="connsiteX399" fmla="*/ 611640 w 2331207"/>
                <a:gd name="connsiteY399" fmla="*/ 406831 h 1640734"/>
                <a:gd name="connsiteX400" fmla="*/ 800319 w 2331207"/>
                <a:gd name="connsiteY400" fmla="*/ 178827 h 1640734"/>
                <a:gd name="connsiteX401" fmla="*/ 525796 w 2331207"/>
                <a:gd name="connsiteY401" fmla="*/ 151108 h 1640734"/>
                <a:gd name="connsiteX402" fmla="*/ 507912 w 2331207"/>
                <a:gd name="connsiteY402" fmla="*/ 120708 h 1640734"/>
                <a:gd name="connsiteX403" fmla="*/ 395241 w 2331207"/>
                <a:gd name="connsiteY403" fmla="*/ 211910 h 1640734"/>
                <a:gd name="connsiteX404" fmla="*/ 408654 w 2331207"/>
                <a:gd name="connsiteY404" fmla="*/ 211910 h 1640734"/>
                <a:gd name="connsiteX405" fmla="*/ 467672 w 2331207"/>
                <a:gd name="connsiteY405" fmla="*/ 167203 h 1640734"/>
                <a:gd name="connsiteX406" fmla="*/ 386299 w 2331207"/>
                <a:gd name="connsiteY406" fmla="*/ 378218 h 1640734"/>
                <a:gd name="connsiteX407" fmla="*/ 404183 w 2331207"/>
                <a:gd name="connsiteY407" fmla="*/ 408619 h 1640734"/>
                <a:gd name="connsiteX408" fmla="*/ 511489 w 2331207"/>
                <a:gd name="connsiteY408" fmla="*/ 317417 h 1640734"/>
                <a:gd name="connsiteX409" fmla="*/ 498075 w 2331207"/>
                <a:gd name="connsiteY409" fmla="*/ 317417 h 1640734"/>
                <a:gd name="connsiteX410" fmla="*/ 439057 w 2331207"/>
                <a:gd name="connsiteY410" fmla="*/ 362124 h 1640734"/>
                <a:gd name="connsiteX411" fmla="*/ 534738 w 2331207"/>
                <a:gd name="connsiteY411" fmla="*/ 67060 h 1640734"/>
                <a:gd name="connsiteX412" fmla="*/ 567824 w 2331207"/>
                <a:gd name="connsiteY412" fmla="*/ 33977 h 1640734"/>
                <a:gd name="connsiteX413" fmla="*/ 534738 w 2331207"/>
                <a:gd name="connsiteY413" fmla="*/ 894 h 1640734"/>
                <a:gd name="connsiteX414" fmla="*/ 506123 w 2331207"/>
                <a:gd name="connsiteY414" fmla="*/ 16989 h 1640734"/>
                <a:gd name="connsiteX415" fmla="*/ 506123 w 2331207"/>
                <a:gd name="connsiteY415" fmla="*/ 50966 h 1640734"/>
                <a:gd name="connsiteX416" fmla="*/ 534738 w 2331207"/>
                <a:gd name="connsiteY416" fmla="*/ 67060 h 1640734"/>
                <a:gd name="connsiteX417" fmla="*/ 328175 w 2331207"/>
                <a:gd name="connsiteY417" fmla="*/ 26824 h 1640734"/>
                <a:gd name="connsiteX418" fmla="*/ 135026 w 2331207"/>
                <a:gd name="connsiteY418" fmla="*/ 26824 h 1640734"/>
                <a:gd name="connsiteX419" fmla="*/ 129661 w 2331207"/>
                <a:gd name="connsiteY419" fmla="*/ 42918 h 1640734"/>
                <a:gd name="connsiteX420" fmla="*/ 165429 w 2331207"/>
                <a:gd name="connsiteY420" fmla="*/ 133226 h 1640734"/>
                <a:gd name="connsiteX421" fmla="*/ 107305 w 2331207"/>
                <a:gd name="connsiteY421" fmla="*/ 291487 h 1640734"/>
                <a:gd name="connsiteX422" fmla="*/ 4471 w 2331207"/>
                <a:gd name="connsiteY422" fmla="*/ 381795 h 1640734"/>
                <a:gd name="connsiteX423" fmla="*/ 0 w 2331207"/>
                <a:gd name="connsiteY423" fmla="*/ 397889 h 1640734"/>
                <a:gd name="connsiteX424" fmla="*/ 293301 w 2331207"/>
                <a:gd name="connsiteY424" fmla="*/ 397889 h 1640734"/>
                <a:gd name="connsiteX425" fmla="*/ 356790 w 2331207"/>
                <a:gd name="connsiteY425" fmla="*/ 284334 h 1640734"/>
                <a:gd name="connsiteX426" fmla="*/ 334435 w 2331207"/>
                <a:gd name="connsiteY426" fmla="*/ 284334 h 1640734"/>
                <a:gd name="connsiteX427" fmla="*/ 190467 w 2331207"/>
                <a:gd name="connsiteY427" fmla="*/ 375536 h 1640734"/>
                <a:gd name="connsiteX428" fmla="*/ 161852 w 2331207"/>
                <a:gd name="connsiteY428" fmla="*/ 290593 h 1640734"/>
                <a:gd name="connsiteX429" fmla="*/ 219976 w 2331207"/>
                <a:gd name="connsiteY429" fmla="*/ 132332 h 1640734"/>
                <a:gd name="connsiteX430" fmla="*/ 322810 w 2331207"/>
                <a:gd name="connsiteY430" fmla="*/ 42024 h 164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2331207" h="1640734">
                  <a:moveTo>
                    <a:pt x="2221220" y="1391271"/>
                  </a:moveTo>
                  <a:cubicBezTo>
                    <a:pt x="2240892" y="1391271"/>
                    <a:pt x="2257882" y="1406471"/>
                    <a:pt x="2248940" y="1441342"/>
                  </a:cubicBezTo>
                  <a:lnTo>
                    <a:pt x="2158625" y="1465484"/>
                  </a:lnTo>
                  <a:cubicBezTo>
                    <a:pt x="2172932" y="1422566"/>
                    <a:pt x="2199758" y="1391271"/>
                    <a:pt x="2221220" y="1391271"/>
                  </a:cubicBezTo>
                  <a:moveTo>
                    <a:pt x="2271295" y="1537909"/>
                  </a:moveTo>
                  <a:lnTo>
                    <a:pt x="2253411" y="1537909"/>
                  </a:lnTo>
                  <a:cubicBezTo>
                    <a:pt x="2231056" y="1564733"/>
                    <a:pt x="2206018" y="1586192"/>
                    <a:pt x="2181874" y="1586192"/>
                  </a:cubicBezTo>
                  <a:cubicBezTo>
                    <a:pt x="2156836" y="1586192"/>
                    <a:pt x="2144317" y="1570992"/>
                    <a:pt x="2144317" y="1537909"/>
                  </a:cubicBezTo>
                  <a:cubicBezTo>
                    <a:pt x="2144317" y="1524497"/>
                    <a:pt x="2146106" y="1510191"/>
                    <a:pt x="2148788" y="1497673"/>
                  </a:cubicBezTo>
                  <a:lnTo>
                    <a:pt x="2295439" y="1449390"/>
                  </a:lnTo>
                  <a:cubicBezTo>
                    <a:pt x="2324054" y="1381436"/>
                    <a:pt x="2289180" y="1351929"/>
                    <a:pt x="2248940" y="1351929"/>
                  </a:cubicBezTo>
                  <a:cubicBezTo>
                    <a:pt x="2179192" y="1351929"/>
                    <a:pt x="2100501" y="1473531"/>
                    <a:pt x="2100501" y="1569203"/>
                  </a:cubicBezTo>
                  <a:cubicBezTo>
                    <a:pt x="2100501" y="1614804"/>
                    <a:pt x="2121962" y="1639840"/>
                    <a:pt x="2155942" y="1639840"/>
                  </a:cubicBezTo>
                  <a:cubicBezTo>
                    <a:pt x="2196182" y="1639840"/>
                    <a:pt x="2237315" y="1601392"/>
                    <a:pt x="2271295" y="1537909"/>
                  </a:cubicBezTo>
                  <a:moveTo>
                    <a:pt x="2248046" y="1319740"/>
                  </a:moveTo>
                  <a:lnTo>
                    <a:pt x="2331207" y="1243739"/>
                  </a:lnTo>
                  <a:lnTo>
                    <a:pt x="2331207" y="1233009"/>
                  </a:lnTo>
                  <a:lnTo>
                    <a:pt x="2275766" y="1233009"/>
                  </a:lnTo>
                  <a:lnTo>
                    <a:pt x="2226585" y="1320634"/>
                  </a:lnTo>
                  <a:lnTo>
                    <a:pt x="2248046" y="1320634"/>
                  </a:lnTo>
                  <a:close/>
                  <a:moveTo>
                    <a:pt x="1935966" y="1393059"/>
                  </a:moveTo>
                  <a:lnTo>
                    <a:pt x="1984254" y="1393059"/>
                  </a:lnTo>
                  <a:lnTo>
                    <a:pt x="1907351" y="1604075"/>
                  </a:lnTo>
                  <a:cubicBezTo>
                    <a:pt x="1900198" y="1621957"/>
                    <a:pt x="1910034" y="1639840"/>
                    <a:pt x="1928813" y="1639840"/>
                  </a:cubicBezTo>
                  <a:cubicBezTo>
                    <a:pt x="1983359" y="1639840"/>
                    <a:pt x="2048637" y="1593345"/>
                    <a:pt x="2073675" y="1527179"/>
                  </a:cubicBezTo>
                  <a:lnTo>
                    <a:pt x="2060262" y="1527179"/>
                  </a:lnTo>
                  <a:cubicBezTo>
                    <a:pt x="2040589" y="1554897"/>
                    <a:pt x="1997667" y="1585298"/>
                    <a:pt x="1965475" y="1591557"/>
                  </a:cubicBezTo>
                  <a:lnTo>
                    <a:pt x="2036118" y="1393059"/>
                  </a:lnTo>
                  <a:lnTo>
                    <a:pt x="2108549" y="1393059"/>
                  </a:lnTo>
                  <a:lnTo>
                    <a:pt x="2117491" y="1362659"/>
                  </a:lnTo>
                  <a:lnTo>
                    <a:pt x="2046848" y="1362659"/>
                  </a:lnTo>
                  <a:lnTo>
                    <a:pt x="2073675" y="1286657"/>
                  </a:lnTo>
                  <a:lnTo>
                    <a:pt x="2045954" y="1286657"/>
                  </a:lnTo>
                  <a:lnTo>
                    <a:pt x="1995878" y="1362659"/>
                  </a:lnTo>
                  <a:lnTo>
                    <a:pt x="1935966" y="1370706"/>
                  </a:lnTo>
                  <a:close/>
                  <a:moveTo>
                    <a:pt x="1885890" y="1382330"/>
                  </a:moveTo>
                  <a:cubicBezTo>
                    <a:pt x="1892150" y="1362659"/>
                    <a:pt x="1878737" y="1351929"/>
                    <a:pt x="1868900" y="1351929"/>
                  </a:cubicBezTo>
                  <a:cubicBezTo>
                    <a:pt x="1826873" y="1351929"/>
                    <a:pt x="1775903" y="1390377"/>
                    <a:pt x="1756230" y="1443131"/>
                  </a:cubicBezTo>
                  <a:lnTo>
                    <a:pt x="1769643" y="1443131"/>
                  </a:lnTo>
                  <a:cubicBezTo>
                    <a:pt x="1783056" y="1423460"/>
                    <a:pt x="1806306" y="1402001"/>
                    <a:pt x="1828661" y="1398424"/>
                  </a:cubicBezTo>
                  <a:lnTo>
                    <a:pt x="1747288" y="1609439"/>
                  </a:lnTo>
                  <a:cubicBezTo>
                    <a:pt x="1740134" y="1629110"/>
                    <a:pt x="1754441" y="1639840"/>
                    <a:pt x="1765172" y="1639840"/>
                  </a:cubicBezTo>
                  <a:cubicBezTo>
                    <a:pt x="1805411" y="1639840"/>
                    <a:pt x="1852805" y="1601392"/>
                    <a:pt x="1872477" y="1548638"/>
                  </a:cubicBezTo>
                  <a:lnTo>
                    <a:pt x="1859064" y="1548638"/>
                  </a:lnTo>
                  <a:cubicBezTo>
                    <a:pt x="1845651" y="1568309"/>
                    <a:pt x="1822401" y="1589769"/>
                    <a:pt x="1800046" y="1593345"/>
                  </a:cubicBezTo>
                  <a:close/>
                  <a:moveTo>
                    <a:pt x="1893938" y="1298281"/>
                  </a:moveTo>
                  <a:cubicBezTo>
                    <a:pt x="1911823" y="1298281"/>
                    <a:pt x="1927024" y="1283081"/>
                    <a:pt x="1927024" y="1265198"/>
                  </a:cubicBezTo>
                  <a:cubicBezTo>
                    <a:pt x="1927024" y="1247316"/>
                    <a:pt x="1911823" y="1232115"/>
                    <a:pt x="1893938" y="1232115"/>
                  </a:cubicBezTo>
                  <a:cubicBezTo>
                    <a:pt x="1884996" y="1232115"/>
                    <a:pt x="1876948" y="1235692"/>
                    <a:pt x="1870689" y="1241951"/>
                  </a:cubicBezTo>
                  <a:cubicBezTo>
                    <a:pt x="1864429" y="1248210"/>
                    <a:pt x="1860853" y="1256257"/>
                    <a:pt x="1860853" y="1265198"/>
                  </a:cubicBezTo>
                  <a:cubicBezTo>
                    <a:pt x="1860853" y="1283975"/>
                    <a:pt x="1875160" y="1298281"/>
                    <a:pt x="1893938" y="1298281"/>
                  </a:cubicBezTo>
                  <a:moveTo>
                    <a:pt x="1501380" y="1410942"/>
                  </a:moveTo>
                  <a:cubicBezTo>
                    <a:pt x="1513899" y="1410942"/>
                    <a:pt x="1521052" y="1430613"/>
                    <a:pt x="1501380" y="1474425"/>
                  </a:cubicBezTo>
                  <a:lnTo>
                    <a:pt x="1444150" y="1601392"/>
                  </a:lnTo>
                  <a:cubicBezTo>
                    <a:pt x="1433420" y="1625534"/>
                    <a:pt x="1445045" y="1640734"/>
                    <a:pt x="1468294" y="1640734"/>
                  </a:cubicBezTo>
                  <a:cubicBezTo>
                    <a:pt x="1482601" y="1640734"/>
                    <a:pt x="1488861" y="1637158"/>
                    <a:pt x="1495120" y="1621957"/>
                  </a:cubicBezTo>
                  <a:lnTo>
                    <a:pt x="1551456" y="1473531"/>
                  </a:lnTo>
                  <a:cubicBezTo>
                    <a:pt x="1577388" y="1441342"/>
                    <a:pt x="1625675" y="1407365"/>
                    <a:pt x="1647136" y="1407365"/>
                  </a:cubicBezTo>
                  <a:cubicBezTo>
                    <a:pt x="1662338" y="1407365"/>
                    <a:pt x="1660549" y="1419883"/>
                    <a:pt x="1650713" y="1439554"/>
                  </a:cubicBezTo>
                  <a:lnTo>
                    <a:pt x="1563975" y="1604969"/>
                  </a:lnTo>
                  <a:cubicBezTo>
                    <a:pt x="1555927" y="1621063"/>
                    <a:pt x="1566657" y="1640734"/>
                    <a:pt x="1585436" y="1640734"/>
                  </a:cubicBezTo>
                  <a:cubicBezTo>
                    <a:pt x="1627464" y="1640734"/>
                    <a:pt x="1678434" y="1602286"/>
                    <a:pt x="1698106" y="1549533"/>
                  </a:cubicBezTo>
                  <a:lnTo>
                    <a:pt x="1682905" y="1549533"/>
                  </a:lnTo>
                  <a:cubicBezTo>
                    <a:pt x="1669491" y="1569203"/>
                    <a:pt x="1646242" y="1590663"/>
                    <a:pt x="1623887" y="1594239"/>
                  </a:cubicBezTo>
                  <a:lnTo>
                    <a:pt x="1698106" y="1444025"/>
                  </a:lnTo>
                  <a:cubicBezTo>
                    <a:pt x="1707943" y="1425248"/>
                    <a:pt x="1712414" y="1407365"/>
                    <a:pt x="1712414" y="1393059"/>
                  </a:cubicBezTo>
                  <a:cubicBezTo>
                    <a:pt x="1712414" y="1368918"/>
                    <a:pt x="1699000" y="1352823"/>
                    <a:pt x="1673068" y="1352823"/>
                  </a:cubicBezTo>
                  <a:cubicBezTo>
                    <a:pt x="1636406" y="1352823"/>
                    <a:pt x="1605108" y="1393953"/>
                    <a:pt x="1560398" y="1444919"/>
                  </a:cubicBezTo>
                  <a:lnTo>
                    <a:pt x="1560398" y="1405577"/>
                  </a:lnTo>
                  <a:cubicBezTo>
                    <a:pt x="1560398" y="1377859"/>
                    <a:pt x="1551456" y="1352823"/>
                    <a:pt x="1526418" y="1352823"/>
                  </a:cubicBezTo>
                  <a:cubicBezTo>
                    <a:pt x="1496909" y="1352823"/>
                    <a:pt x="1470082" y="1399318"/>
                    <a:pt x="1448621" y="1444025"/>
                  </a:cubicBezTo>
                  <a:lnTo>
                    <a:pt x="1462035" y="1444025"/>
                  </a:lnTo>
                  <a:cubicBezTo>
                    <a:pt x="1477236" y="1422566"/>
                    <a:pt x="1490649" y="1410942"/>
                    <a:pt x="1501380" y="1410942"/>
                  </a:cubicBezTo>
                  <a:moveTo>
                    <a:pt x="1443256" y="1416307"/>
                  </a:moveTo>
                  <a:cubicBezTo>
                    <a:pt x="1453092" y="1381436"/>
                    <a:pt x="1447727" y="1351929"/>
                    <a:pt x="1421795" y="1351929"/>
                  </a:cubicBezTo>
                  <a:cubicBezTo>
                    <a:pt x="1388709" y="1351929"/>
                    <a:pt x="1377979" y="1374282"/>
                    <a:pt x="1345787" y="1444025"/>
                  </a:cubicBezTo>
                  <a:lnTo>
                    <a:pt x="1345787" y="1404683"/>
                  </a:lnTo>
                  <a:cubicBezTo>
                    <a:pt x="1345787" y="1376965"/>
                    <a:pt x="1336845" y="1351929"/>
                    <a:pt x="1311807" y="1351929"/>
                  </a:cubicBezTo>
                  <a:cubicBezTo>
                    <a:pt x="1282298" y="1351929"/>
                    <a:pt x="1255472" y="1398424"/>
                    <a:pt x="1234011" y="1443131"/>
                  </a:cubicBezTo>
                  <a:lnTo>
                    <a:pt x="1247424" y="1443131"/>
                  </a:lnTo>
                  <a:cubicBezTo>
                    <a:pt x="1261731" y="1422566"/>
                    <a:pt x="1275145" y="1410048"/>
                    <a:pt x="1285875" y="1410048"/>
                  </a:cubicBezTo>
                  <a:cubicBezTo>
                    <a:pt x="1298394" y="1410048"/>
                    <a:pt x="1305548" y="1429719"/>
                    <a:pt x="1285875" y="1473531"/>
                  </a:cubicBezTo>
                  <a:lnTo>
                    <a:pt x="1228646" y="1600498"/>
                  </a:lnTo>
                  <a:cubicBezTo>
                    <a:pt x="1217915" y="1624640"/>
                    <a:pt x="1229540" y="1639840"/>
                    <a:pt x="1252789" y="1639840"/>
                  </a:cubicBezTo>
                  <a:cubicBezTo>
                    <a:pt x="1267097" y="1639840"/>
                    <a:pt x="1273356" y="1636263"/>
                    <a:pt x="1279616" y="1621063"/>
                  </a:cubicBezTo>
                  <a:lnTo>
                    <a:pt x="1334162" y="1472637"/>
                  </a:lnTo>
                  <a:cubicBezTo>
                    <a:pt x="1350258" y="1452966"/>
                    <a:pt x="1364566" y="1435978"/>
                    <a:pt x="1382450" y="1417201"/>
                  </a:cubicBezTo>
                  <a:lnTo>
                    <a:pt x="1443256" y="1417201"/>
                  </a:lnTo>
                  <a:close/>
                  <a:moveTo>
                    <a:pt x="1131177" y="1391271"/>
                  </a:moveTo>
                  <a:cubicBezTo>
                    <a:pt x="1150849" y="1391271"/>
                    <a:pt x="1167839" y="1406471"/>
                    <a:pt x="1158897" y="1441342"/>
                  </a:cubicBezTo>
                  <a:lnTo>
                    <a:pt x="1068582" y="1465484"/>
                  </a:lnTo>
                  <a:cubicBezTo>
                    <a:pt x="1083783" y="1422566"/>
                    <a:pt x="1109716" y="1391271"/>
                    <a:pt x="1131177" y="1391271"/>
                  </a:cubicBezTo>
                  <a:moveTo>
                    <a:pt x="1181252" y="1537909"/>
                  </a:moveTo>
                  <a:lnTo>
                    <a:pt x="1163368" y="1537909"/>
                  </a:lnTo>
                  <a:cubicBezTo>
                    <a:pt x="1141013" y="1564733"/>
                    <a:pt x="1115975" y="1586192"/>
                    <a:pt x="1091831" y="1586192"/>
                  </a:cubicBezTo>
                  <a:cubicBezTo>
                    <a:pt x="1066793" y="1586192"/>
                    <a:pt x="1054274" y="1570992"/>
                    <a:pt x="1054274" y="1537909"/>
                  </a:cubicBezTo>
                  <a:cubicBezTo>
                    <a:pt x="1054274" y="1524497"/>
                    <a:pt x="1056063" y="1510191"/>
                    <a:pt x="1058746" y="1497673"/>
                  </a:cubicBezTo>
                  <a:lnTo>
                    <a:pt x="1205396" y="1449390"/>
                  </a:lnTo>
                  <a:cubicBezTo>
                    <a:pt x="1234011" y="1381436"/>
                    <a:pt x="1200031" y="1351929"/>
                    <a:pt x="1158897" y="1351929"/>
                  </a:cubicBezTo>
                  <a:cubicBezTo>
                    <a:pt x="1089149" y="1351929"/>
                    <a:pt x="1010458" y="1473531"/>
                    <a:pt x="1010458" y="1569203"/>
                  </a:cubicBezTo>
                  <a:cubicBezTo>
                    <a:pt x="1010458" y="1614804"/>
                    <a:pt x="1031919" y="1639840"/>
                    <a:pt x="1065899" y="1639840"/>
                  </a:cubicBezTo>
                  <a:cubicBezTo>
                    <a:pt x="1106139" y="1639840"/>
                    <a:pt x="1147272" y="1601392"/>
                    <a:pt x="1181252" y="1537909"/>
                  </a:cubicBezTo>
                  <a:moveTo>
                    <a:pt x="845923" y="1393059"/>
                  </a:moveTo>
                  <a:lnTo>
                    <a:pt x="894211" y="1393059"/>
                  </a:lnTo>
                  <a:lnTo>
                    <a:pt x="817309" y="1604075"/>
                  </a:lnTo>
                  <a:cubicBezTo>
                    <a:pt x="810155" y="1621957"/>
                    <a:pt x="819991" y="1639840"/>
                    <a:pt x="838770" y="1639840"/>
                  </a:cubicBezTo>
                  <a:cubicBezTo>
                    <a:pt x="893317" y="1639840"/>
                    <a:pt x="959488" y="1593345"/>
                    <a:pt x="983632" y="1527179"/>
                  </a:cubicBezTo>
                  <a:lnTo>
                    <a:pt x="970219" y="1527179"/>
                  </a:lnTo>
                  <a:cubicBezTo>
                    <a:pt x="950546" y="1554897"/>
                    <a:pt x="907624" y="1585298"/>
                    <a:pt x="875432" y="1591557"/>
                  </a:cubicBezTo>
                  <a:lnTo>
                    <a:pt x="946075" y="1393059"/>
                  </a:lnTo>
                  <a:lnTo>
                    <a:pt x="1018506" y="1393059"/>
                  </a:lnTo>
                  <a:lnTo>
                    <a:pt x="1027448" y="1362659"/>
                  </a:lnTo>
                  <a:lnTo>
                    <a:pt x="956805" y="1362659"/>
                  </a:lnTo>
                  <a:lnTo>
                    <a:pt x="983632" y="1286657"/>
                  </a:lnTo>
                  <a:lnTo>
                    <a:pt x="955911" y="1286657"/>
                  </a:lnTo>
                  <a:lnTo>
                    <a:pt x="905835" y="1362659"/>
                  </a:lnTo>
                  <a:lnTo>
                    <a:pt x="845923" y="1370706"/>
                  </a:lnTo>
                  <a:close/>
                  <a:moveTo>
                    <a:pt x="589285" y="1557580"/>
                  </a:moveTo>
                  <a:cubicBezTo>
                    <a:pt x="589285" y="1492308"/>
                    <a:pt x="661716" y="1403789"/>
                    <a:pt x="702850" y="1403789"/>
                  </a:cubicBezTo>
                  <a:cubicBezTo>
                    <a:pt x="711792" y="1403789"/>
                    <a:pt x="720734" y="1404683"/>
                    <a:pt x="727888" y="1407365"/>
                  </a:cubicBezTo>
                  <a:lnTo>
                    <a:pt x="685860" y="1520026"/>
                  </a:lnTo>
                  <a:cubicBezTo>
                    <a:pt x="661716" y="1549533"/>
                    <a:pt x="624159" y="1585298"/>
                    <a:pt x="606275" y="1585298"/>
                  </a:cubicBezTo>
                  <a:cubicBezTo>
                    <a:pt x="595544" y="1585298"/>
                    <a:pt x="589285" y="1577251"/>
                    <a:pt x="589285" y="1557580"/>
                  </a:cubicBezTo>
                  <a:moveTo>
                    <a:pt x="811943" y="1339411"/>
                  </a:moveTo>
                  <a:lnTo>
                    <a:pt x="789588" y="1337623"/>
                  </a:lnTo>
                  <a:lnTo>
                    <a:pt x="764550" y="1362659"/>
                  </a:lnTo>
                  <a:lnTo>
                    <a:pt x="760079" y="1362659"/>
                  </a:lnTo>
                  <a:cubicBezTo>
                    <a:pt x="653668" y="1362659"/>
                    <a:pt x="539209" y="1494990"/>
                    <a:pt x="539209" y="1599604"/>
                  </a:cubicBezTo>
                  <a:cubicBezTo>
                    <a:pt x="539209" y="1623746"/>
                    <a:pt x="552622" y="1639840"/>
                    <a:pt x="578554" y="1639840"/>
                  </a:cubicBezTo>
                  <a:cubicBezTo>
                    <a:pt x="609852" y="1639840"/>
                    <a:pt x="640255" y="1595133"/>
                    <a:pt x="675129" y="1547744"/>
                  </a:cubicBezTo>
                  <a:lnTo>
                    <a:pt x="673341" y="1564733"/>
                  </a:lnTo>
                  <a:cubicBezTo>
                    <a:pt x="668870" y="1613016"/>
                    <a:pt x="684071" y="1639840"/>
                    <a:pt x="709109" y="1639840"/>
                  </a:cubicBezTo>
                  <a:cubicBezTo>
                    <a:pt x="738618" y="1639840"/>
                    <a:pt x="765444" y="1593345"/>
                    <a:pt x="786011" y="1548638"/>
                  </a:cubicBezTo>
                  <a:lnTo>
                    <a:pt x="772598" y="1548638"/>
                  </a:lnTo>
                  <a:cubicBezTo>
                    <a:pt x="758291" y="1569203"/>
                    <a:pt x="744878" y="1581721"/>
                    <a:pt x="734147" y="1581721"/>
                  </a:cubicBezTo>
                  <a:cubicBezTo>
                    <a:pt x="723416" y="1581721"/>
                    <a:pt x="715369" y="1561156"/>
                    <a:pt x="734147" y="1518238"/>
                  </a:cubicBezTo>
                  <a:close/>
                  <a:moveTo>
                    <a:pt x="583920" y="1416307"/>
                  </a:moveTo>
                  <a:cubicBezTo>
                    <a:pt x="593756" y="1381436"/>
                    <a:pt x="588391" y="1351929"/>
                    <a:pt x="562459" y="1351929"/>
                  </a:cubicBezTo>
                  <a:cubicBezTo>
                    <a:pt x="529373" y="1351929"/>
                    <a:pt x="518642" y="1374282"/>
                    <a:pt x="486451" y="1444025"/>
                  </a:cubicBezTo>
                  <a:lnTo>
                    <a:pt x="486451" y="1404683"/>
                  </a:lnTo>
                  <a:cubicBezTo>
                    <a:pt x="486451" y="1376965"/>
                    <a:pt x="477509" y="1351929"/>
                    <a:pt x="451576" y="1351929"/>
                  </a:cubicBezTo>
                  <a:cubicBezTo>
                    <a:pt x="422067" y="1351929"/>
                    <a:pt x="395241" y="1398424"/>
                    <a:pt x="374674" y="1443131"/>
                  </a:cubicBezTo>
                  <a:lnTo>
                    <a:pt x="388087" y="1443131"/>
                  </a:lnTo>
                  <a:cubicBezTo>
                    <a:pt x="402395" y="1422566"/>
                    <a:pt x="415808" y="1410048"/>
                    <a:pt x="426539" y="1410048"/>
                  </a:cubicBezTo>
                  <a:cubicBezTo>
                    <a:pt x="439057" y="1410048"/>
                    <a:pt x="446211" y="1429719"/>
                    <a:pt x="426539" y="1473531"/>
                  </a:cubicBezTo>
                  <a:lnTo>
                    <a:pt x="368415" y="1601392"/>
                  </a:lnTo>
                  <a:cubicBezTo>
                    <a:pt x="357684" y="1625534"/>
                    <a:pt x="369309" y="1640734"/>
                    <a:pt x="392559" y="1640734"/>
                  </a:cubicBezTo>
                  <a:cubicBezTo>
                    <a:pt x="406866" y="1640734"/>
                    <a:pt x="413125" y="1637158"/>
                    <a:pt x="419385" y="1621957"/>
                  </a:cubicBezTo>
                  <a:lnTo>
                    <a:pt x="475720" y="1472637"/>
                  </a:lnTo>
                  <a:cubicBezTo>
                    <a:pt x="491816" y="1452966"/>
                    <a:pt x="506123" y="1435978"/>
                    <a:pt x="524007" y="1417201"/>
                  </a:cubicBezTo>
                  <a:lnTo>
                    <a:pt x="583920" y="1417201"/>
                  </a:lnTo>
                  <a:close/>
                  <a:moveTo>
                    <a:pt x="209245" y="1630004"/>
                  </a:moveTo>
                  <a:lnTo>
                    <a:pt x="214611" y="1613910"/>
                  </a:lnTo>
                  <a:cubicBezTo>
                    <a:pt x="143968" y="1600498"/>
                    <a:pt x="135026" y="1600498"/>
                    <a:pt x="163641" y="1523603"/>
                  </a:cubicBezTo>
                  <a:lnTo>
                    <a:pt x="190467" y="1451178"/>
                  </a:lnTo>
                  <a:lnTo>
                    <a:pt x="246802" y="1451178"/>
                  </a:lnTo>
                  <a:cubicBezTo>
                    <a:pt x="281676" y="1451178"/>
                    <a:pt x="282571" y="1466378"/>
                    <a:pt x="277205" y="1504826"/>
                  </a:cubicBezTo>
                  <a:lnTo>
                    <a:pt x="297772" y="1504826"/>
                  </a:lnTo>
                  <a:lnTo>
                    <a:pt x="344271" y="1376965"/>
                  </a:lnTo>
                  <a:lnTo>
                    <a:pt x="323704" y="1376965"/>
                  </a:lnTo>
                  <a:cubicBezTo>
                    <a:pt x="305820" y="1407365"/>
                    <a:pt x="292407" y="1430613"/>
                    <a:pt x="253956" y="1430613"/>
                  </a:cubicBezTo>
                  <a:lnTo>
                    <a:pt x="197621" y="1430613"/>
                  </a:lnTo>
                  <a:lnTo>
                    <a:pt x="236072" y="1325999"/>
                  </a:lnTo>
                  <a:cubicBezTo>
                    <a:pt x="249485" y="1288446"/>
                    <a:pt x="255744" y="1281293"/>
                    <a:pt x="304032" y="1281293"/>
                  </a:cubicBezTo>
                  <a:lnTo>
                    <a:pt x="316551" y="1281293"/>
                  </a:lnTo>
                  <a:cubicBezTo>
                    <a:pt x="365732" y="1281293"/>
                    <a:pt x="371992" y="1294705"/>
                    <a:pt x="371992" y="1346564"/>
                  </a:cubicBezTo>
                  <a:lnTo>
                    <a:pt x="391664" y="1346564"/>
                  </a:lnTo>
                  <a:lnTo>
                    <a:pt x="407760" y="1259833"/>
                  </a:lnTo>
                  <a:lnTo>
                    <a:pt x="135026" y="1259833"/>
                  </a:lnTo>
                  <a:lnTo>
                    <a:pt x="129661" y="1275928"/>
                  </a:lnTo>
                  <a:cubicBezTo>
                    <a:pt x="185996" y="1287552"/>
                    <a:pt x="191361" y="1292916"/>
                    <a:pt x="165429" y="1366235"/>
                  </a:cubicBezTo>
                  <a:lnTo>
                    <a:pt x="107305" y="1524497"/>
                  </a:lnTo>
                  <a:cubicBezTo>
                    <a:pt x="80479" y="1596922"/>
                    <a:pt x="69748" y="1603181"/>
                    <a:pt x="4471" y="1614804"/>
                  </a:cubicBezTo>
                  <a:lnTo>
                    <a:pt x="0" y="1630899"/>
                  </a:lnTo>
                  <a:lnTo>
                    <a:pt x="209245" y="1630899"/>
                  </a:lnTo>
                  <a:close/>
                  <a:moveTo>
                    <a:pt x="1562186" y="775213"/>
                  </a:moveTo>
                  <a:cubicBezTo>
                    <a:pt x="1581859" y="775213"/>
                    <a:pt x="1598849" y="790414"/>
                    <a:pt x="1589907" y="825285"/>
                  </a:cubicBezTo>
                  <a:lnTo>
                    <a:pt x="1499591" y="849426"/>
                  </a:lnTo>
                  <a:cubicBezTo>
                    <a:pt x="1513899" y="806508"/>
                    <a:pt x="1540725" y="775213"/>
                    <a:pt x="1562186" y="775213"/>
                  </a:cubicBezTo>
                  <a:moveTo>
                    <a:pt x="1612262" y="921851"/>
                  </a:moveTo>
                  <a:lnTo>
                    <a:pt x="1594378" y="921851"/>
                  </a:lnTo>
                  <a:cubicBezTo>
                    <a:pt x="1572022" y="948675"/>
                    <a:pt x="1546985" y="970134"/>
                    <a:pt x="1522841" y="970134"/>
                  </a:cubicBezTo>
                  <a:cubicBezTo>
                    <a:pt x="1497803" y="970134"/>
                    <a:pt x="1485284" y="954934"/>
                    <a:pt x="1485284" y="921851"/>
                  </a:cubicBezTo>
                  <a:cubicBezTo>
                    <a:pt x="1485284" y="908439"/>
                    <a:pt x="1487072" y="894133"/>
                    <a:pt x="1489755" y="881615"/>
                  </a:cubicBezTo>
                  <a:lnTo>
                    <a:pt x="1636406" y="833332"/>
                  </a:lnTo>
                  <a:cubicBezTo>
                    <a:pt x="1665020" y="765378"/>
                    <a:pt x="1630146" y="735871"/>
                    <a:pt x="1589907" y="735871"/>
                  </a:cubicBezTo>
                  <a:cubicBezTo>
                    <a:pt x="1520158" y="735871"/>
                    <a:pt x="1441468" y="857474"/>
                    <a:pt x="1441468" y="953146"/>
                  </a:cubicBezTo>
                  <a:cubicBezTo>
                    <a:pt x="1441468" y="998747"/>
                    <a:pt x="1462929" y="1023782"/>
                    <a:pt x="1496909" y="1023782"/>
                  </a:cubicBezTo>
                  <a:cubicBezTo>
                    <a:pt x="1537148" y="1024676"/>
                    <a:pt x="1578282" y="985335"/>
                    <a:pt x="1612262" y="921851"/>
                  </a:cubicBezTo>
                  <a:moveTo>
                    <a:pt x="1589012" y="703683"/>
                  </a:moveTo>
                  <a:lnTo>
                    <a:pt x="1672174" y="627681"/>
                  </a:lnTo>
                  <a:lnTo>
                    <a:pt x="1672174" y="616952"/>
                  </a:lnTo>
                  <a:lnTo>
                    <a:pt x="1616733" y="616952"/>
                  </a:lnTo>
                  <a:lnTo>
                    <a:pt x="1567551" y="704577"/>
                  </a:lnTo>
                  <a:lnTo>
                    <a:pt x="1589012" y="704577"/>
                  </a:lnTo>
                  <a:close/>
                  <a:moveTo>
                    <a:pt x="1276933" y="777002"/>
                  </a:moveTo>
                  <a:lnTo>
                    <a:pt x="1325220" y="777002"/>
                  </a:lnTo>
                  <a:lnTo>
                    <a:pt x="1248318" y="988017"/>
                  </a:lnTo>
                  <a:cubicBezTo>
                    <a:pt x="1241165" y="1005900"/>
                    <a:pt x="1251001" y="1023782"/>
                    <a:pt x="1269779" y="1023782"/>
                  </a:cubicBezTo>
                  <a:cubicBezTo>
                    <a:pt x="1324326" y="1023782"/>
                    <a:pt x="1389603" y="977287"/>
                    <a:pt x="1414641" y="911122"/>
                  </a:cubicBezTo>
                  <a:lnTo>
                    <a:pt x="1401228" y="911122"/>
                  </a:lnTo>
                  <a:cubicBezTo>
                    <a:pt x="1381556" y="938840"/>
                    <a:pt x="1338633" y="969240"/>
                    <a:pt x="1306442" y="975499"/>
                  </a:cubicBezTo>
                  <a:lnTo>
                    <a:pt x="1377085" y="777002"/>
                  </a:lnTo>
                  <a:lnTo>
                    <a:pt x="1449516" y="777002"/>
                  </a:lnTo>
                  <a:lnTo>
                    <a:pt x="1458458" y="746601"/>
                  </a:lnTo>
                  <a:lnTo>
                    <a:pt x="1387815" y="746601"/>
                  </a:lnTo>
                  <a:lnTo>
                    <a:pt x="1414641" y="670600"/>
                  </a:lnTo>
                  <a:lnTo>
                    <a:pt x="1386921" y="670600"/>
                  </a:lnTo>
                  <a:lnTo>
                    <a:pt x="1336845" y="746601"/>
                  </a:lnTo>
                  <a:lnTo>
                    <a:pt x="1276933" y="755542"/>
                  </a:lnTo>
                  <a:close/>
                  <a:moveTo>
                    <a:pt x="1226857" y="767166"/>
                  </a:moveTo>
                  <a:cubicBezTo>
                    <a:pt x="1233117" y="747495"/>
                    <a:pt x="1219703" y="736766"/>
                    <a:pt x="1208973" y="736766"/>
                  </a:cubicBezTo>
                  <a:cubicBezTo>
                    <a:pt x="1166945" y="736766"/>
                    <a:pt x="1115975" y="775213"/>
                    <a:pt x="1096302" y="827967"/>
                  </a:cubicBezTo>
                  <a:lnTo>
                    <a:pt x="1109716" y="827967"/>
                  </a:lnTo>
                  <a:cubicBezTo>
                    <a:pt x="1123129" y="808296"/>
                    <a:pt x="1146378" y="786837"/>
                    <a:pt x="1168733" y="783261"/>
                  </a:cubicBezTo>
                  <a:lnTo>
                    <a:pt x="1087360" y="994276"/>
                  </a:lnTo>
                  <a:cubicBezTo>
                    <a:pt x="1080207" y="1013947"/>
                    <a:pt x="1094514" y="1024676"/>
                    <a:pt x="1105244" y="1024676"/>
                  </a:cubicBezTo>
                  <a:cubicBezTo>
                    <a:pt x="1145484" y="1024676"/>
                    <a:pt x="1192877" y="986229"/>
                    <a:pt x="1212550" y="933475"/>
                  </a:cubicBezTo>
                  <a:lnTo>
                    <a:pt x="1199137" y="933475"/>
                  </a:lnTo>
                  <a:cubicBezTo>
                    <a:pt x="1185723" y="953146"/>
                    <a:pt x="1162474" y="974605"/>
                    <a:pt x="1140119" y="978182"/>
                  </a:cubicBezTo>
                  <a:close/>
                  <a:moveTo>
                    <a:pt x="1234905" y="683118"/>
                  </a:moveTo>
                  <a:cubicBezTo>
                    <a:pt x="1252789" y="683118"/>
                    <a:pt x="1267991" y="667917"/>
                    <a:pt x="1267991" y="650035"/>
                  </a:cubicBezTo>
                  <a:cubicBezTo>
                    <a:pt x="1267991" y="632152"/>
                    <a:pt x="1252789" y="616952"/>
                    <a:pt x="1234905" y="616952"/>
                  </a:cubicBezTo>
                  <a:cubicBezTo>
                    <a:pt x="1223280" y="616952"/>
                    <a:pt x="1212550" y="623211"/>
                    <a:pt x="1206290" y="633046"/>
                  </a:cubicBezTo>
                  <a:cubicBezTo>
                    <a:pt x="1200031" y="642882"/>
                    <a:pt x="1200031" y="656294"/>
                    <a:pt x="1206290" y="667023"/>
                  </a:cubicBezTo>
                  <a:cubicBezTo>
                    <a:pt x="1212550" y="676859"/>
                    <a:pt x="1223280" y="684012"/>
                    <a:pt x="1234905" y="683118"/>
                  </a:cubicBezTo>
                  <a:moveTo>
                    <a:pt x="975584" y="978182"/>
                  </a:moveTo>
                  <a:lnTo>
                    <a:pt x="1109716" y="622317"/>
                  </a:lnTo>
                  <a:lnTo>
                    <a:pt x="1105244" y="616058"/>
                  </a:lnTo>
                  <a:lnTo>
                    <a:pt x="1012247" y="626787"/>
                  </a:lnTo>
                  <a:lnTo>
                    <a:pt x="1012247" y="637517"/>
                  </a:lnTo>
                  <a:lnTo>
                    <a:pt x="1030131" y="650929"/>
                  </a:lnTo>
                  <a:cubicBezTo>
                    <a:pt x="1046227" y="663447"/>
                    <a:pt x="1040861" y="675070"/>
                    <a:pt x="1026554" y="715306"/>
                  </a:cubicBezTo>
                  <a:lnTo>
                    <a:pt x="924614" y="987123"/>
                  </a:lnTo>
                  <a:cubicBezTo>
                    <a:pt x="915672" y="1003217"/>
                    <a:pt x="927297" y="1022888"/>
                    <a:pt x="946075" y="1022888"/>
                  </a:cubicBezTo>
                  <a:cubicBezTo>
                    <a:pt x="988103" y="1022888"/>
                    <a:pt x="1033708" y="984440"/>
                    <a:pt x="1053380" y="931687"/>
                  </a:cubicBezTo>
                  <a:lnTo>
                    <a:pt x="1039967" y="931687"/>
                  </a:lnTo>
                  <a:cubicBezTo>
                    <a:pt x="1025660" y="952252"/>
                    <a:pt x="997045" y="973711"/>
                    <a:pt x="975584" y="978182"/>
                  </a:cubicBezTo>
                  <a:moveTo>
                    <a:pt x="701955" y="941522"/>
                  </a:moveTo>
                  <a:cubicBezTo>
                    <a:pt x="701955" y="876250"/>
                    <a:pt x="774387" y="787731"/>
                    <a:pt x="815520" y="787731"/>
                  </a:cubicBezTo>
                  <a:cubicBezTo>
                    <a:pt x="824462" y="787731"/>
                    <a:pt x="832510" y="788625"/>
                    <a:pt x="840558" y="791308"/>
                  </a:cubicBezTo>
                  <a:lnTo>
                    <a:pt x="797636" y="903968"/>
                  </a:lnTo>
                  <a:cubicBezTo>
                    <a:pt x="773492" y="933475"/>
                    <a:pt x="735935" y="969240"/>
                    <a:pt x="718051" y="969240"/>
                  </a:cubicBezTo>
                  <a:cubicBezTo>
                    <a:pt x="708215" y="970134"/>
                    <a:pt x="701955" y="961193"/>
                    <a:pt x="701955" y="941522"/>
                  </a:cubicBezTo>
                  <a:moveTo>
                    <a:pt x="924614" y="724248"/>
                  </a:moveTo>
                  <a:lnTo>
                    <a:pt x="902259" y="722459"/>
                  </a:lnTo>
                  <a:lnTo>
                    <a:pt x="877221" y="747495"/>
                  </a:lnTo>
                  <a:lnTo>
                    <a:pt x="872750" y="747495"/>
                  </a:lnTo>
                  <a:cubicBezTo>
                    <a:pt x="766339" y="747495"/>
                    <a:pt x="651880" y="879827"/>
                    <a:pt x="651880" y="984440"/>
                  </a:cubicBezTo>
                  <a:cubicBezTo>
                    <a:pt x="651880" y="1008582"/>
                    <a:pt x="665293" y="1024676"/>
                    <a:pt x="691225" y="1024676"/>
                  </a:cubicBezTo>
                  <a:cubicBezTo>
                    <a:pt x="722522" y="1024676"/>
                    <a:pt x="752925" y="979970"/>
                    <a:pt x="787800" y="932581"/>
                  </a:cubicBezTo>
                  <a:lnTo>
                    <a:pt x="786011" y="949569"/>
                  </a:lnTo>
                  <a:cubicBezTo>
                    <a:pt x="781540" y="997852"/>
                    <a:pt x="796742" y="1024676"/>
                    <a:pt x="821780" y="1024676"/>
                  </a:cubicBezTo>
                  <a:cubicBezTo>
                    <a:pt x="851289" y="1024676"/>
                    <a:pt x="878115" y="978182"/>
                    <a:pt x="898682" y="933475"/>
                  </a:cubicBezTo>
                  <a:lnTo>
                    <a:pt x="885269" y="933475"/>
                  </a:lnTo>
                  <a:cubicBezTo>
                    <a:pt x="870961" y="954040"/>
                    <a:pt x="857548" y="966558"/>
                    <a:pt x="846818" y="966558"/>
                  </a:cubicBezTo>
                  <a:cubicBezTo>
                    <a:pt x="836087" y="966558"/>
                    <a:pt x="828039" y="945993"/>
                    <a:pt x="846818" y="903968"/>
                  </a:cubicBezTo>
                  <a:close/>
                  <a:moveTo>
                    <a:pt x="406866" y="1075642"/>
                  </a:moveTo>
                  <a:cubicBezTo>
                    <a:pt x="406866" y="1047924"/>
                    <a:pt x="433692" y="1030041"/>
                    <a:pt x="472143" y="1014841"/>
                  </a:cubicBezTo>
                  <a:cubicBezTo>
                    <a:pt x="484662" y="1021100"/>
                    <a:pt x="504335" y="1028253"/>
                    <a:pt x="529373" y="1036300"/>
                  </a:cubicBezTo>
                  <a:cubicBezTo>
                    <a:pt x="569612" y="1049712"/>
                    <a:pt x="584814" y="1055077"/>
                    <a:pt x="584814" y="1066701"/>
                  </a:cubicBezTo>
                  <a:cubicBezTo>
                    <a:pt x="584814" y="1092631"/>
                    <a:pt x="548151" y="1112301"/>
                    <a:pt x="481085" y="1112301"/>
                  </a:cubicBezTo>
                  <a:cubicBezTo>
                    <a:pt x="431010" y="1113196"/>
                    <a:pt x="406866" y="1102466"/>
                    <a:pt x="406866" y="1075642"/>
                  </a:cubicBezTo>
                  <a:moveTo>
                    <a:pt x="516854" y="904863"/>
                  </a:moveTo>
                  <a:cubicBezTo>
                    <a:pt x="498970" y="904863"/>
                    <a:pt x="492710" y="889662"/>
                    <a:pt x="492710" y="872674"/>
                  </a:cubicBezTo>
                  <a:cubicBezTo>
                    <a:pt x="492710" y="819920"/>
                    <a:pt x="517748" y="756437"/>
                    <a:pt x="557988" y="756437"/>
                  </a:cubicBezTo>
                  <a:cubicBezTo>
                    <a:pt x="575872" y="756437"/>
                    <a:pt x="582131" y="771637"/>
                    <a:pt x="582131" y="788625"/>
                  </a:cubicBezTo>
                  <a:cubicBezTo>
                    <a:pt x="582131" y="840485"/>
                    <a:pt x="556199" y="904863"/>
                    <a:pt x="516854" y="904863"/>
                  </a:cubicBezTo>
                  <a:moveTo>
                    <a:pt x="631313" y="1049712"/>
                  </a:moveTo>
                  <a:cubicBezTo>
                    <a:pt x="631313" y="1015735"/>
                    <a:pt x="600910" y="1003217"/>
                    <a:pt x="551728" y="988911"/>
                  </a:cubicBezTo>
                  <a:cubicBezTo>
                    <a:pt x="509700" y="976393"/>
                    <a:pt x="490027" y="972817"/>
                    <a:pt x="490027" y="958511"/>
                  </a:cubicBezTo>
                  <a:cubicBezTo>
                    <a:pt x="490027" y="947781"/>
                    <a:pt x="498970" y="934369"/>
                    <a:pt x="516854" y="924534"/>
                  </a:cubicBezTo>
                  <a:cubicBezTo>
                    <a:pt x="586602" y="920957"/>
                    <a:pt x="630419" y="858368"/>
                    <a:pt x="630419" y="802931"/>
                  </a:cubicBezTo>
                  <a:cubicBezTo>
                    <a:pt x="630419" y="793096"/>
                    <a:pt x="628630" y="784155"/>
                    <a:pt x="625948" y="776107"/>
                  </a:cubicBezTo>
                  <a:lnTo>
                    <a:pt x="673341" y="776107"/>
                  </a:lnTo>
                  <a:lnTo>
                    <a:pt x="682283" y="745707"/>
                  </a:lnTo>
                  <a:lnTo>
                    <a:pt x="601804" y="745707"/>
                  </a:lnTo>
                  <a:cubicBezTo>
                    <a:pt x="591073" y="738554"/>
                    <a:pt x="577660" y="734977"/>
                    <a:pt x="562459" y="734977"/>
                  </a:cubicBezTo>
                  <a:cubicBezTo>
                    <a:pt x="489133" y="734977"/>
                    <a:pt x="441740" y="799355"/>
                    <a:pt x="441740" y="856579"/>
                  </a:cubicBezTo>
                  <a:cubicBezTo>
                    <a:pt x="441740" y="893239"/>
                    <a:pt x="463201" y="918275"/>
                    <a:pt x="497181" y="922745"/>
                  </a:cubicBezTo>
                  <a:cubicBezTo>
                    <a:pt x="463201" y="938840"/>
                    <a:pt x="443529" y="955828"/>
                    <a:pt x="443529" y="977287"/>
                  </a:cubicBezTo>
                  <a:cubicBezTo>
                    <a:pt x="443529" y="989805"/>
                    <a:pt x="448000" y="998747"/>
                    <a:pt x="458730" y="1006794"/>
                  </a:cubicBezTo>
                  <a:cubicBezTo>
                    <a:pt x="380040" y="1030041"/>
                    <a:pt x="347848" y="1059548"/>
                    <a:pt x="347848" y="1093525"/>
                  </a:cubicBezTo>
                  <a:cubicBezTo>
                    <a:pt x="347848" y="1130184"/>
                    <a:pt x="396135" y="1145384"/>
                    <a:pt x="453365" y="1145384"/>
                  </a:cubicBezTo>
                  <a:cubicBezTo>
                    <a:pt x="549940" y="1146279"/>
                    <a:pt x="631313" y="1093525"/>
                    <a:pt x="631313" y="1049712"/>
                  </a:cubicBezTo>
                  <a:moveTo>
                    <a:pt x="266475" y="835120"/>
                  </a:moveTo>
                  <a:cubicBezTo>
                    <a:pt x="301349" y="835120"/>
                    <a:pt x="302243" y="850321"/>
                    <a:pt x="296878" y="888768"/>
                  </a:cubicBezTo>
                  <a:lnTo>
                    <a:pt x="317445" y="888768"/>
                  </a:lnTo>
                  <a:lnTo>
                    <a:pt x="363944" y="760907"/>
                  </a:lnTo>
                  <a:lnTo>
                    <a:pt x="343377" y="760907"/>
                  </a:lnTo>
                  <a:cubicBezTo>
                    <a:pt x="325493" y="791308"/>
                    <a:pt x="312080" y="814555"/>
                    <a:pt x="273628" y="814555"/>
                  </a:cubicBezTo>
                  <a:lnTo>
                    <a:pt x="195832" y="814555"/>
                  </a:lnTo>
                  <a:lnTo>
                    <a:pt x="234283" y="709942"/>
                  </a:lnTo>
                  <a:cubicBezTo>
                    <a:pt x="247696" y="672388"/>
                    <a:pt x="254850" y="665235"/>
                    <a:pt x="302243" y="665235"/>
                  </a:cubicBezTo>
                  <a:lnTo>
                    <a:pt x="336223" y="665235"/>
                  </a:lnTo>
                  <a:cubicBezTo>
                    <a:pt x="385405" y="665235"/>
                    <a:pt x="391664" y="678647"/>
                    <a:pt x="391664" y="730507"/>
                  </a:cubicBezTo>
                  <a:lnTo>
                    <a:pt x="411337" y="730507"/>
                  </a:lnTo>
                  <a:lnTo>
                    <a:pt x="427433" y="643776"/>
                  </a:lnTo>
                  <a:lnTo>
                    <a:pt x="135026" y="643776"/>
                  </a:lnTo>
                  <a:lnTo>
                    <a:pt x="129661" y="659870"/>
                  </a:lnTo>
                  <a:cubicBezTo>
                    <a:pt x="185996" y="671494"/>
                    <a:pt x="191361" y="676859"/>
                    <a:pt x="165429" y="750178"/>
                  </a:cubicBezTo>
                  <a:lnTo>
                    <a:pt x="107305" y="908439"/>
                  </a:lnTo>
                  <a:cubicBezTo>
                    <a:pt x="80479" y="980864"/>
                    <a:pt x="69748" y="987123"/>
                    <a:pt x="4471" y="998747"/>
                  </a:cubicBezTo>
                  <a:lnTo>
                    <a:pt x="0" y="1014841"/>
                  </a:lnTo>
                  <a:lnTo>
                    <a:pt x="325493" y="1014841"/>
                  </a:lnTo>
                  <a:lnTo>
                    <a:pt x="383616" y="922745"/>
                  </a:lnTo>
                  <a:lnTo>
                    <a:pt x="361261" y="922745"/>
                  </a:lnTo>
                  <a:cubicBezTo>
                    <a:pt x="323704" y="960299"/>
                    <a:pt x="285253" y="993382"/>
                    <a:pt x="212822" y="993382"/>
                  </a:cubicBezTo>
                  <a:cubicBezTo>
                    <a:pt x="126084" y="993382"/>
                    <a:pt x="134132" y="988911"/>
                    <a:pt x="162746" y="908439"/>
                  </a:cubicBezTo>
                  <a:lnTo>
                    <a:pt x="189573" y="836014"/>
                  </a:lnTo>
                  <a:lnTo>
                    <a:pt x="266475" y="836014"/>
                  </a:lnTo>
                  <a:close/>
                  <a:moveTo>
                    <a:pt x="308503" y="616952"/>
                  </a:moveTo>
                  <a:lnTo>
                    <a:pt x="391664" y="556151"/>
                  </a:lnTo>
                  <a:lnTo>
                    <a:pt x="391664" y="545421"/>
                  </a:lnTo>
                  <a:lnTo>
                    <a:pt x="336223" y="545421"/>
                  </a:lnTo>
                  <a:lnTo>
                    <a:pt x="287042" y="616952"/>
                  </a:lnTo>
                  <a:close/>
                  <a:moveTo>
                    <a:pt x="1551456" y="160050"/>
                  </a:moveTo>
                  <a:cubicBezTo>
                    <a:pt x="1571128" y="160050"/>
                    <a:pt x="1588118" y="175250"/>
                    <a:pt x="1579176" y="210121"/>
                  </a:cubicBezTo>
                  <a:lnTo>
                    <a:pt x="1488861" y="234263"/>
                  </a:lnTo>
                  <a:cubicBezTo>
                    <a:pt x="1503168" y="190450"/>
                    <a:pt x="1529995" y="160050"/>
                    <a:pt x="1551456" y="160050"/>
                  </a:cubicBezTo>
                  <a:moveTo>
                    <a:pt x="1601531" y="306688"/>
                  </a:moveTo>
                  <a:lnTo>
                    <a:pt x="1583647" y="306688"/>
                  </a:lnTo>
                  <a:cubicBezTo>
                    <a:pt x="1561292" y="333512"/>
                    <a:pt x="1536254" y="354971"/>
                    <a:pt x="1512110" y="354971"/>
                  </a:cubicBezTo>
                  <a:cubicBezTo>
                    <a:pt x="1487072" y="354971"/>
                    <a:pt x="1474554" y="339771"/>
                    <a:pt x="1474554" y="306688"/>
                  </a:cubicBezTo>
                  <a:cubicBezTo>
                    <a:pt x="1474554" y="293276"/>
                    <a:pt x="1476342" y="278970"/>
                    <a:pt x="1479025" y="266452"/>
                  </a:cubicBezTo>
                  <a:lnTo>
                    <a:pt x="1625675" y="218168"/>
                  </a:lnTo>
                  <a:cubicBezTo>
                    <a:pt x="1654290" y="150214"/>
                    <a:pt x="1619416" y="120708"/>
                    <a:pt x="1579176" y="120708"/>
                  </a:cubicBezTo>
                  <a:cubicBezTo>
                    <a:pt x="1509428" y="120708"/>
                    <a:pt x="1430737" y="242310"/>
                    <a:pt x="1430737" y="337982"/>
                  </a:cubicBezTo>
                  <a:cubicBezTo>
                    <a:pt x="1430737" y="383583"/>
                    <a:pt x="1452198" y="408619"/>
                    <a:pt x="1486178" y="408619"/>
                  </a:cubicBezTo>
                  <a:cubicBezTo>
                    <a:pt x="1526418" y="408619"/>
                    <a:pt x="1567551" y="370171"/>
                    <a:pt x="1601531" y="306688"/>
                  </a:cubicBezTo>
                  <a:moveTo>
                    <a:pt x="1578282" y="88519"/>
                  </a:moveTo>
                  <a:lnTo>
                    <a:pt x="1661444" y="12518"/>
                  </a:lnTo>
                  <a:lnTo>
                    <a:pt x="1661444" y="1788"/>
                  </a:lnTo>
                  <a:lnTo>
                    <a:pt x="1606002" y="1788"/>
                  </a:lnTo>
                  <a:lnTo>
                    <a:pt x="1556821" y="89413"/>
                  </a:lnTo>
                  <a:lnTo>
                    <a:pt x="1578282" y="89413"/>
                  </a:lnTo>
                  <a:close/>
                  <a:moveTo>
                    <a:pt x="1266202" y="160944"/>
                  </a:moveTo>
                  <a:lnTo>
                    <a:pt x="1315384" y="160944"/>
                  </a:lnTo>
                  <a:lnTo>
                    <a:pt x="1238482" y="371959"/>
                  </a:lnTo>
                  <a:cubicBezTo>
                    <a:pt x="1231328" y="389842"/>
                    <a:pt x="1241165" y="407725"/>
                    <a:pt x="1259943" y="407725"/>
                  </a:cubicBezTo>
                  <a:cubicBezTo>
                    <a:pt x="1314490" y="407725"/>
                    <a:pt x="1380661" y="361230"/>
                    <a:pt x="1404805" y="295064"/>
                  </a:cubicBezTo>
                  <a:lnTo>
                    <a:pt x="1391392" y="295064"/>
                  </a:lnTo>
                  <a:cubicBezTo>
                    <a:pt x="1371719" y="322782"/>
                    <a:pt x="1328797" y="353183"/>
                    <a:pt x="1296606" y="359441"/>
                  </a:cubicBezTo>
                  <a:lnTo>
                    <a:pt x="1367248" y="160944"/>
                  </a:lnTo>
                  <a:lnTo>
                    <a:pt x="1439679" y="160944"/>
                  </a:lnTo>
                  <a:lnTo>
                    <a:pt x="1448621" y="130543"/>
                  </a:lnTo>
                  <a:lnTo>
                    <a:pt x="1377979" y="130543"/>
                  </a:lnTo>
                  <a:lnTo>
                    <a:pt x="1404805" y="54542"/>
                  </a:lnTo>
                  <a:lnTo>
                    <a:pt x="1377085" y="54542"/>
                  </a:lnTo>
                  <a:lnTo>
                    <a:pt x="1327009" y="130543"/>
                  </a:lnTo>
                  <a:lnTo>
                    <a:pt x="1267097" y="138591"/>
                  </a:lnTo>
                  <a:lnTo>
                    <a:pt x="1267097" y="160944"/>
                  </a:lnTo>
                  <a:close/>
                  <a:moveTo>
                    <a:pt x="1241165" y="185086"/>
                  </a:moveTo>
                  <a:cubicBezTo>
                    <a:pt x="1251001" y="150214"/>
                    <a:pt x="1245636" y="120708"/>
                    <a:pt x="1219703" y="120708"/>
                  </a:cubicBezTo>
                  <a:cubicBezTo>
                    <a:pt x="1186618" y="120708"/>
                    <a:pt x="1175887" y="143061"/>
                    <a:pt x="1143696" y="212804"/>
                  </a:cubicBezTo>
                  <a:lnTo>
                    <a:pt x="1143696" y="173462"/>
                  </a:lnTo>
                  <a:cubicBezTo>
                    <a:pt x="1143696" y="145744"/>
                    <a:pt x="1134753" y="120708"/>
                    <a:pt x="1109716" y="120708"/>
                  </a:cubicBezTo>
                  <a:cubicBezTo>
                    <a:pt x="1080207" y="120708"/>
                    <a:pt x="1053380" y="167203"/>
                    <a:pt x="1031919" y="211910"/>
                  </a:cubicBezTo>
                  <a:lnTo>
                    <a:pt x="1045332" y="211910"/>
                  </a:lnTo>
                  <a:cubicBezTo>
                    <a:pt x="1059640" y="191344"/>
                    <a:pt x="1073053" y="178827"/>
                    <a:pt x="1083783" y="178827"/>
                  </a:cubicBezTo>
                  <a:cubicBezTo>
                    <a:pt x="1096302" y="178827"/>
                    <a:pt x="1103456" y="198498"/>
                    <a:pt x="1083783" y="242310"/>
                  </a:cubicBezTo>
                  <a:lnTo>
                    <a:pt x="1026554" y="369277"/>
                  </a:lnTo>
                  <a:cubicBezTo>
                    <a:pt x="1015823" y="393419"/>
                    <a:pt x="1027448" y="408619"/>
                    <a:pt x="1050698" y="408619"/>
                  </a:cubicBezTo>
                  <a:cubicBezTo>
                    <a:pt x="1065005" y="408619"/>
                    <a:pt x="1071264" y="405042"/>
                    <a:pt x="1077524" y="389842"/>
                  </a:cubicBezTo>
                  <a:lnTo>
                    <a:pt x="1133859" y="241416"/>
                  </a:lnTo>
                  <a:cubicBezTo>
                    <a:pt x="1149955" y="221745"/>
                    <a:pt x="1164262" y="204756"/>
                    <a:pt x="1182147" y="185980"/>
                  </a:cubicBezTo>
                  <a:lnTo>
                    <a:pt x="1241165" y="185980"/>
                  </a:lnTo>
                  <a:close/>
                  <a:moveTo>
                    <a:pt x="929085" y="160050"/>
                  </a:moveTo>
                  <a:cubicBezTo>
                    <a:pt x="948758" y="160050"/>
                    <a:pt x="965748" y="175250"/>
                    <a:pt x="956805" y="210121"/>
                  </a:cubicBezTo>
                  <a:lnTo>
                    <a:pt x="866490" y="234263"/>
                  </a:lnTo>
                  <a:cubicBezTo>
                    <a:pt x="880798" y="190450"/>
                    <a:pt x="907624" y="160050"/>
                    <a:pt x="929085" y="160050"/>
                  </a:cubicBezTo>
                  <a:moveTo>
                    <a:pt x="979161" y="306688"/>
                  </a:moveTo>
                  <a:lnTo>
                    <a:pt x="961277" y="306688"/>
                  </a:lnTo>
                  <a:cubicBezTo>
                    <a:pt x="938921" y="333512"/>
                    <a:pt x="913883" y="354971"/>
                    <a:pt x="889740" y="354971"/>
                  </a:cubicBezTo>
                  <a:cubicBezTo>
                    <a:pt x="864702" y="354971"/>
                    <a:pt x="852183" y="339771"/>
                    <a:pt x="852183" y="306688"/>
                  </a:cubicBezTo>
                  <a:cubicBezTo>
                    <a:pt x="852183" y="293276"/>
                    <a:pt x="853971" y="278970"/>
                    <a:pt x="856654" y="266452"/>
                  </a:cubicBezTo>
                  <a:lnTo>
                    <a:pt x="1003304" y="218168"/>
                  </a:lnTo>
                  <a:cubicBezTo>
                    <a:pt x="1031919" y="150214"/>
                    <a:pt x="997939" y="120708"/>
                    <a:pt x="956805" y="120708"/>
                  </a:cubicBezTo>
                  <a:cubicBezTo>
                    <a:pt x="887057" y="120708"/>
                    <a:pt x="808367" y="242310"/>
                    <a:pt x="808367" y="337982"/>
                  </a:cubicBezTo>
                  <a:cubicBezTo>
                    <a:pt x="808367" y="383583"/>
                    <a:pt x="829828" y="408619"/>
                    <a:pt x="863808" y="408619"/>
                  </a:cubicBezTo>
                  <a:cubicBezTo>
                    <a:pt x="904047" y="408619"/>
                    <a:pt x="945181" y="370171"/>
                    <a:pt x="979161" y="306688"/>
                  </a:cubicBezTo>
                  <a:moveTo>
                    <a:pt x="637572" y="365700"/>
                  </a:moveTo>
                  <a:cubicBezTo>
                    <a:pt x="623265" y="365700"/>
                    <a:pt x="602698" y="352288"/>
                    <a:pt x="602698" y="340665"/>
                  </a:cubicBezTo>
                  <a:cubicBezTo>
                    <a:pt x="602698" y="337088"/>
                    <a:pt x="608958" y="320100"/>
                    <a:pt x="617005" y="299535"/>
                  </a:cubicBezTo>
                  <a:lnTo>
                    <a:pt x="640255" y="236945"/>
                  </a:lnTo>
                  <a:cubicBezTo>
                    <a:pt x="665293" y="206545"/>
                    <a:pt x="704638" y="173462"/>
                    <a:pt x="726993" y="173462"/>
                  </a:cubicBezTo>
                  <a:cubicBezTo>
                    <a:pt x="740406" y="173462"/>
                    <a:pt x="750243" y="182403"/>
                    <a:pt x="750243" y="201180"/>
                  </a:cubicBezTo>
                  <a:cubicBezTo>
                    <a:pt x="749349" y="260193"/>
                    <a:pt x="695696" y="365700"/>
                    <a:pt x="637572" y="365700"/>
                  </a:cubicBezTo>
                  <a:moveTo>
                    <a:pt x="800319" y="178827"/>
                  </a:moveTo>
                  <a:cubicBezTo>
                    <a:pt x="800319" y="135908"/>
                    <a:pt x="789588" y="119814"/>
                    <a:pt x="759185" y="119814"/>
                  </a:cubicBezTo>
                  <a:cubicBezTo>
                    <a:pt x="721628" y="119814"/>
                    <a:pt x="686754" y="160050"/>
                    <a:pt x="650985" y="208333"/>
                  </a:cubicBezTo>
                  <a:lnTo>
                    <a:pt x="726099" y="6259"/>
                  </a:lnTo>
                  <a:lnTo>
                    <a:pt x="721628" y="0"/>
                  </a:lnTo>
                  <a:lnTo>
                    <a:pt x="628630" y="10730"/>
                  </a:lnTo>
                  <a:lnTo>
                    <a:pt x="628630" y="21459"/>
                  </a:lnTo>
                  <a:lnTo>
                    <a:pt x="646514" y="34871"/>
                  </a:lnTo>
                  <a:cubicBezTo>
                    <a:pt x="662610" y="47389"/>
                    <a:pt x="657245" y="59907"/>
                    <a:pt x="642938" y="99249"/>
                  </a:cubicBezTo>
                  <a:lnTo>
                    <a:pt x="561564" y="312947"/>
                  </a:lnTo>
                  <a:cubicBezTo>
                    <a:pt x="554411" y="330829"/>
                    <a:pt x="546363" y="352288"/>
                    <a:pt x="546363" y="357653"/>
                  </a:cubicBezTo>
                  <a:cubicBezTo>
                    <a:pt x="546363" y="382689"/>
                    <a:pt x="580343" y="406831"/>
                    <a:pt x="611640" y="406831"/>
                  </a:cubicBezTo>
                  <a:cubicBezTo>
                    <a:pt x="682283" y="408619"/>
                    <a:pt x="800319" y="278970"/>
                    <a:pt x="800319" y="178827"/>
                  </a:cubicBezTo>
                  <a:moveTo>
                    <a:pt x="525796" y="151108"/>
                  </a:moveTo>
                  <a:cubicBezTo>
                    <a:pt x="531161" y="131438"/>
                    <a:pt x="518642" y="120708"/>
                    <a:pt x="507912" y="120708"/>
                  </a:cubicBezTo>
                  <a:cubicBezTo>
                    <a:pt x="465884" y="120708"/>
                    <a:pt x="414914" y="159156"/>
                    <a:pt x="395241" y="211910"/>
                  </a:cubicBezTo>
                  <a:lnTo>
                    <a:pt x="408654" y="211910"/>
                  </a:lnTo>
                  <a:cubicBezTo>
                    <a:pt x="422067" y="192239"/>
                    <a:pt x="445317" y="170779"/>
                    <a:pt x="467672" y="167203"/>
                  </a:cubicBezTo>
                  <a:lnTo>
                    <a:pt x="386299" y="378218"/>
                  </a:lnTo>
                  <a:cubicBezTo>
                    <a:pt x="379145" y="397889"/>
                    <a:pt x="393453" y="408619"/>
                    <a:pt x="404183" y="408619"/>
                  </a:cubicBezTo>
                  <a:cubicBezTo>
                    <a:pt x="444423" y="408619"/>
                    <a:pt x="491816" y="370171"/>
                    <a:pt x="511489" y="317417"/>
                  </a:cubicBezTo>
                  <a:lnTo>
                    <a:pt x="498075" y="317417"/>
                  </a:lnTo>
                  <a:cubicBezTo>
                    <a:pt x="484662" y="337088"/>
                    <a:pt x="461413" y="358547"/>
                    <a:pt x="439057" y="362124"/>
                  </a:cubicBezTo>
                  <a:close/>
                  <a:moveTo>
                    <a:pt x="534738" y="67060"/>
                  </a:moveTo>
                  <a:cubicBezTo>
                    <a:pt x="552622" y="67060"/>
                    <a:pt x="567824" y="51860"/>
                    <a:pt x="567824" y="33977"/>
                  </a:cubicBezTo>
                  <a:cubicBezTo>
                    <a:pt x="567824" y="16094"/>
                    <a:pt x="552622" y="894"/>
                    <a:pt x="534738" y="894"/>
                  </a:cubicBezTo>
                  <a:cubicBezTo>
                    <a:pt x="523113" y="894"/>
                    <a:pt x="512383" y="7153"/>
                    <a:pt x="506123" y="16989"/>
                  </a:cubicBezTo>
                  <a:cubicBezTo>
                    <a:pt x="499864" y="26824"/>
                    <a:pt x="499864" y="40236"/>
                    <a:pt x="506123" y="50966"/>
                  </a:cubicBezTo>
                  <a:cubicBezTo>
                    <a:pt x="512383" y="60801"/>
                    <a:pt x="523113" y="67954"/>
                    <a:pt x="534738" y="67060"/>
                  </a:cubicBezTo>
                  <a:moveTo>
                    <a:pt x="328175" y="26824"/>
                  </a:moveTo>
                  <a:lnTo>
                    <a:pt x="135026" y="26824"/>
                  </a:lnTo>
                  <a:lnTo>
                    <a:pt x="129661" y="42918"/>
                  </a:lnTo>
                  <a:cubicBezTo>
                    <a:pt x="185996" y="54542"/>
                    <a:pt x="191361" y="59907"/>
                    <a:pt x="165429" y="133226"/>
                  </a:cubicBezTo>
                  <a:lnTo>
                    <a:pt x="107305" y="291487"/>
                  </a:lnTo>
                  <a:cubicBezTo>
                    <a:pt x="80479" y="363912"/>
                    <a:pt x="69748" y="370171"/>
                    <a:pt x="4471" y="381795"/>
                  </a:cubicBezTo>
                  <a:lnTo>
                    <a:pt x="0" y="397889"/>
                  </a:lnTo>
                  <a:lnTo>
                    <a:pt x="293301" y="397889"/>
                  </a:lnTo>
                  <a:lnTo>
                    <a:pt x="356790" y="284334"/>
                  </a:lnTo>
                  <a:lnTo>
                    <a:pt x="334435" y="284334"/>
                  </a:lnTo>
                  <a:cubicBezTo>
                    <a:pt x="297772" y="324570"/>
                    <a:pt x="255744" y="375536"/>
                    <a:pt x="190467" y="375536"/>
                  </a:cubicBezTo>
                  <a:cubicBezTo>
                    <a:pt x="141285" y="375536"/>
                    <a:pt x="134132" y="366595"/>
                    <a:pt x="161852" y="290593"/>
                  </a:cubicBezTo>
                  <a:lnTo>
                    <a:pt x="219976" y="132332"/>
                  </a:lnTo>
                  <a:cubicBezTo>
                    <a:pt x="246802" y="59907"/>
                    <a:pt x="257533" y="53648"/>
                    <a:pt x="322810" y="42024"/>
                  </a:cubicBezTo>
                  <a:close/>
                </a:path>
              </a:pathLst>
            </a:custGeom>
            <a:solidFill>
              <a:srgbClr val="000000"/>
            </a:solidFill>
            <a:ln w="893" cap="flat">
              <a:noFill/>
              <a:prstDash val="solid"/>
              <a:miter/>
            </a:ln>
          </p:spPr>
          <p:txBody>
            <a:bodyPr rtlCol="0" anchor="ctr"/>
            <a:lstStyle/>
            <a:p>
              <a:endParaRPr lang="fr-FR"/>
            </a:p>
          </p:txBody>
        </p:sp>
      </p:grpSp>
      <p:cxnSp>
        <p:nvCxnSpPr>
          <p:cNvPr id="105" name="Connecteur droit 104">
            <a:extLst>
              <a:ext uri="{FF2B5EF4-FFF2-40B4-BE49-F238E27FC236}">
                <a16:creationId xmlns:a16="http://schemas.microsoft.com/office/drawing/2014/main" id="{6F701B75-FA18-D27B-8120-48DEC9CB8B65}"/>
              </a:ext>
            </a:extLst>
          </p:cNvPr>
          <p:cNvCxnSpPr>
            <a:cxnSpLocks/>
          </p:cNvCxnSpPr>
          <p:nvPr userDrawn="1"/>
        </p:nvCxnSpPr>
        <p:spPr>
          <a:xfrm flipH="1">
            <a:off x="357115" y="6149975"/>
            <a:ext cx="3047" cy="70802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a:extLst>
              <a:ext uri="{FF2B5EF4-FFF2-40B4-BE49-F238E27FC236}">
                <a16:creationId xmlns:a16="http://schemas.microsoft.com/office/drawing/2014/main" id="{BF99B84A-DC2A-1A22-02D5-98E7BA9850A3}"/>
              </a:ext>
            </a:extLst>
          </p:cNvPr>
          <p:cNvSpPr>
            <a:spLocks noGrp="1"/>
          </p:cNvSpPr>
          <p:nvPr>
            <p:ph type="sldNum" sz="quarter" idx="12"/>
          </p:nvPr>
        </p:nvSpPr>
        <p:spPr>
          <a:xfrm>
            <a:off x="11835420" y="6319201"/>
            <a:ext cx="365127" cy="365125"/>
          </a:xfrm>
        </p:spPr>
        <p:txBody>
          <a:bodyPr/>
          <a:lstStyle>
            <a:lvl1pPr>
              <a:defRPr>
                <a:solidFill>
                  <a:schemeClr val="tx1">
                    <a:lumMod val="65000"/>
                    <a:lumOff val="35000"/>
                  </a:schemeClr>
                </a:solidFill>
              </a:defRPr>
            </a:lvl1pPr>
          </a:lstStyle>
          <a:p>
            <a:fld id="{6E739F3C-2768-A14F-A11C-037BCBCB7D23}" type="slidenum">
              <a:rPr lang="fr-FR" smtClean="0"/>
              <a:pPr/>
              <a:t>‹N°›</a:t>
            </a:fld>
            <a:endParaRPr lang="fr-FR" dirty="0"/>
          </a:p>
        </p:txBody>
      </p:sp>
      <p:sp>
        <p:nvSpPr>
          <p:cNvPr id="8" name="Forme libre 7">
            <a:extLst>
              <a:ext uri="{FF2B5EF4-FFF2-40B4-BE49-F238E27FC236}">
                <a16:creationId xmlns:a16="http://schemas.microsoft.com/office/drawing/2014/main" id="{8AE8E2CD-FAA1-7703-C8A1-3E037A144160}"/>
              </a:ext>
            </a:extLst>
          </p:cNvPr>
          <p:cNvSpPr/>
          <p:nvPr userDrawn="1"/>
        </p:nvSpPr>
        <p:spPr>
          <a:xfrm>
            <a:off x="11826875" y="6303211"/>
            <a:ext cx="415636" cy="403761"/>
          </a:xfrm>
          <a:custGeom>
            <a:avLst/>
            <a:gdLst>
              <a:gd name="connsiteX0" fmla="*/ 201881 w 415636"/>
              <a:gd name="connsiteY0" fmla="*/ 0 h 403761"/>
              <a:gd name="connsiteX1" fmla="*/ 415636 w 415636"/>
              <a:gd name="connsiteY1" fmla="*/ 0 h 403761"/>
              <a:gd name="connsiteX2" fmla="*/ 415636 w 415636"/>
              <a:gd name="connsiteY2" fmla="*/ 403761 h 403761"/>
              <a:gd name="connsiteX3" fmla="*/ 201881 w 415636"/>
              <a:gd name="connsiteY3" fmla="*/ 403761 h 403761"/>
              <a:gd name="connsiteX4" fmla="*/ 4101 w 415636"/>
              <a:gd name="connsiteY4" fmla="*/ 242566 h 403761"/>
              <a:gd name="connsiteX5" fmla="*/ 0 w 415636"/>
              <a:gd name="connsiteY5" fmla="*/ 201881 h 403761"/>
              <a:gd name="connsiteX6" fmla="*/ 4101 w 415636"/>
              <a:gd name="connsiteY6" fmla="*/ 161195 h 403761"/>
              <a:gd name="connsiteX7" fmla="*/ 201881 w 415636"/>
              <a:gd name="connsiteY7"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36" h="403761">
                <a:moveTo>
                  <a:pt x="201881" y="0"/>
                </a:moveTo>
                <a:lnTo>
                  <a:pt x="415636" y="0"/>
                </a:lnTo>
                <a:lnTo>
                  <a:pt x="415636" y="403761"/>
                </a:lnTo>
                <a:lnTo>
                  <a:pt x="201881" y="403761"/>
                </a:lnTo>
                <a:cubicBezTo>
                  <a:pt x="104322" y="403761"/>
                  <a:pt x="22926" y="334560"/>
                  <a:pt x="4101" y="242566"/>
                </a:cubicBezTo>
                <a:lnTo>
                  <a:pt x="0" y="201881"/>
                </a:lnTo>
                <a:lnTo>
                  <a:pt x="4101" y="161195"/>
                </a:lnTo>
                <a:cubicBezTo>
                  <a:pt x="22926" y="69201"/>
                  <a:pt x="104322" y="0"/>
                  <a:pt x="201881"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 name="Espace réservé du texte 24">
            <a:extLst>
              <a:ext uri="{FF2B5EF4-FFF2-40B4-BE49-F238E27FC236}">
                <a16:creationId xmlns:a16="http://schemas.microsoft.com/office/drawing/2014/main" id="{BB575548-2049-7829-3DEA-3813EDB9F166}"/>
              </a:ext>
            </a:extLst>
          </p:cNvPr>
          <p:cNvSpPr>
            <a:spLocks noGrp="1"/>
          </p:cNvSpPr>
          <p:nvPr>
            <p:ph type="body" sz="quarter" idx="17"/>
          </p:nvPr>
        </p:nvSpPr>
        <p:spPr>
          <a:xfrm>
            <a:off x="346075" y="1806575"/>
            <a:ext cx="11318875" cy="4184650"/>
          </a:xfrm>
        </p:spPr>
        <p:txBody>
          <a:bodyPr numCol="2" spcCol="36000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cxnSp>
        <p:nvCxnSpPr>
          <p:cNvPr id="29" name="Connecteur droit 28">
            <a:extLst>
              <a:ext uri="{FF2B5EF4-FFF2-40B4-BE49-F238E27FC236}">
                <a16:creationId xmlns:a16="http://schemas.microsoft.com/office/drawing/2014/main" id="{A5525062-E29E-C95A-73B9-5128769D233F}"/>
              </a:ext>
            </a:extLst>
          </p:cNvPr>
          <p:cNvCxnSpPr>
            <a:cxnSpLocks/>
          </p:cNvCxnSpPr>
          <p:nvPr userDrawn="1"/>
        </p:nvCxnSpPr>
        <p:spPr>
          <a:xfrm>
            <a:off x="1960396" y="6153150"/>
            <a:ext cx="0" cy="70493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e 29">
            <a:extLst>
              <a:ext uri="{FF2B5EF4-FFF2-40B4-BE49-F238E27FC236}">
                <a16:creationId xmlns:a16="http://schemas.microsoft.com/office/drawing/2014/main" id="{7F25AEF5-3DF6-E9D5-C707-7CE300022B16}"/>
              </a:ext>
            </a:extLst>
          </p:cNvPr>
          <p:cNvGrpSpPr/>
          <p:nvPr userDrawn="1"/>
        </p:nvGrpSpPr>
        <p:grpSpPr>
          <a:xfrm>
            <a:off x="1274524" y="6279025"/>
            <a:ext cx="517010" cy="449924"/>
            <a:chOff x="1301606" y="6252162"/>
            <a:chExt cx="462845" cy="402788"/>
          </a:xfrm>
          <a:solidFill>
            <a:srgbClr val="004F91"/>
          </a:solidFill>
        </p:grpSpPr>
        <p:sp>
          <p:nvSpPr>
            <p:cNvPr id="31" name="Forme libre 30">
              <a:extLst>
                <a:ext uri="{FF2B5EF4-FFF2-40B4-BE49-F238E27FC236}">
                  <a16:creationId xmlns:a16="http://schemas.microsoft.com/office/drawing/2014/main" id="{DFA88CD1-4553-FF43-E33D-6F86DD887341}"/>
                </a:ext>
              </a:extLst>
            </p:cNvPr>
            <p:cNvSpPr/>
            <p:nvPr/>
          </p:nvSpPr>
          <p:spPr>
            <a:xfrm>
              <a:off x="1434300" y="6252162"/>
              <a:ext cx="199811" cy="269202"/>
            </a:xfrm>
            <a:custGeom>
              <a:avLst/>
              <a:gdLst>
                <a:gd name="connsiteX0" fmla="*/ 1235075 w 1563369"/>
                <a:gd name="connsiteY0" fmla="*/ 1745615 h 2106294"/>
                <a:gd name="connsiteX1" fmla="*/ 708660 w 1563369"/>
                <a:gd name="connsiteY1" fmla="*/ 1172845 h 2106294"/>
                <a:gd name="connsiteX2" fmla="*/ 708660 w 1563369"/>
                <a:gd name="connsiteY2" fmla="*/ 0 h 2106294"/>
                <a:gd name="connsiteX3" fmla="*/ 626110 w 1563369"/>
                <a:gd name="connsiteY3" fmla="*/ 0 h 2106294"/>
                <a:gd name="connsiteX4" fmla="*/ 626110 w 1563369"/>
                <a:gd name="connsiteY4" fmla="*/ 624840 h 2106294"/>
                <a:gd name="connsiteX5" fmla="*/ 0 w 1563369"/>
                <a:gd name="connsiteY5" fmla="*/ 1355725 h 2106294"/>
                <a:gd name="connsiteX6" fmla="*/ 811530 w 1563369"/>
                <a:gd name="connsiteY6" fmla="*/ 2106295 h 2106294"/>
                <a:gd name="connsiteX7" fmla="*/ 1563370 w 1563369"/>
                <a:gd name="connsiteY7" fmla="*/ 1634490 h 2106294"/>
                <a:gd name="connsiteX8" fmla="*/ 1235075 w 1563369"/>
                <a:gd name="connsiteY8" fmla="*/ 1745615 h 2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69" h="2106294">
                  <a:moveTo>
                    <a:pt x="1235075" y="1745615"/>
                  </a:moveTo>
                  <a:cubicBezTo>
                    <a:pt x="986155" y="1741805"/>
                    <a:pt x="708660" y="1526540"/>
                    <a:pt x="708660" y="1172845"/>
                  </a:cubicBezTo>
                  <a:lnTo>
                    <a:pt x="708660" y="0"/>
                  </a:lnTo>
                  <a:lnTo>
                    <a:pt x="626110" y="0"/>
                  </a:lnTo>
                  <a:lnTo>
                    <a:pt x="626110" y="624840"/>
                  </a:lnTo>
                  <a:cubicBezTo>
                    <a:pt x="267335" y="702945"/>
                    <a:pt x="0" y="1000125"/>
                    <a:pt x="0" y="1355725"/>
                  </a:cubicBezTo>
                  <a:cubicBezTo>
                    <a:pt x="0" y="1770380"/>
                    <a:pt x="362585" y="2106295"/>
                    <a:pt x="811530" y="2106295"/>
                  </a:cubicBezTo>
                  <a:cubicBezTo>
                    <a:pt x="1152525" y="2106295"/>
                    <a:pt x="1443355" y="1910715"/>
                    <a:pt x="1563370" y="1634490"/>
                  </a:cubicBezTo>
                  <a:cubicBezTo>
                    <a:pt x="1486535" y="1701165"/>
                    <a:pt x="1355090" y="1747520"/>
                    <a:pt x="1235075" y="1745615"/>
                  </a:cubicBezTo>
                </a:path>
              </a:pathLst>
            </a:custGeom>
            <a:grpFill/>
            <a:ln w="6350" cap="flat">
              <a:noFill/>
              <a:prstDash val="solid"/>
              <a:miter/>
            </a:ln>
          </p:spPr>
          <p:txBody>
            <a:bodyPr rtlCol="0" anchor="ctr"/>
            <a:lstStyle/>
            <a:p>
              <a:endParaRPr lang="fr-FR" dirty="0"/>
            </a:p>
          </p:txBody>
        </p:sp>
        <p:sp>
          <p:nvSpPr>
            <p:cNvPr id="32" name="Forme libre 31">
              <a:extLst>
                <a:ext uri="{FF2B5EF4-FFF2-40B4-BE49-F238E27FC236}">
                  <a16:creationId xmlns:a16="http://schemas.microsoft.com/office/drawing/2014/main" id="{1FB9EBC5-903F-8A4B-26E6-B0CFE2E60973}"/>
                </a:ext>
              </a:extLst>
            </p:cNvPr>
            <p:cNvSpPr/>
            <p:nvPr/>
          </p:nvSpPr>
          <p:spPr>
            <a:xfrm>
              <a:off x="1538669" y="6329417"/>
              <a:ext cx="92507" cy="83933"/>
            </a:xfrm>
            <a:custGeom>
              <a:avLst/>
              <a:gdLst>
                <a:gd name="connsiteX0" fmla="*/ 0 w 723792"/>
                <a:gd name="connsiteY0" fmla="*/ 698 h 656710"/>
                <a:gd name="connsiteX1" fmla="*/ 692785 w 723792"/>
                <a:gd name="connsiteY1" fmla="*/ 369633 h 656710"/>
                <a:gd name="connsiteX2" fmla="*/ 448310 w 723792"/>
                <a:gd name="connsiteY2" fmla="*/ 656653 h 656710"/>
                <a:gd name="connsiteX3" fmla="*/ 0 w 723792"/>
                <a:gd name="connsiteY3" fmla="*/ 698 h 656710"/>
              </a:gdLst>
              <a:ahLst/>
              <a:cxnLst>
                <a:cxn ang="0">
                  <a:pos x="connsiteX0" y="connsiteY0"/>
                </a:cxn>
                <a:cxn ang="0">
                  <a:pos x="connsiteX1" y="connsiteY1"/>
                </a:cxn>
                <a:cxn ang="0">
                  <a:pos x="connsiteX2" y="connsiteY2"/>
                </a:cxn>
                <a:cxn ang="0">
                  <a:pos x="connsiteX3" y="connsiteY3"/>
                </a:cxn>
              </a:cxnLst>
              <a:rect l="l" t="t" r="r" b="b"/>
              <a:pathLst>
                <a:path w="723792" h="656710">
                  <a:moveTo>
                    <a:pt x="0" y="698"/>
                  </a:moveTo>
                  <a:cubicBezTo>
                    <a:pt x="34290" y="-3747"/>
                    <a:pt x="450215" y="1968"/>
                    <a:pt x="692785" y="369633"/>
                  </a:cubicBezTo>
                  <a:cubicBezTo>
                    <a:pt x="774700" y="493458"/>
                    <a:pt x="694690" y="648398"/>
                    <a:pt x="448310" y="656653"/>
                  </a:cubicBezTo>
                  <a:cubicBezTo>
                    <a:pt x="360680" y="659193"/>
                    <a:pt x="46355" y="579818"/>
                    <a:pt x="0" y="698"/>
                  </a:cubicBezTo>
                </a:path>
              </a:pathLst>
            </a:custGeom>
            <a:grpFill/>
            <a:ln w="6350" cap="flat">
              <a:noFill/>
              <a:prstDash val="solid"/>
              <a:miter/>
            </a:ln>
          </p:spPr>
          <p:txBody>
            <a:bodyPr rtlCol="0" anchor="ctr"/>
            <a:lstStyle/>
            <a:p>
              <a:endParaRPr lang="fr-FR"/>
            </a:p>
          </p:txBody>
        </p:sp>
        <p:sp>
          <p:nvSpPr>
            <p:cNvPr id="33" name="Forme libre 32">
              <a:extLst>
                <a:ext uri="{FF2B5EF4-FFF2-40B4-BE49-F238E27FC236}">
                  <a16:creationId xmlns:a16="http://schemas.microsoft.com/office/drawing/2014/main" id="{EEDB41D9-1B69-5394-6865-6129C880237D}"/>
                </a:ext>
              </a:extLst>
            </p:cNvPr>
            <p:cNvSpPr/>
            <p:nvPr/>
          </p:nvSpPr>
          <p:spPr>
            <a:xfrm>
              <a:off x="1416851" y="6550012"/>
              <a:ext cx="107778" cy="104856"/>
            </a:xfrm>
            <a:custGeom>
              <a:avLst/>
              <a:gdLst>
                <a:gd name="connsiteX0" fmla="*/ 421640 w 843281"/>
                <a:gd name="connsiteY0" fmla="*/ 0 h 820420"/>
                <a:gd name="connsiteX1" fmla="*/ 0 w 843281"/>
                <a:gd name="connsiteY1" fmla="*/ 398145 h 820420"/>
                <a:gd name="connsiteX2" fmla="*/ 0 w 843281"/>
                <a:gd name="connsiteY2" fmla="*/ 820420 h 820420"/>
                <a:gd name="connsiteX3" fmla="*/ 187325 w 843281"/>
                <a:gd name="connsiteY3" fmla="*/ 820420 h 820420"/>
                <a:gd name="connsiteX4" fmla="*/ 187325 w 843281"/>
                <a:gd name="connsiteY4" fmla="*/ 401320 h 820420"/>
                <a:gd name="connsiteX5" fmla="*/ 421640 w 843281"/>
                <a:gd name="connsiteY5" fmla="*/ 142875 h 820420"/>
                <a:gd name="connsiteX6" fmla="*/ 655955 w 843281"/>
                <a:gd name="connsiteY6" fmla="*/ 401320 h 820420"/>
                <a:gd name="connsiteX7" fmla="*/ 655955 w 843281"/>
                <a:gd name="connsiteY7" fmla="*/ 820420 h 820420"/>
                <a:gd name="connsiteX8" fmla="*/ 843280 w 843281"/>
                <a:gd name="connsiteY8" fmla="*/ 820420 h 820420"/>
                <a:gd name="connsiteX9" fmla="*/ 843280 w 843281"/>
                <a:gd name="connsiteY9" fmla="*/ 398780 h 820420"/>
                <a:gd name="connsiteX10" fmla="*/ 421640 w 843281"/>
                <a:gd name="connsiteY10" fmla="*/ 0 h 8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1" h="820420">
                  <a:moveTo>
                    <a:pt x="421640" y="0"/>
                  </a:moveTo>
                  <a:cubicBezTo>
                    <a:pt x="212090" y="0"/>
                    <a:pt x="0" y="86360"/>
                    <a:pt x="0" y="398145"/>
                  </a:cubicBezTo>
                  <a:lnTo>
                    <a:pt x="0" y="820420"/>
                  </a:lnTo>
                  <a:lnTo>
                    <a:pt x="187325" y="820420"/>
                  </a:lnTo>
                  <a:lnTo>
                    <a:pt x="187325" y="401320"/>
                  </a:lnTo>
                  <a:cubicBezTo>
                    <a:pt x="187325" y="191135"/>
                    <a:pt x="322580" y="142875"/>
                    <a:pt x="421640" y="142875"/>
                  </a:cubicBezTo>
                  <a:cubicBezTo>
                    <a:pt x="520700" y="142875"/>
                    <a:pt x="655955" y="191770"/>
                    <a:pt x="655955" y="401320"/>
                  </a:cubicBezTo>
                  <a:lnTo>
                    <a:pt x="655955" y="820420"/>
                  </a:lnTo>
                  <a:lnTo>
                    <a:pt x="843280" y="820420"/>
                  </a:lnTo>
                  <a:lnTo>
                    <a:pt x="843280" y="398780"/>
                  </a:lnTo>
                  <a:cubicBezTo>
                    <a:pt x="843915" y="86995"/>
                    <a:pt x="631825" y="0"/>
                    <a:pt x="421640" y="0"/>
                  </a:cubicBezTo>
                </a:path>
              </a:pathLst>
            </a:custGeom>
            <a:grpFill/>
            <a:ln w="6350" cap="flat">
              <a:noFill/>
              <a:prstDash val="solid"/>
              <a:miter/>
            </a:ln>
          </p:spPr>
          <p:txBody>
            <a:bodyPr rtlCol="0" anchor="ctr"/>
            <a:lstStyle/>
            <a:p>
              <a:endParaRPr lang="fr-FR"/>
            </a:p>
          </p:txBody>
        </p:sp>
        <p:sp>
          <p:nvSpPr>
            <p:cNvPr id="34" name="Forme libre 33">
              <a:extLst>
                <a:ext uri="{FF2B5EF4-FFF2-40B4-BE49-F238E27FC236}">
                  <a16:creationId xmlns:a16="http://schemas.microsoft.com/office/drawing/2014/main" id="{59B2CB4E-0767-8AB6-8F34-F5CA4B79E650}"/>
                </a:ext>
              </a:extLst>
            </p:cNvPr>
            <p:cNvSpPr/>
            <p:nvPr/>
          </p:nvSpPr>
          <p:spPr>
            <a:xfrm>
              <a:off x="1301606" y="6552934"/>
              <a:ext cx="99581" cy="101935"/>
            </a:xfrm>
            <a:custGeom>
              <a:avLst/>
              <a:gdLst>
                <a:gd name="connsiteX0" fmla="*/ 0 w 779145"/>
                <a:gd name="connsiteY0" fmla="*/ 398780 h 797559"/>
                <a:gd name="connsiteX1" fmla="*/ 398145 w 779145"/>
                <a:gd name="connsiteY1" fmla="*/ 797560 h 797559"/>
                <a:gd name="connsiteX2" fmla="*/ 779145 w 779145"/>
                <a:gd name="connsiteY2" fmla="*/ 797560 h 797559"/>
                <a:gd name="connsiteX3" fmla="*/ 779145 w 779145"/>
                <a:gd name="connsiteY3" fmla="*/ 657860 h 797559"/>
                <a:gd name="connsiteX4" fmla="*/ 446405 w 779145"/>
                <a:gd name="connsiteY4" fmla="*/ 657860 h 797559"/>
                <a:gd name="connsiteX5" fmla="*/ 194945 w 779145"/>
                <a:gd name="connsiteY5" fmla="*/ 398780 h 797559"/>
                <a:gd name="connsiteX6" fmla="*/ 446405 w 779145"/>
                <a:gd name="connsiteY6" fmla="*/ 137795 h 797559"/>
                <a:gd name="connsiteX7" fmla="*/ 779145 w 779145"/>
                <a:gd name="connsiteY7" fmla="*/ 137795 h 797559"/>
                <a:gd name="connsiteX8" fmla="*/ 779145 w 779145"/>
                <a:gd name="connsiteY8" fmla="*/ 0 h 797559"/>
                <a:gd name="connsiteX9" fmla="*/ 398145 w 779145"/>
                <a:gd name="connsiteY9" fmla="*/ 0 h 797559"/>
                <a:gd name="connsiteX10" fmla="*/ 0 w 779145"/>
                <a:gd name="connsiteY10" fmla="*/ 398780 h 7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145" h="797559">
                  <a:moveTo>
                    <a:pt x="0" y="398780"/>
                  </a:moveTo>
                  <a:cubicBezTo>
                    <a:pt x="0" y="596900"/>
                    <a:pt x="86360" y="797560"/>
                    <a:pt x="398145" y="797560"/>
                  </a:cubicBezTo>
                  <a:lnTo>
                    <a:pt x="779145" y="797560"/>
                  </a:lnTo>
                  <a:lnTo>
                    <a:pt x="779145" y="657860"/>
                  </a:lnTo>
                  <a:lnTo>
                    <a:pt x="446405" y="657860"/>
                  </a:lnTo>
                  <a:cubicBezTo>
                    <a:pt x="236220" y="657860"/>
                    <a:pt x="194945" y="495935"/>
                    <a:pt x="194945" y="398780"/>
                  </a:cubicBezTo>
                  <a:cubicBezTo>
                    <a:pt x="194945" y="302260"/>
                    <a:pt x="236220" y="137795"/>
                    <a:pt x="446405" y="137795"/>
                  </a:cubicBezTo>
                  <a:lnTo>
                    <a:pt x="779145" y="137795"/>
                  </a:lnTo>
                  <a:lnTo>
                    <a:pt x="779145" y="0"/>
                  </a:lnTo>
                  <a:lnTo>
                    <a:pt x="398145" y="0"/>
                  </a:lnTo>
                  <a:cubicBezTo>
                    <a:pt x="86360" y="0"/>
                    <a:pt x="0" y="200660"/>
                    <a:pt x="0" y="398780"/>
                  </a:cubicBezTo>
                </a:path>
              </a:pathLst>
            </a:custGeom>
            <a:grpFill/>
            <a:ln w="6350" cap="flat">
              <a:noFill/>
              <a:prstDash val="solid"/>
              <a:miter/>
            </a:ln>
          </p:spPr>
          <p:txBody>
            <a:bodyPr rtlCol="0" anchor="ctr"/>
            <a:lstStyle/>
            <a:p>
              <a:endParaRPr lang="fr-FR"/>
            </a:p>
          </p:txBody>
        </p:sp>
        <p:sp>
          <p:nvSpPr>
            <p:cNvPr id="35" name="Forme libre 34">
              <a:extLst>
                <a:ext uri="{FF2B5EF4-FFF2-40B4-BE49-F238E27FC236}">
                  <a16:creationId xmlns:a16="http://schemas.microsoft.com/office/drawing/2014/main" id="{B2FC7A03-DE80-494B-B8FF-5EF1FA055261}"/>
                </a:ext>
              </a:extLst>
            </p:cNvPr>
            <p:cNvSpPr/>
            <p:nvPr/>
          </p:nvSpPr>
          <p:spPr>
            <a:xfrm>
              <a:off x="1538994" y="6550094"/>
              <a:ext cx="108914" cy="104856"/>
            </a:xfrm>
            <a:custGeom>
              <a:avLst/>
              <a:gdLst>
                <a:gd name="connsiteX0" fmla="*/ 652145 w 852169"/>
                <a:gd name="connsiteY0" fmla="*/ 365125 h 820419"/>
                <a:gd name="connsiteX1" fmla="*/ 200025 w 852169"/>
                <a:gd name="connsiteY1" fmla="*/ 365125 h 820419"/>
                <a:gd name="connsiteX2" fmla="*/ 424180 w 852169"/>
                <a:gd name="connsiteY2" fmla="*/ 121920 h 820419"/>
                <a:gd name="connsiteX3" fmla="*/ 652145 w 852169"/>
                <a:gd name="connsiteY3" fmla="*/ 365125 h 820419"/>
                <a:gd name="connsiteX4" fmla="*/ 199390 w 852169"/>
                <a:gd name="connsiteY4" fmla="*/ 485775 h 820419"/>
                <a:gd name="connsiteX5" fmla="*/ 852170 w 852169"/>
                <a:gd name="connsiteY5" fmla="*/ 485775 h 820419"/>
                <a:gd name="connsiteX6" fmla="*/ 852170 w 852169"/>
                <a:gd name="connsiteY6" fmla="*/ 426720 h 820419"/>
                <a:gd name="connsiteX7" fmla="*/ 407670 w 852169"/>
                <a:gd name="connsiteY7" fmla="*/ 0 h 820419"/>
                <a:gd name="connsiteX8" fmla="*/ 0 w 852169"/>
                <a:gd name="connsiteY8" fmla="*/ 410210 h 820419"/>
                <a:gd name="connsiteX9" fmla="*/ 0 w 852169"/>
                <a:gd name="connsiteY9" fmla="*/ 421640 h 820419"/>
                <a:gd name="connsiteX10" fmla="*/ 398145 w 852169"/>
                <a:gd name="connsiteY10" fmla="*/ 820420 h 820419"/>
                <a:gd name="connsiteX11" fmla="*/ 828675 w 852169"/>
                <a:gd name="connsiteY11" fmla="*/ 820420 h 820419"/>
                <a:gd name="connsiteX12" fmla="*/ 828675 w 852169"/>
                <a:gd name="connsiteY12" fmla="*/ 680720 h 820419"/>
                <a:gd name="connsiteX13" fmla="*/ 447040 w 852169"/>
                <a:gd name="connsiteY13" fmla="*/ 680720 h 820419"/>
                <a:gd name="connsiteX14" fmla="*/ 199390 w 852169"/>
                <a:gd name="connsiteY14" fmla="*/ 485775 h 82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169" h="820419">
                  <a:moveTo>
                    <a:pt x="652145" y="365125"/>
                  </a:moveTo>
                  <a:lnTo>
                    <a:pt x="200025" y="365125"/>
                  </a:lnTo>
                  <a:cubicBezTo>
                    <a:pt x="200025" y="297180"/>
                    <a:pt x="204470" y="121920"/>
                    <a:pt x="424180" y="121920"/>
                  </a:cubicBezTo>
                  <a:cubicBezTo>
                    <a:pt x="683895" y="121285"/>
                    <a:pt x="652145" y="365125"/>
                    <a:pt x="652145" y="365125"/>
                  </a:cubicBezTo>
                  <a:moveTo>
                    <a:pt x="199390" y="485775"/>
                  </a:moveTo>
                  <a:lnTo>
                    <a:pt x="852170" y="485775"/>
                  </a:lnTo>
                  <a:cubicBezTo>
                    <a:pt x="852170" y="463550"/>
                    <a:pt x="852170" y="426720"/>
                    <a:pt x="852170" y="426720"/>
                  </a:cubicBezTo>
                  <a:cubicBezTo>
                    <a:pt x="852170" y="71755"/>
                    <a:pt x="619125" y="0"/>
                    <a:pt x="407670" y="0"/>
                  </a:cubicBezTo>
                  <a:cubicBezTo>
                    <a:pt x="109855" y="0"/>
                    <a:pt x="0" y="212725"/>
                    <a:pt x="0" y="410210"/>
                  </a:cubicBezTo>
                  <a:lnTo>
                    <a:pt x="0" y="421640"/>
                  </a:lnTo>
                  <a:cubicBezTo>
                    <a:pt x="0" y="619760"/>
                    <a:pt x="86995" y="820420"/>
                    <a:pt x="398145" y="820420"/>
                  </a:cubicBezTo>
                  <a:lnTo>
                    <a:pt x="828675" y="820420"/>
                  </a:lnTo>
                  <a:lnTo>
                    <a:pt x="828675" y="680720"/>
                  </a:lnTo>
                  <a:lnTo>
                    <a:pt x="447040" y="680720"/>
                  </a:lnTo>
                  <a:cubicBezTo>
                    <a:pt x="271780" y="679450"/>
                    <a:pt x="213995" y="579120"/>
                    <a:pt x="199390" y="485775"/>
                  </a:cubicBezTo>
                </a:path>
              </a:pathLst>
            </a:custGeom>
            <a:grpFill/>
            <a:ln w="6350" cap="flat">
              <a:noFill/>
              <a:prstDash val="solid"/>
              <a:miter/>
            </a:ln>
          </p:spPr>
          <p:txBody>
            <a:bodyPr rtlCol="0" anchor="ctr"/>
            <a:lstStyle/>
            <a:p>
              <a:endParaRPr lang="fr-FR"/>
            </a:p>
          </p:txBody>
        </p:sp>
        <p:sp>
          <p:nvSpPr>
            <p:cNvPr id="36" name="Forme libre 35">
              <a:extLst>
                <a:ext uri="{FF2B5EF4-FFF2-40B4-BE49-F238E27FC236}">
                  <a16:creationId xmlns:a16="http://schemas.microsoft.com/office/drawing/2014/main" id="{7C730240-DF9A-7E6A-9982-99D2AB009500}"/>
                </a:ext>
              </a:extLst>
            </p:cNvPr>
            <p:cNvSpPr/>
            <p:nvPr/>
          </p:nvSpPr>
          <p:spPr>
            <a:xfrm>
              <a:off x="1662192" y="6552934"/>
              <a:ext cx="102259" cy="101366"/>
            </a:xfrm>
            <a:custGeom>
              <a:avLst/>
              <a:gdLst>
                <a:gd name="connsiteX0" fmla="*/ 472440 w 800100"/>
                <a:gd name="connsiteY0" fmla="*/ 336550 h 793114"/>
                <a:gd name="connsiteX1" fmla="*/ 367030 w 800100"/>
                <a:gd name="connsiteY1" fmla="*/ 336550 h 793114"/>
                <a:gd name="connsiteX2" fmla="*/ 207010 w 800100"/>
                <a:gd name="connsiteY2" fmla="*/ 234950 h 793114"/>
                <a:gd name="connsiteX3" fmla="*/ 355600 w 800100"/>
                <a:gd name="connsiteY3" fmla="*/ 137795 h 793114"/>
                <a:gd name="connsiteX4" fmla="*/ 769620 w 800100"/>
                <a:gd name="connsiteY4" fmla="*/ 137795 h 793114"/>
                <a:gd name="connsiteX5" fmla="*/ 769620 w 800100"/>
                <a:gd name="connsiteY5" fmla="*/ 0 h 793114"/>
                <a:gd name="connsiteX6" fmla="*/ 357505 w 800100"/>
                <a:gd name="connsiteY6" fmla="*/ 0 h 793114"/>
                <a:gd name="connsiteX7" fmla="*/ 0 w 800100"/>
                <a:gd name="connsiteY7" fmla="*/ 234315 h 793114"/>
                <a:gd name="connsiteX8" fmla="*/ 327660 w 800100"/>
                <a:gd name="connsiteY8" fmla="*/ 456565 h 793114"/>
                <a:gd name="connsiteX9" fmla="*/ 433070 w 800100"/>
                <a:gd name="connsiteY9" fmla="*/ 456565 h 793114"/>
                <a:gd name="connsiteX10" fmla="*/ 593090 w 800100"/>
                <a:gd name="connsiteY10" fmla="*/ 558165 h 793114"/>
                <a:gd name="connsiteX11" fmla="*/ 444500 w 800100"/>
                <a:gd name="connsiteY11" fmla="*/ 655320 h 793114"/>
                <a:gd name="connsiteX12" fmla="*/ 30480 w 800100"/>
                <a:gd name="connsiteY12" fmla="*/ 655320 h 793114"/>
                <a:gd name="connsiteX13" fmla="*/ 30480 w 800100"/>
                <a:gd name="connsiteY13" fmla="*/ 793115 h 793114"/>
                <a:gd name="connsiteX14" fmla="*/ 442595 w 800100"/>
                <a:gd name="connsiteY14" fmla="*/ 793115 h 793114"/>
                <a:gd name="connsiteX15" fmla="*/ 800100 w 800100"/>
                <a:gd name="connsiteY15" fmla="*/ 558800 h 793114"/>
                <a:gd name="connsiteX16" fmla="*/ 472440 w 800100"/>
                <a:gd name="connsiteY16" fmla="*/ 336550 h 7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100" h="793114">
                  <a:moveTo>
                    <a:pt x="472440" y="336550"/>
                  </a:moveTo>
                  <a:lnTo>
                    <a:pt x="367030" y="336550"/>
                  </a:lnTo>
                  <a:cubicBezTo>
                    <a:pt x="268605" y="336550"/>
                    <a:pt x="207010" y="305435"/>
                    <a:pt x="207010" y="234950"/>
                  </a:cubicBezTo>
                  <a:cubicBezTo>
                    <a:pt x="207010" y="166370"/>
                    <a:pt x="255270" y="139065"/>
                    <a:pt x="355600" y="137795"/>
                  </a:cubicBezTo>
                  <a:lnTo>
                    <a:pt x="769620" y="137795"/>
                  </a:lnTo>
                  <a:lnTo>
                    <a:pt x="769620" y="0"/>
                  </a:lnTo>
                  <a:lnTo>
                    <a:pt x="357505" y="0"/>
                  </a:lnTo>
                  <a:cubicBezTo>
                    <a:pt x="189865" y="0"/>
                    <a:pt x="0" y="27940"/>
                    <a:pt x="0" y="234315"/>
                  </a:cubicBezTo>
                  <a:cubicBezTo>
                    <a:pt x="0" y="459740"/>
                    <a:pt x="252730" y="456565"/>
                    <a:pt x="327660" y="456565"/>
                  </a:cubicBezTo>
                  <a:lnTo>
                    <a:pt x="433070" y="456565"/>
                  </a:lnTo>
                  <a:cubicBezTo>
                    <a:pt x="532130" y="456565"/>
                    <a:pt x="593090" y="487680"/>
                    <a:pt x="593090" y="558165"/>
                  </a:cubicBezTo>
                  <a:cubicBezTo>
                    <a:pt x="593090" y="626110"/>
                    <a:pt x="544830" y="654050"/>
                    <a:pt x="444500" y="655320"/>
                  </a:cubicBezTo>
                  <a:lnTo>
                    <a:pt x="30480" y="655320"/>
                  </a:lnTo>
                  <a:lnTo>
                    <a:pt x="30480" y="793115"/>
                  </a:lnTo>
                  <a:lnTo>
                    <a:pt x="442595" y="793115"/>
                  </a:lnTo>
                  <a:cubicBezTo>
                    <a:pt x="610235" y="793115"/>
                    <a:pt x="800100" y="765175"/>
                    <a:pt x="800100" y="558800"/>
                  </a:cubicBezTo>
                  <a:cubicBezTo>
                    <a:pt x="799465" y="332740"/>
                    <a:pt x="546735" y="336550"/>
                    <a:pt x="472440" y="336550"/>
                  </a:cubicBezTo>
                </a:path>
              </a:pathLst>
            </a:custGeom>
            <a:grpFill/>
            <a:ln w="6350" cap="flat">
              <a:noFill/>
              <a:prstDash val="solid"/>
              <a:miter/>
            </a:ln>
          </p:spPr>
          <p:txBody>
            <a:bodyPr rtlCol="0" anchor="ctr"/>
            <a:lstStyle/>
            <a:p>
              <a:endParaRPr lang="fr-FR"/>
            </a:p>
          </p:txBody>
        </p:sp>
      </p:grpSp>
      <p:sp>
        <p:nvSpPr>
          <p:cNvPr id="7" name="Espace réservé du pied de page 4">
            <a:extLst>
              <a:ext uri="{FF2B5EF4-FFF2-40B4-BE49-F238E27FC236}">
                <a16:creationId xmlns:a16="http://schemas.microsoft.com/office/drawing/2014/main" id="{7B273BAE-7DD9-A9E3-E0A0-8180D4461662}"/>
              </a:ext>
            </a:extLst>
          </p:cNvPr>
          <p:cNvSpPr>
            <a:spLocks noGrp="1"/>
          </p:cNvSpPr>
          <p:nvPr>
            <p:ph type="ftr" sz="quarter" idx="3"/>
          </p:nvPr>
        </p:nvSpPr>
        <p:spPr>
          <a:xfrm>
            <a:off x="6096000" y="6319202"/>
            <a:ext cx="5572539" cy="365125"/>
          </a:xfrm>
          <a:prstGeom prst="rect">
            <a:avLst/>
          </a:prstGeom>
        </p:spPr>
        <p:txBody>
          <a:bodyPr vert="horz" lIns="91440" tIns="45720" rIns="91440" bIns="45720" rtlCol="0" anchor="ctr"/>
          <a:lstStyle>
            <a:lvl1pPr algn="l">
              <a:defRPr sz="900" b="0" i="0">
                <a:solidFill>
                  <a:schemeClr val="tx1">
                    <a:lumMod val="65000"/>
                    <a:lumOff val="35000"/>
                  </a:schemeClr>
                </a:solidFill>
                <a:latin typeface="CNES Sans Light" pitchFamily="2" charset="77"/>
              </a:defRPr>
            </a:lvl1pPr>
          </a:lstStyle>
          <a:p>
            <a:endParaRPr lang="fr-FR" dirty="0"/>
          </a:p>
        </p:txBody>
      </p:sp>
      <p:sp>
        <p:nvSpPr>
          <p:cNvPr id="3" name="Titre 1">
            <a:extLst>
              <a:ext uri="{FF2B5EF4-FFF2-40B4-BE49-F238E27FC236}">
                <a16:creationId xmlns:a16="http://schemas.microsoft.com/office/drawing/2014/main" id="{52E2E62F-B2CC-CC9A-003E-8DA9D68BD118}"/>
              </a:ext>
            </a:extLst>
          </p:cNvPr>
          <p:cNvSpPr>
            <a:spLocks noGrp="1"/>
          </p:cNvSpPr>
          <p:nvPr>
            <p:ph type="title" hasCustomPrompt="1"/>
          </p:nvPr>
        </p:nvSpPr>
        <p:spPr>
          <a:xfrm>
            <a:off x="365124" y="364930"/>
            <a:ext cx="9236076" cy="1298460"/>
          </a:xfrm>
        </p:spPr>
        <p:txBody>
          <a:bodyPr anchor="t">
            <a:normAutofit/>
          </a:bodyPr>
          <a:lstStyle>
            <a:lvl1pPr algn="l">
              <a:defRPr sz="2800" cap="all" baseline="0">
                <a:solidFill>
                  <a:schemeClr val="tx1"/>
                </a:solidFill>
                <a:latin typeface="CNES Poster" pitchFamily="2" charset="77"/>
              </a:defRPr>
            </a:lvl1pPr>
          </a:lstStyle>
          <a:p>
            <a:r>
              <a:rPr lang="fr-FR" dirty="0"/>
              <a:t>MODIFIEZ LE STYLE DU TITRE</a:t>
            </a:r>
          </a:p>
        </p:txBody>
      </p:sp>
      <p:cxnSp>
        <p:nvCxnSpPr>
          <p:cNvPr id="2" name="Connecteur droit 1">
            <a:extLst>
              <a:ext uri="{FF2B5EF4-FFF2-40B4-BE49-F238E27FC236}">
                <a16:creationId xmlns:a16="http://schemas.microsoft.com/office/drawing/2014/main" id="{A8809AD8-0751-CADD-BDEA-FFBF4168517E}"/>
              </a:ext>
            </a:extLst>
          </p:cNvPr>
          <p:cNvCxnSpPr/>
          <p:nvPr userDrawn="1"/>
        </p:nvCxnSpPr>
        <p:spPr>
          <a:xfrm>
            <a:off x="0" y="6149975"/>
            <a:ext cx="12192000" cy="0"/>
          </a:xfrm>
          <a:prstGeom prst="line">
            <a:avLst/>
          </a:prstGeom>
          <a:ln w="12700">
            <a:gradFill flip="none" rotWithShape="1">
              <a:gsLst>
                <a:gs pos="100000">
                  <a:schemeClr val="accent4"/>
                </a:gs>
                <a:gs pos="45000">
                  <a:schemeClr val="accent2"/>
                </a:gs>
                <a:gs pos="75000">
                  <a:schemeClr val="accent3"/>
                </a:gs>
                <a:gs pos="14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Espace réservé du texte 14">
            <a:extLst>
              <a:ext uri="{FF2B5EF4-FFF2-40B4-BE49-F238E27FC236}">
                <a16:creationId xmlns:a16="http://schemas.microsoft.com/office/drawing/2014/main" id="{CEE82BB2-D520-20D5-265A-1A466D736400}"/>
              </a:ext>
            </a:extLst>
          </p:cNvPr>
          <p:cNvSpPr>
            <a:spLocks noGrp="1"/>
          </p:cNvSpPr>
          <p:nvPr>
            <p:ph type="body" sz="quarter" idx="23" hasCustomPrompt="1"/>
          </p:nvPr>
        </p:nvSpPr>
        <p:spPr>
          <a:xfrm>
            <a:off x="9629521" y="346074"/>
            <a:ext cx="2018959" cy="666937"/>
          </a:xfrm>
        </p:spPr>
        <p:txBody>
          <a:bodyPr/>
          <a:lstStyle>
            <a:lvl1pPr algn="r">
              <a:defRPr cap="all" baseline="0">
                <a:solidFill>
                  <a:schemeClr val="accent3"/>
                </a:solidFill>
              </a:defRPr>
            </a:lvl1pPr>
          </a:lstStyle>
          <a:p>
            <a:pPr lvl="0"/>
            <a:r>
              <a:rPr lang="fr-FR" dirty="0"/>
              <a:t>RAPPEL DE LA PARTIE</a:t>
            </a:r>
          </a:p>
        </p:txBody>
      </p:sp>
    </p:spTree>
    <p:extLst>
      <p:ext uri="{BB962C8B-B14F-4D97-AF65-F5344CB8AC3E}">
        <p14:creationId xmlns:p14="http://schemas.microsoft.com/office/powerpoint/2010/main" val="475525730"/>
      </p:ext>
    </p:extLst>
  </p:cSld>
  <p:clrMapOvr>
    <a:masterClrMapping/>
  </p:clrMapOvr>
  <p:extLst>
    <p:ext uri="{DCECCB84-F9BA-43D5-87BE-67443E8EF086}">
      <p15:sldGuideLst xmlns:p15="http://schemas.microsoft.com/office/powerpoint/2012/main">
        <p15:guide id="1" orient="horz" pos="3874">
          <p15:clr>
            <a:srgbClr val="FBAE40"/>
          </p15:clr>
        </p15:guide>
        <p15:guide id="2" orient="horz" pos="377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ITRE UNIQUEMENT">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DCAAB5EB-9C22-3437-D94D-32C4A774F539}"/>
              </a:ext>
            </a:extLst>
          </p:cNvPr>
          <p:cNvGrpSpPr/>
          <p:nvPr userDrawn="1"/>
        </p:nvGrpSpPr>
        <p:grpSpPr>
          <a:xfrm>
            <a:off x="359170" y="6153060"/>
            <a:ext cx="781291" cy="704939"/>
            <a:chOff x="2295604" y="0"/>
            <a:chExt cx="7600791" cy="6858000"/>
          </a:xfrm>
        </p:grpSpPr>
        <p:sp>
          <p:nvSpPr>
            <p:cNvPr id="6" name="Forme libre 5">
              <a:extLst>
                <a:ext uri="{FF2B5EF4-FFF2-40B4-BE49-F238E27FC236}">
                  <a16:creationId xmlns:a16="http://schemas.microsoft.com/office/drawing/2014/main" id="{2AF54BE1-2B64-7CC1-B499-1C1514F96209}"/>
                </a:ext>
              </a:extLst>
            </p:cNvPr>
            <p:cNvSpPr/>
            <p:nvPr/>
          </p:nvSpPr>
          <p:spPr>
            <a:xfrm>
              <a:off x="2295604" y="0"/>
              <a:ext cx="7600791" cy="6858000"/>
            </a:xfrm>
            <a:custGeom>
              <a:avLst/>
              <a:gdLst>
                <a:gd name="connsiteX0" fmla="*/ 0 w 7600791"/>
                <a:gd name="connsiteY0" fmla="*/ 0 h 6858000"/>
                <a:gd name="connsiteX1" fmla="*/ 7600791 w 7600791"/>
                <a:gd name="connsiteY1" fmla="*/ 0 h 6858000"/>
                <a:gd name="connsiteX2" fmla="*/ 7600791 w 7600791"/>
                <a:gd name="connsiteY2" fmla="*/ 6858000 h 6858000"/>
                <a:gd name="connsiteX3" fmla="*/ 0 w 76007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00791" h="6858000">
                  <a:moveTo>
                    <a:pt x="0" y="0"/>
                  </a:moveTo>
                  <a:lnTo>
                    <a:pt x="7600791" y="0"/>
                  </a:lnTo>
                  <a:lnTo>
                    <a:pt x="7600791" y="6858000"/>
                  </a:lnTo>
                  <a:lnTo>
                    <a:pt x="0" y="6858000"/>
                  </a:lnTo>
                  <a:close/>
                </a:path>
              </a:pathLst>
            </a:custGeom>
            <a:solidFill>
              <a:srgbClr val="FFFFFF"/>
            </a:solidFill>
            <a:ln w="893" cap="flat">
              <a:noFill/>
              <a:prstDash val="solid"/>
              <a:miter/>
            </a:ln>
          </p:spPr>
          <p:txBody>
            <a:bodyPr rtlCol="0" anchor="ctr"/>
            <a:lstStyle/>
            <a:p>
              <a:endParaRPr lang="fr-FR"/>
            </a:p>
          </p:txBody>
        </p:sp>
        <p:grpSp>
          <p:nvGrpSpPr>
            <p:cNvPr id="7" name="Graphique 12">
              <a:extLst>
                <a:ext uri="{FF2B5EF4-FFF2-40B4-BE49-F238E27FC236}">
                  <a16:creationId xmlns:a16="http://schemas.microsoft.com/office/drawing/2014/main" id="{230D0D24-96CD-491C-8B48-64B4172B8A80}"/>
                </a:ext>
              </a:extLst>
            </p:cNvPr>
            <p:cNvGrpSpPr/>
            <p:nvPr/>
          </p:nvGrpSpPr>
          <p:grpSpPr>
            <a:xfrm>
              <a:off x="3189814" y="894132"/>
              <a:ext cx="2464444" cy="894132"/>
              <a:chOff x="3189814" y="894132"/>
              <a:chExt cx="2464444" cy="894132"/>
            </a:xfrm>
          </p:grpSpPr>
          <p:sp>
            <p:nvSpPr>
              <p:cNvPr id="10" name="Forme libre 9">
                <a:extLst>
                  <a:ext uri="{FF2B5EF4-FFF2-40B4-BE49-F238E27FC236}">
                    <a16:creationId xmlns:a16="http://schemas.microsoft.com/office/drawing/2014/main" id="{B61906F8-6E65-0945-933A-1AB7E5EC4D30}"/>
                  </a:ext>
                </a:extLst>
              </p:cNvPr>
              <p:cNvSpPr/>
              <p:nvPr/>
            </p:nvSpPr>
            <p:spPr>
              <a:xfrm>
                <a:off x="3189814" y="894132"/>
                <a:ext cx="1166050" cy="894132"/>
              </a:xfrm>
              <a:custGeom>
                <a:avLst/>
                <a:gdLst>
                  <a:gd name="connsiteX0" fmla="*/ 1023871 w 1166050"/>
                  <a:gd name="connsiteY0" fmla="*/ 790414 h 894132"/>
                  <a:gd name="connsiteX1" fmla="*/ 1052486 w 1166050"/>
                  <a:gd name="connsiteY1" fmla="*/ 760013 h 894132"/>
                  <a:gd name="connsiteX2" fmla="*/ 1108821 w 1166050"/>
                  <a:gd name="connsiteY2" fmla="*/ 702789 h 894132"/>
                  <a:gd name="connsiteX3" fmla="*/ 1127600 w 1166050"/>
                  <a:gd name="connsiteY3" fmla="*/ 688482 h 894132"/>
                  <a:gd name="connsiteX4" fmla="*/ 1131177 w 1166050"/>
                  <a:gd name="connsiteY4" fmla="*/ 681329 h 894132"/>
                  <a:gd name="connsiteX5" fmla="*/ 1108821 w 1166050"/>
                  <a:gd name="connsiteY5" fmla="*/ 694741 h 894132"/>
                  <a:gd name="connsiteX6" fmla="*/ 1107033 w 1166050"/>
                  <a:gd name="connsiteY6" fmla="*/ 691165 h 894132"/>
                  <a:gd name="connsiteX7" fmla="*/ 1124917 w 1166050"/>
                  <a:gd name="connsiteY7" fmla="*/ 677753 h 894132"/>
                  <a:gd name="connsiteX8" fmla="*/ 1124023 w 1166050"/>
                  <a:gd name="connsiteY8" fmla="*/ 677753 h 894132"/>
                  <a:gd name="connsiteX9" fmla="*/ 1122234 w 1166050"/>
                  <a:gd name="connsiteY9" fmla="*/ 674176 h 894132"/>
                  <a:gd name="connsiteX10" fmla="*/ 1068582 w 1166050"/>
                  <a:gd name="connsiteY10" fmla="*/ 699212 h 894132"/>
                  <a:gd name="connsiteX11" fmla="*/ 1060534 w 1166050"/>
                  <a:gd name="connsiteY11" fmla="*/ 697424 h 894132"/>
                  <a:gd name="connsiteX12" fmla="*/ 991680 w 1166050"/>
                  <a:gd name="connsiteY12" fmla="*/ 737660 h 894132"/>
                  <a:gd name="connsiteX13" fmla="*/ 991680 w 1166050"/>
                  <a:gd name="connsiteY13" fmla="*/ 734083 h 894132"/>
                  <a:gd name="connsiteX14" fmla="*/ 961277 w 1166050"/>
                  <a:gd name="connsiteY14" fmla="*/ 745707 h 894132"/>
                  <a:gd name="connsiteX15" fmla="*/ 919249 w 1166050"/>
                  <a:gd name="connsiteY15" fmla="*/ 747495 h 894132"/>
                  <a:gd name="connsiteX16" fmla="*/ 857548 w 1166050"/>
                  <a:gd name="connsiteY16" fmla="*/ 758225 h 894132"/>
                  <a:gd name="connsiteX17" fmla="*/ 855760 w 1166050"/>
                  <a:gd name="connsiteY17" fmla="*/ 759119 h 894132"/>
                  <a:gd name="connsiteX18" fmla="*/ 824462 w 1166050"/>
                  <a:gd name="connsiteY18" fmla="*/ 771637 h 894132"/>
                  <a:gd name="connsiteX19" fmla="*/ 820885 w 1166050"/>
                  <a:gd name="connsiteY19" fmla="*/ 775213 h 894132"/>
                  <a:gd name="connsiteX20" fmla="*/ 809261 w 1166050"/>
                  <a:gd name="connsiteY20" fmla="*/ 785049 h 894132"/>
                  <a:gd name="connsiteX21" fmla="*/ 781540 w 1166050"/>
                  <a:gd name="connsiteY21" fmla="*/ 807402 h 894132"/>
                  <a:gd name="connsiteX22" fmla="*/ 778858 w 1166050"/>
                  <a:gd name="connsiteY22" fmla="*/ 808296 h 894132"/>
                  <a:gd name="connsiteX23" fmla="*/ 752031 w 1166050"/>
                  <a:gd name="connsiteY23" fmla="*/ 834226 h 894132"/>
                  <a:gd name="connsiteX24" fmla="*/ 746666 w 1166050"/>
                  <a:gd name="connsiteY24" fmla="*/ 835120 h 894132"/>
                  <a:gd name="connsiteX25" fmla="*/ 747560 w 1166050"/>
                  <a:gd name="connsiteY25" fmla="*/ 833332 h 894132"/>
                  <a:gd name="connsiteX26" fmla="*/ 752031 w 1166050"/>
                  <a:gd name="connsiteY26" fmla="*/ 826179 h 894132"/>
                  <a:gd name="connsiteX27" fmla="*/ 757396 w 1166050"/>
                  <a:gd name="connsiteY27" fmla="*/ 818132 h 894132"/>
                  <a:gd name="connsiteX28" fmla="*/ 764550 w 1166050"/>
                  <a:gd name="connsiteY28" fmla="*/ 808296 h 894132"/>
                  <a:gd name="connsiteX29" fmla="*/ 764550 w 1166050"/>
                  <a:gd name="connsiteY29" fmla="*/ 806508 h 894132"/>
                  <a:gd name="connsiteX30" fmla="*/ 761868 w 1166050"/>
                  <a:gd name="connsiteY30" fmla="*/ 805614 h 894132"/>
                  <a:gd name="connsiteX31" fmla="*/ 790482 w 1166050"/>
                  <a:gd name="connsiteY31" fmla="*/ 784155 h 894132"/>
                  <a:gd name="connsiteX32" fmla="*/ 788694 w 1166050"/>
                  <a:gd name="connsiteY32" fmla="*/ 782366 h 894132"/>
                  <a:gd name="connsiteX33" fmla="*/ 791377 w 1166050"/>
                  <a:gd name="connsiteY33" fmla="*/ 777896 h 894132"/>
                  <a:gd name="connsiteX34" fmla="*/ 792271 w 1166050"/>
                  <a:gd name="connsiteY34" fmla="*/ 776107 h 894132"/>
                  <a:gd name="connsiteX35" fmla="*/ 791377 w 1166050"/>
                  <a:gd name="connsiteY35" fmla="*/ 774319 h 894132"/>
                  <a:gd name="connsiteX36" fmla="*/ 783329 w 1166050"/>
                  <a:gd name="connsiteY36" fmla="*/ 779684 h 894132"/>
                  <a:gd name="connsiteX37" fmla="*/ 769915 w 1166050"/>
                  <a:gd name="connsiteY37" fmla="*/ 790414 h 894132"/>
                  <a:gd name="connsiteX38" fmla="*/ 767233 w 1166050"/>
                  <a:gd name="connsiteY38" fmla="*/ 790414 h 894132"/>
                  <a:gd name="connsiteX39" fmla="*/ 765444 w 1166050"/>
                  <a:gd name="connsiteY39" fmla="*/ 789519 h 894132"/>
                  <a:gd name="connsiteX40" fmla="*/ 765444 w 1166050"/>
                  <a:gd name="connsiteY40" fmla="*/ 788625 h 894132"/>
                  <a:gd name="connsiteX41" fmla="*/ 766339 w 1166050"/>
                  <a:gd name="connsiteY41" fmla="*/ 786837 h 894132"/>
                  <a:gd name="connsiteX42" fmla="*/ 767233 w 1166050"/>
                  <a:gd name="connsiteY42" fmla="*/ 785049 h 894132"/>
                  <a:gd name="connsiteX43" fmla="*/ 768127 w 1166050"/>
                  <a:gd name="connsiteY43" fmla="*/ 784155 h 894132"/>
                  <a:gd name="connsiteX44" fmla="*/ 769021 w 1166050"/>
                  <a:gd name="connsiteY44" fmla="*/ 782366 h 894132"/>
                  <a:gd name="connsiteX45" fmla="*/ 769915 w 1166050"/>
                  <a:gd name="connsiteY45" fmla="*/ 780578 h 894132"/>
                  <a:gd name="connsiteX46" fmla="*/ 771704 w 1166050"/>
                  <a:gd name="connsiteY46" fmla="*/ 777002 h 894132"/>
                  <a:gd name="connsiteX47" fmla="*/ 772598 w 1166050"/>
                  <a:gd name="connsiteY47" fmla="*/ 775213 h 894132"/>
                  <a:gd name="connsiteX48" fmla="*/ 774387 w 1166050"/>
                  <a:gd name="connsiteY48" fmla="*/ 772531 h 894132"/>
                  <a:gd name="connsiteX49" fmla="*/ 773492 w 1166050"/>
                  <a:gd name="connsiteY49" fmla="*/ 769849 h 894132"/>
                  <a:gd name="connsiteX50" fmla="*/ 785117 w 1166050"/>
                  <a:gd name="connsiteY50" fmla="*/ 760013 h 894132"/>
                  <a:gd name="connsiteX51" fmla="*/ 784223 w 1166050"/>
                  <a:gd name="connsiteY51" fmla="*/ 760013 h 894132"/>
                  <a:gd name="connsiteX52" fmla="*/ 803895 w 1166050"/>
                  <a:gd name="connsiteY52" fmla="*/ 749283 h 894132"/>
                  <a:gd name="connsiteX53" fmla="*/ 806578 w 1166050"/>
                  <a:gd name="connsiteY53" fmla="*/ 746601 h 894132"/>
                  <a:gd name="connsiteX54" fmla="*/ 779752 w 1166050"/>
                  <a:gd name="connsiteY54" fmla="*/ 760013 h 894132"/>
                  <a:gd name="connsiteX55" fmla="*/ 777069 w 1166050"/>
                  <a:gd name="connsiteY55" fmla="*/ 761801 h 894132"/>
                  <a:gd name="connsiteX56" fmla="*/ 772598 w 1166050"/>
                  <a:gd name="connsiteY56" fmla="*/ 760013 h 894132"/>
                  <a:gd name="connsiteX57" fmla="*/ 772598 w 1166050"/>
                  <a:gd name="connsiteY57" fmla="*/ 759119 h 894132"/>
                  <a:gd name="connsiteX58" fmla="*/ 782434 w 1166050"/>
                  <a:gd name="connsiteY58" fmla="*/ 751072 h 894132"/>
                  <a:gd name="connsiteX59" fmla="*/ 786011 w 1166050"/>
                  <a:gd name="connsiteY59" fmla="*/ 752860 h 894132"/>
                  <a:gd name="connsiteX60" fmla="*/ 977372 w 1166050"/>
                  <a:gd name="connsiteY60" fmla="*/ 699212 h 894132"/>
                  <a:gd name="connsiteX61" fmla="*/ 992574 w 1166050"/>
                  <a:gd name="connsiteY61" fmla="*/ 689377 h 894132"/>
                  <a:gd name="connsiteX62" fmla="*/ 1017612 w 1166050"/>
                  <a:gd name="connsiteY62" fmla="*/ 672388 h 894132"/>
                  <a:gd name="connsiteX63" fmla="*/ 1046227 w 1166050"/>
                  <a:gd name="connsiteY63" fmla="*/ 633940 h 894132"/>
                  <a:gd name="connsiteX64" fmla="*/ 1044438 w 1166050"/>
                  <a:gd name="connsiteY64" fmla="*/ 630364 h 894132"/>
                  <a:gd name="connsiteX65" fmla="*/ 970219 w 1166050"/>
                  <a:gd name="connsiteY65" fmla="*/ 685800 h 894132"/>
                  <a:gd name="connsiteX66" fmla="*/ 858442 w 1166050"/>
                  <a:gd name="connsiteY66" fmla="*/ 706365 h 894132"/>
                  <a:gd name="connsiteX67" fmla="*/ 866490 w 1166050"/>
                  <a:gd name="connsiteY67" fmla="*/ 702789 h 894132"/>
                  <a:gd name="connsiteX68" fmla="*/ 873644 w 1166050"/>
                  <a:gd name="connsiteY68" fmla="*/ 692953 h 894132"/>
                  <a:gd name="connsiteX69" fmla="*/ 879009 w 1166050"/>
                  <a:gd name="connsiteY69" fmla="*/ 692953 h 894132"/>
                  <a:gd name="connsiteX70" fmla="*/ 882586 w 1166050"/>
                  <a:gd name="connsiteY70" fmla="*/ 689377 h 894132"/>
                  <a:gd name="connsiteX71" fmla="*/ 889740 w 1166050"/>
                  <a:gd name="connsiteY71" fmla="*/ 687588 h 894132"/>
                  <a:gd name="connsiteX72" fmla="*/ 866490 w 1166050"/>
                  <a:gd name="connsiteY72" fmla="*/ 687588 h 894132"/>
                  <a:gd name="connsiteX73" fmla="*/ 871855 w 1166050"/>
                  <a:gd name="connsiteY73" fmla="*/ 677753 h 894132"/>
                  <a:gd name="connsiteX74" fmla="*/ 879009 w 1166050"/>
                  <a:gd name="connsiteY74" fmla="*/ 677753 h 894132"/>
                  <a:gd name="connsiteX75" fmla="*/ 882586 w 1166050"/>
                  <a:gd name="connsiteY75" fmla="*/ 670600 h 894132"/>
                  <a:gd name="connsiteX76" fmla="*/ 955017 w 1166050"/>
                  <a:gd name="connsiteY76" fmla="*/ 630364 h 894132"/>
                  <a:gd name="connsiteX77" fmla="*/ 941604 w 1166050"/>
                  <a:gd name="connsiteY77" fmla="*/ 632152 h 894132"/>
                  <a:gd name="connsiteX78" fmla="*/ 945181 w 1166050"/>
                  <a:gd name="connsiteY78" fmla="*/ 626787 h 894132"/>
                  <a:gd name="connsiteX79" fmla="*/ 997939 w 1166050"/>
                  <a:gd name="connsiteY79" fmla="*/ 604434 h 894132"/>
                  <a:gd name="connsiteX80" fmla="*/ 979161 w 1166050"/>
                  <a:gd name="connsiteY80" fmla="*/ 604434 h 894132"/>
                  <a:gd name="connsiteX81" fmla="*/ 988997 w 1166050"/>
                  <a:gd name="connsiteY81" fmla="*/ 599069 h 894132"/>
                  <a:gd name="connsiteX82" fmla="*/ 988997 w 1166050"/>
                  <a:gd name="connsiteY82" fmla="*/ 593704 h 894132"/>
                  <a:gd name="connsiteX83" fmla="*/ 992574 w 1166050"/>
                  <a:gd name="connsiteY83" fmla="*/ 591916 h 894132"/>
                  <a:gd name="connsiteX84" fmla="*/ 988997 w 1166050"/>
                  <a:gd name="connsiteY84" fmla="*/ 590128 h 894132"/>
                  <a:gd name="connsiteX85" fmla="*/ 998833 w 1166050"/>
                  <a:gd name="connsiteY85" fmla="*/ 584763 h 894132"/>
                  <a:gd name="connsiteX86" fmla="*/ 993468 w 1166050"/>
                  <a:gd name="connsiteY86" fmla="*/ 582975 h 894132"/>
                  <a:gd name="connsiteX87" fmla="*/ 1015823 w 1166050"/>
                  <a:gd name="connsiteY87" fmla="*/ 573139 h 894132"/>
                  <a:gd name="connsiteX88" fmla="*/ 1008670 w 1166050"/>
                  <a:gd name="connsiteY88" fmla="*/ 569563 h 894132"/>
                  <a:gd name="connsiteX89" fmla="*/ 1012247 w 1166050"/>
                  <a:gd name="connsiteY89" fmla="*/ 567774 h 894132"/>
                  <a:gd name="connsiteX90" fmla="*/ 1008670 w 1166050"/>
                  <a:gd name="connsiteY90" fmla="*/ 567774 h 894132"/>
                  <a:gd name="connsiteX91" fmla="*/ 1006881 w 1166050"/>
                  <a:gd name="connsiteY91" fmla="*/ 560621 h 894132"/>
                  <a:gd name="connsiteX92" fmla="*/ 1022083 w 1166050"/>
                  <a:gd name="connsiteY92" fmla="*/ 520385 h 894132"/>
                  <a:gd name="connsiteX93" fmla="*/ 1018506 w 1166050"/>
                  <a:gd name="connsiteY93" fmla="*/ 518597 h 894132"/>
                  <a:gd name="connsiteX94" fmla="*/ 949652 w 1166050"/>
                  <a:gd name="connsiteY94" fmla="*/ 550786 h 894132"/>
                  <a:gd name="connsiteX95" fmla="*/ 938027 w 1166050"/>
                  <a:gd name="connsiteY95" fmla="*/ 550786 h 894132"/>
                  <a:gd name="connsiteX96" fmla="*/ 909412 w 1166050"/>
                  <a:gd name="connsiteY96" fmla="*/ 548998 h 894132"/>
                  <a:gd name="connsiteX97" fmla="*/ 892422 w 1166050"/>
                  <a:gd name="connsiteY97" fmla="*/ 535586 h 894132"/>
                  <a:gd name="connsiteX98" fmla="*/ 850394 w 1166050"/>
                  <a:gd name="connsiteY98" fmla="*/ 515021 h 894132"/>
                  <a:gd name="connsiteX99" fmla="*/ 720734 w 1166050"/>
                  <a:gd name="connsiteY99" fmla="*/ 496244 h 894132"/>
                  <a:gd name="connsiteX100" fmla="*/ 779752 w 1166050"/>
                  <a:gd name="connsiteY100" fmla="*/ 479255 h 894132"/>
                  <a:gd name="connsiteX101" fmla="*/ 865596 w 1166050"/>
                  <a:gd name="connsiteY101" fmla="*/ 462267 h 894132"/>
                  <a:gd name="connsiteX102" fmla="*/ 848606 w 1166050"/>
                  <a:gd name="connsiteY102" fmla="*/ 462267 h 894132"/>
                  <a:gd name="connsiteX103" fmla="*/ 776175 w 1166050"/>
                  <a:gd name="connsiteY103" fmla="*/ 472102 h 894132"/>
                  <a:gd name="connsiteX104" fmla="*/ 726993 w 1166050"/>
                  <a:gd name="connsiteY104" fmla="*/ 485514 h 894132"/>
                  <a:gd name="connsiteX105" fmla="*/ 700167 w 1166050"/>
                  <a:gd name="connsiteY105" fmla="*/ 497138 h 894132"/>
                  <a:gd name="connsiteX106" fmla="*/ 700167 w 1166050"/>
                  <a:gd name="connsiteY106" fmla="*/ 491773 h 894132"/>
                  <a:gd name="connsiteX107" fmla="*/ 764550 w 1166050"/>
                  <a:gd name="connsiteY107" fmla="*/ 449749 h 894132"/>
                  <a:gd name="connsiteX108" fmla="*/ 853971 w 1166050"/>
                  <a:gd name="connsiteY108" fmla="*/ 453325 h 894132"/>
                  <a:gd name="connsiteX109" fmla="*/ 918354 w 1166050"/>
                  <a:gd name="connsiteY109" fmla="*/ 464949 h 894132"/>
                  <a:gd name="connsiteX110" fmla="*/ 935344 w 1166050"/>
                  <a:gd name="connsiteY110" fmla="*/ 480149 h 894132"/>
                  <a:gd name="connsiteX111" fmla="*/ 965748 w 1166050"/>
                  <a:gd name="connsiteY111" fmla="*/ 487302 h 894132"/>
                  <a:gd name="connsiteX112" fmla="*/ 965748 w 1166050"/>
                  <a:gd name="connsiteY112" fmla="*/ 477467 h 894132"/>
                  <a:gd name="connsiteX113" fmla="*/ 988103 w 1166050"/>
                  <a:gd name="connsiteY113" fmla="*/ 475679 h 894132"/>
                  <a:gd name="connsiteX114" fmla="*/ 969324 w 1166050"/>
                  <a:gd name="connsiteY114" fmla="*/ 439913 h 894132"/>
                  <a:gd name="connsiteX115" fmla="*/ 971113 w 1166050"/>
                  <a:gd name="connsiteY115" fmla="*/ 436337 h 894132"/>
                  <a:gd name="connsiteX116" fmla="*/ 1011352 w 1166050"/>
                  <a:gd name="connsiteY116" fmla="*/ 470314 h 894132"/>
                  <a:gd name="connsiteX117" fmla="*/ 1036390 w 1166050"/>
                  <a:gd name="connsiteY117" fmla="*/ 468526 h 894132"/>
                  <a:gd name="connsiteX118" fmla="*/ 997045 w 1166050"/>
                  <a:gd name="connsiteY118" fmla="*/ 417560 h 894132"/>
                  <a:gd name="connsiteX119" fmla="*/ 997045 w 1166050"/>
                  <a:gd name="connsiteY119" fmla="*/ 410407 h 894132"/>
                  <a:gd name="connsiteX120" fmla="*/ 991680 w 1166050"/>
                  <a:gd name="connsiteY120" fmla="*/ 406831 h 894132"/>
                  <a:gd name="connsiteX121" fmla="*/ 991680 w 1166050"/>
                  <a:gd name="connsiteY121" fmla="*/ 399677 h 894132"/>
                  <a:gd name="connsiteX122" fmla="*/ 983632 w 1166050"/>
                  <a:gd name="connsiteY122" fmla="*/ 384477 h 894132"/>
                  <a:gd name="connsiteX123" fmla="*/ 978267 w 1166050"/>
                  <a:gd name="connsiteY123" fmla="*/ 354077 h 894132"/>
                  <a:gd name="connsiteX124" fmla="*/ 971113 w 1166050"/>
                  <a:gd name="connsiteY124" fmla="*/ 325464 h 894132"/>
                  <a:gd name="connsiteX125" fmla="*/ 955911 w 1166050"/>
                  <a:gd name="connsiteY125" fmla="*/ 244098 h 894132"/>
                  <a:gd name="connsiteX126" fmla="*/ 989891 w 1166050"/>
                  <a:gd name="connsiteY126" fmla="*/ 158262 h 894132"/>
                  <a:gd name="connsiteX127" fmla="*/ 1037284 w 1166050"/>
                  <a:gd name="connsiteY127" fmla="*/ 104614 h 894132"/>
                  <a:gd name="connsiteX128" fmla="*/ 1069476 w 1166050"/>
                  <a:gd name="connsiteY128" fmla="*/ 50966 h 894132"/>
                  <a:gd name="connsiteX129" fmla="*/ 1121340 w 1166050"/>
                  <a:gd name="connsiteY129" fmla="*/ 16989 h 894132"/>
                  <a:gd name="connsiteX130" fmla="*/ 1166051 w 1166050"/>
                  <a:gd name="connsiteY130" fmla="*/ 0 h 894132"/>
                  <a:gd name="connsiteX131" fmla="*/ 0 w 1166050"/>
                  <a:gd name="connsiteY131" fmla="*/ 0 h 894132"/>
                  <a:gd name="connsiteX132" fmla="*/ 0 w 1166050"/>
                  <a:gd name="connsiteY132" fmla="*/ 894133 h 894132"/>
                  <a:gd name="connsiteX133" fmla="*/ 828933 w 1166050"/>
                  <a:gd name="connsiteY133" fmla="*/ 894133 h 894132"/>
                  <a:gd name="connsiteX134" fmla="*/ 938027 w 1166050"/>
                  <a:gd name="connsiteY134" fmla="*/ 837803 h 894132"/>
                  <a:gd name="connsiteX135" fmla="*/ 1023871 w 1166050"/>
                  <a:gd name="connsiteY135" fmla="*/ 790414 h 894132"/>
                  <a:gd name="connsiteX136" fmla="*/ 764550 w 1166050"/>
                  <a:gd name="connsiteY136" fmla="*/ 668812 h 894132"/>
                  <a:gd name="connsiteX137" fmla="*/ 756502 w 1166050"/>
                  <a:gd name="connsiteY137" fmla="*/ 667023 h 894132"/>
                  <a:gd name="connsiteX138" fmla="*/ 777069 w 1166050"/>
                  <a:gd name="connsiteY138" fmla="*/ 655400 h 894132"/>
                  <a:gd name="connsiteX139" fmla="*/ 788694 w 1166050"/>
                  <a:gd name="connsiteY139" fmla="*/ 651823 h 894132"/>
                  <a:gd name="connsiteX140" fmla="*/ 800319 w 1166050"/>
                  <a:gd name="connsiteY140" fmla="*/ 658976 h 894132"/>
                  <a:gd name="connsiteX141" fmla="*/ 764550 w 1166050"/>
                  <a:gd name="connsiteY141" fmla="*/ 668812 h 894132"/>
                  <a:gd name="connsiteX142" fmla="*/ 505229 w 1166050"/>
                  <a:gd name="connsiteY142" fmla="*/ 632152 h 894132"/>
                  <a:gd name="connsiteX143" fmla="*/ 503441 w 1166050"/>
                  <a:gd name="connsiteY143" fmla="*/ 628576 h 894132"/>
                  <a:gd name="connsiteX144" fmla="*/ 557988 w 1166050"/>
                  <a:gd name="connsiteY144" fmla="*/ 542739 h 894132"/>
                  <a:gd name="connsiteX145" fmla="*/ 615217 w 1166050"/>
                  <a:gd name="connsiteY145" fmla="*/ 495350 h 894132"/>
                  <a:gd name="connsiteX146" fmla="*/ 710003 w 1166050"/>
                  <a:gd name="connsiteY146" fmla="*/ 421137 h 894132"/>
                  <a:gd name="connsiteX147" fmla="*/ 753820 w 1166050"/>
                  <a:gd name="connsiteY147" fmla="*/ 422925 h 894132"/>
                  <a:gd name="connsiteX148" fmla="*/ 733253 w 1166050"/>
                  <a:gd name="connsiteY148" fmla="*/ 432760 h 894132"/>
                  <a:gd name="connsiteX149" fmla="*/ 727888 w 1166050"/>
                  <a:gd name="connsiteY149" fmla="*/ 430972 h 894132"/>
                  <a:gd name="connsiteX150" fmla="*/ 729676 w 1166050"/>
                  <a:gd name="connsiteY150" fmla="*/ 425607 h 894132"/>
                  <a:gd name="connsiteX151" fmla="*/ 676023 w 1166050"/>
                  <a:gd name="connsiteY151" fmla="*/ 474785 h 894132"/>
                  <a:gd name="connsiteX152" fmla="*/ 637572 w 1166050"/>
                  <a:gd name="connsiteY152" fmla="*/ 518597 h 894132"/>
                  <a:gd name="connsiteX153" fmla="*/ 635784 w 1166050"/>
                  <a:gd name="connsiteY153" fmla="*/ 515021 h 894132"/>
                  <a:gd name="connsiteX154" fmla="*/ 505229 w 1166050"/>
                  <a:gd name="connsiteY154" fmla="*/ 632152 h 894132"/>
                  <a:gd name="connsiteX155" fmla="*/ 645620 w 1166050"/>
                  <a:gd name="connsiteY155" fmla="*/ 520385 h 894132"/>
                  <a:gd name="connsiteX156" fmla="*/ 640255 w 1166050"/>
                  <a:gd name="connsiteY156" fmla="*/ 527538 h 894132"/>
                  <a:gd name="connsiteX157" fmla="*/ 633101 w 1166050"/>
                  <a:gd name="connsiteY157" fmla="*/ 534692 h 894132"/>
                  <a:gd name="connsiteX158" fmla="*/ 629524 w 1166050"/>
                  <a:gd name="connsiteY158" fmla="*/ 532903 h 894132"/>
                  <a:gd name="connsiteX159" fmla="*/ 642938 w 1166050"/>
                  <a:gd name="connsiteY159" fmla="*/ 517703 h 894132"/>
                  <a:gd name="connsiteX160" fmla="*/ 645620 w 1166050"/>
                  <a:gd name="connsiteY160" fmla="*/ 520385 h 894132"/>
                  <a:gd name="connsiteX161" fmla="*/ 724311 w 1166050"/>
                  <a:gd name="connsiteY161" fmla="*/ 773425 h 894132"/>
                  <a:gd name="connsiteX162" fmla="*/ 719840 w 1166050"/>
                  <a:gd name="connsiteY162" fmla="*/ 778790 h 894132"/>
                  <a:gd name="connsiteX163" fmla="*/ 721628 w 1166050"/>
                  <a:gd name="connsiteY163" fmla="*/ 781472 h 894132"/>
                  <a:gd name="connsiteX164" fmla="*/ 709109 w 1166050"/>
                  <a:gd name="connsiteY164" fmla="*/ 790414 h 894132"/>
                  <a:gd name="connsiteX165" fmla="*/ 706426 w 1166050"/>
                  <a:gd name="connsiteY165" fmla="*/ 790414 h 894132"/>
                  <a:gd name="connsiteX166" fmla="*/ 700167 w 1166050"/>
                  <a:gd name="connsiteY166" fmla="*/ 796673 h 894132"/>
                  <a:gd name="connsiteX167" fmla="*/ 691225 w 1166050"/>
                  <a:gd name="connsiteY167" fmla="*/ 794884 h 894132"/>
                  <a:gd name="connsiteX168" fmla="*/ 703744 w 1166050"/>
                  <a:gd name="connsiteY168" fmla="*/ 783261 h 894132"/>
                  <a:gd name="connsiteX169" fmla="*/ 710898 w 1166050"/>
                  <a:gd name="connsiteY169" fmla="*/ 776107 h 894132"/>
                  <a:gd name="connsiteX170" fmla="*/ 714474 w 1166050"/>
                  <a:gd name="connsiteY170" fmla="*/ 772531 h 894132"/>
                  <a:gd name="connsiteX171" fmla="*/ 724311 w 1166050"/>
                  <a:gd name="connsiteY171" fmla="*/ 773425 h 894132"/>
                  <a:gd name="connsiteX172" fmla="*/ 693908 w 1166050"/>
                  <a:gd name="connsiteY172" fmla="*/ 760013 h 894132"/>
                  <a:gd name="connsiteX173" fmla="*/ 674235 w 1166050"/>
                  <a:gd name="connsiteY173" fmla="*/ 773425 h 894132"/>
                  <a:gd name="connsiteX174" fmla="*/ 651880 w 1166050"/>
                  <a:gd name="connsiteY174" fmla="*/ 784155 h 894132"/>
                  <a:gd name="connsiteX175" fmla="*/ 649197 w 1166050"/>
                  <a:gd name="connsiteY175" fmla="*/ 783261 h 894132"/>
                  <a:gd name="connsiteX176" fmla="*/ 632207 w 1166050"/>
                  <a:gd name="connsiteY176" fmla="*/ 796673 h 894132"/>
                  <a:gd name="connsiteX177" fmla="*/ 629524 w 1166050"/>
                  <a:gd name="connsiteY177" fmla="*/ 799355 h 894132"/>
                  <a:gd name="connsiteX178" fmla="*/ 626842 w 1166050"/>
                  <a:gd name="connsiteY178" fmla="*/ 802037 h 894132"/>
                  <a:gd name="connsiteX179" fmla="*/ 623265 w 1166050"/>
                  <a:gd name="connsiteY179" fmla="*/ 805614 h 894132"/>
                  <a:gd name="connsiteX180" fmla="*/ 620582 w 1166050"/>
                  <a:gd name="connsiteY180" fmla="*/ 808296 h 894132"/>
                  <a:gd name="connsiteX181" fmla="*/ 617005 w 1166050"/>
                  <a:gd name="connsiteY181" fmla="*/ 807402 h 894132"/>
                  <a:gd name="connsiteX182" fmla="*/ 614323 w 1166050"/>
                  <a:gd name="connsiteY182" fmla="*/ 809190 h 894132"/>
                  <a:gd name="connsiteX183" fmla="*/ 611640 w 1166050"/>
                  <a:gd name="connsiteY183" fmla="*/ 810979 h 894132"/>
                  <a:gd name="connsiteX184" fmla="*/ 609852 w 1166050"/>
                  <a:gd name="connsiteY184" fmla="*/ 810979 h 894132"/>
                  <a:gd name="connsiteX185" fmla="*/ 603592 w 1166050"/>
                  <a:gd name="connsiteY185" fmla="*/ 816343 h 894132"/>
                  <a:gd name="connsiteX186" fmla="*/ 593756 w 1166050"/>
                  <a:gd name="connsiteY186" fmla="*/ 827073 h 894132"/>
                  <a:gd name="connsiteX187" fmla="*/ 593756 w 1166050"/>
                  <a:gd name="connsiteY187" fmla="*/ 827967 h 894132"/>
                  <a:gd name="connsiteX188" fmla="*/ 592862 w 1166050"/>
                  <a:gd name="connsiteY188" fmla="*/ 828861 h 894132"/>
                  <a:gd name="connsiteX189" fmla="*/ 591968 w 1166050"/>
                  <a:gd name="connsiteY189" fmla="*/ 829755 h 894132"/>
                  <a:gd name="connsiteX190" fmla="*/ 591073 w 1166050"/>
                  <a:gd name="connsiteY190" fmla="*/ 831544 h 894132"/>
                  <a:gd name="connsiteX191" fmla="*/ 589285 w 1166050"/>
                  <a:gd name="connsiteY191" fmla="*/ 832438 h 894132"/>
                  <a:gd name="connsiteX192" fmla="*/ 588391 w 1166050"/>
                  <a:gd name="connsiteY192" fmla="*/ 831544 h 894132"/>
                  <a:gd name="connsiteX193" fmla="*/ 587496 w 1166050"/>
                  <a:gd name="connsiteY193" fmla="*/ 830650 h 894132"/>
                  <a:gd name="connsiteX194" fmla="*/ 585708 w 1166050"/>
                  <a:gd name="connsiteY194" fmla="*/ 827967 h 894132"/>
                  <a:gd name="connsiteX195" fmla="*/ 585708 w 1166050"/>
                  <a:gd name="connsiteY195" fmla="*/ 827073 h 894132"/>
                  <a:gd name="connsiteX196" fmla="*/ 591073 w 1166050"/>
                  <a:gd name="connsiteY196" fmla="*/ 820814 h 894132"/>
                  <a:gd name="connsiteX197" fmla="*/ 592862 w 1166050"/>
                  <a:gd name="connsiteY197" fmla="*/ 819026 h 894132"/>
                  <a:gd name="connsiteX198" fmla="*/ 595544 w 1166050"/>
                  <a:gd name="connsiteY198" fmla="*/ 815449 h 894132"/>
                  <a:gd name="connsiteX199" fmla="*/ 596439 w 1166050"/>
                  <a:gd name="connsiteY199" fmla="*/ 813661 h 894132"/>
                  <a:gd name="connsiteX200" fmla="*/ 601804 w 1166050"/>
                  <a:gd name="connsiteY200" fmla="*/ 806508 h 894132"/>
                  <a:gd name="connsiteX201" fmla="*/ 602698 w 1166050"/>
                  <a:gd name="connsiteY201" fmla="*/ 805614 h 894132"/>
                  <a:gd name="connsiteX202" fmla="*/ 605381 w 1166050"/>
                  <a:gd name="connsiteY202" fmla="*/ 802037 h 894132"/>
                  <a:gd name="connsiteX203" fmla="*/ 607169 w 1166050"/>
                  <a:gd name="connsiteY203" fmla="*/ 798461 h 894132"/>
                  <a:gd name="connsiteX204" fmla="*/ 607169 w 1166050"/>
                  <a:gd name="connsiteY204" fmla="*/ 797567 h 894132"/>
                  <a:gd name="connsiteX205" fmla="*/ 608958 w 1166050"/>
                  <a:gd name="connsiteY205" fmla="*/ 793990 h 894132"/>
                  <a:gd name="connsiteX206" fmla="*/ 608958 w 1166050"/>
                  <a:gd name="connsiteY206" fmla="*/ 793096 h 894132"/>
                  <a:gd name="connsiteX207" fmla="*/ 609852 w 1166050"/>
                  <a:gd name="connsiteY207" fmla="*/ 791308 h 894132"/>
                  <a:gd name="connsiteX208" fmla="*/ 610746 w 1166050"/>
                  <a:gd name="connsiteY208" fmla="*/ 788625 h 894132"/>
                  <a:gd name="connsiteX209" fmla="*/ 610746 w 1166050"/>
                  <a:gd name="connsiteY209" fmla="*/ 787731 h 894132"/>
                  <a:gd name="connsiteX210" fmla="*/ 617900 w 1166050"/>
                  <a:gd name="connsiteY210" fmla="*/ 778790 h 894132"/>
                  <a:gd name="connsiteX211" fmla="*/ 617005 w 1166050"/>
                  <a:gd name="connsiteY211" fmla="*/ 778790 h 894132"/>
                  <a:gd name="connsiteX212" fmla="*/ 610746 w 1166050"/>
                  <a:gd name="connsiteY212" fmla="*/ 784155 h 894132"/>
                  <a:gd name="connsiteX213" fmla="*/ 608063 w 1166050"/>
                  <a:gd name="connsiteY213" fmla="*/ 781472 h 894132"/>
                  <a:gd name="connsiteX214" fmla="*/ 611640 w 1166050"/>
                  <a:gd name="connsiteY214" fmla="*/ 777896 h 894132"/>
                  <a:gd name="connsiteX215" fmla="*/ 620582 w 1166050"/>
                  <a:gd name="connsiteY215" fmla="*/ 768954 h 894132"/>
                  <a:gd name="connsiteX216" fmla="*/ 625948 w 1166050"/>
                  <a:gd name="connsiteY216" fmla="*/ 765378 h 894132"/>
                  <a:gd name="connsiteX217" fmla="*/ 626842 w 1166050"/>
                  <a:gd name="connsiteY217" fmla="*/ 764484 h 894132"/>
                  <a:gd name="connsiteX218" fmla="*/ 630419 w 1166050"/>
                  <a:gd name="connsiteY218" fmla="*/ 760013 h 894132"/>
                  <a:gd name="connsiteX219" fmla="*/ 694802 w 1166050"/>
                  <a:gd name="connsiteY219" fmla="*/ 734977 h 894132"/>
                  <a:gd name="connsiteX220" fmla="*/ 721628 w 1166050"/>
                  <a:gd name="connsiteY220" fmla="*/ 734977 h 894132"/>
                  <a:gd name="connsiteX221" fmla="*/ 736830 w 1166050"/>
                  <a:gd name="connsiteY221" fmla="*/ 738554 h 894132"/>
                  <a:gd name="connsiteX222" fmla="*/ 693908 w 1166050"/>
                  <a:gd name="connsiteY222" fmla="*/ 760013 h 894132"/>
                  <a:gd name="connsiteX223" fmla="*/ 728782 w 1166050"/>
                  <a:gd name="connsiteY223" fmla="*/ 641988 h 894132"/>
                  <a:gd name="connsiteX224" fmla="*/ 735935 w 1166050"/>
                  <a:gd name="connsiteY224" fmla="*/ 638411 h 894132"/>
                  <a:gd name="connsiteX225" fmla="*/ 722522 w 1166050"/>
                  <a:gd name="connsiteY225" fmla="*/ 638411 h 894132"/>
                  <a:gd name="connsiteX226" fmla="*/ 720734 w 1166050"/>
                  <a:gd name="connsiteY226" fmla="*/ 634834 h 894132"/>
                  <a:gd name="connsiteX227" fmla="*/ 693908 w 1166050"/>
                  <a:gd name="connsiteY227" fmla="*/ 641988 h 894132"/>
                  <a:gd name="connsiteX228" fmla="*/ 658139 w 1166050"/>
                  <a:gd name="connsiteY228" fmla="*/ 657188 h 894132"/>
                  <a:gd name="connsiteX229" fmla="*/ 604486 w 1166050"/>
                  <a:gd name="connsiteY229" fmla="*/ 685800 h 894132"/>
                  <a:gd name="connsiteX230" fmla="*/ 602698 w 1166050"/>
                  <a:gd name="connsiteY230" fmla="*/ 682223 h 894132"/>
                  <a:gd name="connsiteX231" fmla="*/ 614323 w 1166050"/>
                  <a:gd name="connsiteY231" fmla="*/ 670600 h 894132"/>
                  <a:gd name="connsiteX232" fmla="*/ 612534 w 1166050"/>
                  <a:gd name="connsiteY232" fmla="*/ 667023 h 894132"/>
                  <a:gd name="connsiteX233" fmla="*/ 661716 w 1166050"/>
                  <a:gd name="connsiteY233" fmla="*/ 623211 h 894132"/>
                  <a:gd name="connsiteX234" fmla="*/ 661716 w 1166050"/>
                  <a:gd name="connsiteY234" fmla="*/ 617846 h 894132"/>
                  <a:gd name="connsiteX235" fmla="*/ 678706 w 1166050"/>
                  <a:gd name="connsiteY235" fmla="*/ 599069 h 894132"/>
                  <a:gd name="connsiteX236" fmla="*/ 695696 w 1166050"/>
                  <a:gd name="connsiteY236" fmla="*/ 583869 h 894132"/>
                  <a:gd name="connsiteX237" fmla="*/ 690331 w 1166050"/>
                  <a:gd name="connsiteY237" fmla="*/ 578504 h 894132"/>
                  <a:gd name="connsiteX238" fmla="*/ 669764 w 1166050"/>
                  <a:gd name="connsiteY238" fmla="*/ 576716 h 894132"/>
                  <a:gd name="connsiteX239" fmla="*/ 680494 w 1166050"/>
                  <a:gd name="connsiteY239" fmla="*/ 570457 h 894132"/>
                  <a:gd name="connsiteX240" fmla="*/ 676918 w 1166050"/>
                  <a:gd name="connsiteY240" fmla="*/ 567774 h 894132"/>
                  <a:gd name="connsiteX241" fmla="*/ 684965 w 1166050"/>
                  <a:gd name="connsiteY241" fmla="*/ 559727 h 894132"/>
                  <a:gd name="connsiteX242" fmla="*/ 705532 w 1166050"/>
                  <a:gd name="connsiteY242" fmla="*/ 552574 h 894132"/>
                  <a:gd name="connsiteX243" fmla="*/ 667975 w 1166050"/>
                  <a:gd name="connsiteY243" fmla="*/ 548998 h 894132"/>
                  <a:gd name="connsiteX244" fmla="*/ 710003 w 1166050"/>
                  <a:gd name="connsiteY244" fmla="*/ 498032 h 894132"/>
                  <a:gd name="connsiteX245" fmla="*/ 715369 w 1166050"/>
                  <a:gd name="connsiteY245" fmla="*/ 499820 h 894132"/>
                  <a:gd name="connsiteX246" fmla="*/ 701955 w 1166050"/>
                  <a:gd name="connsiteY246" fmla="*/ 516809 h 894132"/>
                  <a:gd name="connsiteX247" fmla="*/ 742195 w 1166050"/>
                  <a:gd name="connsiteY247" fmla="*/ 526644 h 894132"/>
                  <a:gd name="connsiteX248" fmla="*/ 735041 w 1166050"/>
                  <a:gd name="connsiteY248" fmla="*/ 528433 h 894132"/>
                  <a:gd name="connsiteX249" fmla="*/ 761868 w 1166050"/>
                  <a:gd name="connsiteY249" fmla="*/ 536480 h 894132"/>
                  <a:gd name="connsiteX250" fmla="*/ 746666 w 1166050"/>
                  <a:gd name="connsiteY250" fmla="*/ 536480 h 894132"/>
                  <a:gd name="connsiteX251" fmla="*/ 898682 w 1166050"/>
                  <a:gd name="connsiteY251" fmla="*/ 597281 h 894132"/>
                  <a:gd name="connsiteX252" fmla="*/ 782434 w 1166050"/>
                  <a:gd name="connsiteY252" fmla="*/ 633046 h 894132"/>
                  <a:gd name="connsiteX253" fmla="*/ 769021 w 1166050"/>
                  <a:gd name="connsiteY253" fmla="*/ 631258 h 894132"/>
                  <a:gd name="connsiteX254" fmla="*/ 767233 w 1166050"/>
                  <a:gd name="connsiteY254" fmla="*/ 636623 h 894132"/>
                  <a:gd name="connsiteX255" fmla="*/ 750243 w 1166050"/>
                  <a:gd name="connsiteY255" fmla="*/ 640199 h 894132"/>
                  <a:gd name="connsiteX256" fmla="*/ 728782 w 1166050"/>
                  <a:gd name="connsiteY256" fmla="*/ 641988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166050" h="894132">
                    <a:moveTo>
                      <a:pt x="1023871" y="790414"/>
                    </a:moveTo>
                    <a:cubicBezTo>
                      <a:pt x="1033708" y="780578"/>
                      <a:pt x="1043544" y="770743"/>
                      <a:pt x="1052486" y="760013"/>
                    </a:cubicBezTo>
                    <a:cubicBezTo>
                      <a:pt x="1070370" y="739448"/>
                      <a:pt x="1088254" y="720671"/>
                      <a:pt x="1108821" y="702789"/>
                    </a:cubicBezTo>
                    <a:cubicBezTo>
                      <a:pt x="1115081" y="697424"/>
                      <a:pt x="1121340" y="692059"/>
                      <a:pt x="1127600" y="688482"/>
                    </a:cubicBezTo>
                    <a:cubicBezTo>
                      <a:pt x="1129388" y="686694"/>
                      <a:pt x="1129388" y="683118"/>
                      <a:pt x="1131177" y="681329"/>
                    </a:cubicBezTo>
                    <a:cubicBezTo>
                      <a:pt x="1123129" y="684906"/>
                      <a:pt x="1117763" y="691165"/>
                      <a:pt x="1108821" y="694741"/>
                    </a:cubicBezTo>
                    <a:cubicBezTo>
                      <a:pt x="1107033" y="694741"/>
                      <a:pt x="1105244" y="692953"/>
                      <a:pt x="1107033" y="691165"/>
                    </a:cubicBezTo>
                    <a:cubicBezTo>
                      <a:pt x="1113292" y="686694"/>
                      <a:pt x="1119552" y="682223"/>
                      <a:pt x="1124917" y="677753"/>
                    </a:cubicBezTo>
                    <a:lnTo>
                      <a:pt x="1124023" y="677753"/>
                    </a:lnTo>
                    <a:cubicBezTo>
                      <a:pt x="1122234" y="677753"/>
                      <a:pt x="1122234" y="675965"/>
                      <a:pt x="1122234" y="674176"/>
                    </a:cubicBezTo>
                    <a:cubicBezTo>
                      <a:pt x="1099879" y="670600"/>
                      <a:pt x="1083783" y="685800"/>
                      <a:pt x="1068582" y="699212"/>
                    </a:cubicBezTo>
                    <a:cubicBezTo>
                      <a:pt x="1065005" y="701000"/>
                      <a:pt x="1061428" y="697424"/>
                      <a:pt x="1060534" y="697424"/>
                    </a:cubicBezTo>
                    <a:cubicBezTo>
                      <a:pt x="1035496" y="705471"/>
                      <a:pt x="1016718" y="727824"/>
                      <a:pt x="991680" y="737660"/>
                    </a:cubicBezTo>
                    <a:lnTo>
                      <a:pt x="991680" y="734083"/>
                    </a:lnTo>
                    <a:cubicBezTo>
                      <a:pt x="981843" y="737660"/>
                      <a:pt x="972007" y="743919"/>
                      <a:pt x="961277" y="745707"/>
                    </a:cubicBezTo>
                    <a:cubicBezTo>
                      <a:pt x="946075" y="749283"/>
                      <a:pt x="932662" y="747495"/>
                      <a:pt x="919249" y="747495"/>
                    </a:cubicBezTo>
                    <a:cubicBezTo>
                      <a:pt x="898682" y="749283"/>
                      <a:pt x="878115" y="753754"/>
                      <a:pt x="857548" y="758225"/>
                    </a:cubicBezTo>
                    <a:cubicBezTo>
                      <a:pt x="856654" y="758225"/>
                      <a:pt x="856654" y="758225"/>
                      <a:pt x="855760" y="759119"/>
                    </a:cubicBezTo>
                    <a:cubicBezTo>
                      <a:pt x="845029" y="761801"/>
                      <a:pt x="834299" y="766272"/>
                      <a:pt x="824462" y="771637"/>
                    </a:cubicBezTo>
                    <a:lnTo>
                      <a:pt x="820885" y="775213"/>
                    </a:lnTo>
                    <a:cubicBezTo>
                      <a:pt x="817309" y="778790"/>
                      <a:pt x="813732" y="783261"/>
                      <a:pt x="809261" y="785049"/>
                    </a:cubicBezTo>
                    <a:cubicBezTo>
                      <a:pt x="798530" y="790414"/>
                      <a:pt x="790482" y="799355"/>
                      <a:pt x="781540" y="807402"/>
                    </a:cubicBezTo>
                    <a:cubicBezTo>
                      <a:pt x="780646" y="808296"/>
                      <a:pt x="779752" y="808296"/>
                      <a:pt x="778858" y="808296"/>
                    </a:cubicBezTo>
                    <a:cubicBezTo>
                      <a:pt x="769915" y="817238"/>
                      <a:pt x="760973" y="826179"/>
                      <a:pt x="752031" y="834226"/>
                    </a:cubicBezTo>
                    <a:cubicBezTo>
                      <a:pt x="751137" y="835120"/>
                      <a:pt x="748454" y="835120"/>
                      <a:pt x="746666" y="835120"/>
                    </a:cubicBezTo>
                    <a:cubicBezTo>
                      <a:pt x="746666" y="834226"/>
                      <a:pt x="747560" y="834226"/>
                      <a:pt x="747560" y="833332"/>
                    </a:cubicBezTo>
                    <a:cubicBezTo>
                      <a:pt x="749349" y="830650"/>
                      <a:pt x="750243" y="828861"/>
                      <a:pt x="752031" y="826179"/>
                    </a:cubicBezTo>
                    <a:lnTo>
                      <a:pt x="757396" y="818132"/>
                    </a:lnTo>
                    <a:cubicBezTo>
                      <a:pt x="760079" y="814555"/>
                      <a:pt x="761868" y="810979"/>
                      <a:pt x="764550" y="808296"/>
                    </a:cubicBezTo>
                    <a:cubicBezTo>
                      <a:pt x="765444" y="807402"/>
                      <a:pt x="765444" y="806508"/>
                      <a:pt x="764550" y="806508"/>
                    </a:cubicBezTo>
                    <a:cubicBezTo>
                      <a:pt x="763656" y="805614"/>
                      <a:pt x="762762" y="805614"/>
                      <a:pt x="761868" y="805614"/>
                    </a:cubicBezTo>
                    <a:cubicBezTo>
                      <a:pt x="769915" y="797567"/>
                      <a:pt x="780646" y="790414"/>
                      <a:pt x="790482" y="784155"/>
                    </a:cubicBezTo>
                    <a:cubicBezTo>
                      <a:pt x="789588" y="784155"/>
                      <a:pt x="787800" y="783261"/>
                      <a:pt x="788694" y="782366"/>
                    </a:cubicBezTo>
                    <a:cubicBezTo>
                      <a:pt x="789588" y="780578"/>
                      <a:pt x="790482" y="779684"/>
                      <a:pt x="791377" y="777896"/>
                    </a:cubicBezTo>
                    <a:cubicBezTo>
                      <a:pt x="791377" y="777002"/>
                      <a:pt x="791377" y="777002"/>
                      <a:pt x="792271" y="776107"/>
                    </a:cubicBezTo>
                    <a:cubicBezTo>
                      <a:pt x="792271" y="775213"/>
                      <a:pt x="791377" y="775213"/>
                      <a:pt x="791377" y="774319"/>
                    </a:cubicBezTo>
                    <a:lnTo>
                      <a:pt x="783329" y="779684"/>
                    </a:lnTo>
                    <a:cubicBezTo>
                      <a:pt x="778858" y="783261"/>
                      <a:pt x="776175" y="790414"/>
                      <a:pt x="769915" y="790414"/>
                    </a:cubicBezTo>
                    <a:lnTo>
                      <a:pt x="767233" y="790414"/>
                    </a:lnTo>
                    <a:cubicBezTo>
                      <a:pt x="766339" y="790414"/>
                      <a:pt x="765444" y="790414"/>
                      <a:pt x="765444" y="789519"/>
                    </a:cubicBezTo>
                    <a:lnTo>
                      <a:pt x="765444" y="788625"/>
                    </a:lnTo>
                    <a:cubicBezTo>
                      <a:pt x="765444" y="787731"/>
                      <a:pt x="766339" y="787731"/>
                      <a:pt x="766339" y="786837"/>
                    </a:cubicBezTo>
                    <a:cubicBezTo>
                      <a:pt x="766339" y="785943"/>
                      <a:pt x="767233" y="785943"/>
                      <a:pt x="767233" y="785049"/>
                    </a:cubicBezTo>
                    <a:cubicBezTo>
                      <a:pt x="767233" y="785049"/>
                      <a:pt x="767233" y="784155"/>
                      <a:pt x="768127" y="784155"/>
                    </a:cubicBezTo>
                    <a:cubicBezTo>
                      <a:pt x="768127" y="783261"/>
                      <a:pt x="769021" y="782366"/>
                      <a:pt x="769021" y="782366"/>
                    </a:cubicBezTo>
                    <a:cubicBezTo>
                      <a:pt x="769021" y="781472"/>
                      <a:pt x="769915" y="781472"/>
                      <a:pt x="769915" y="780578"/>
                    </a:cubicBezTo>
                    <a:cubicBezTo>
                      <a:pt x="770810" y="779684"/>
                      <a:pt x="771704" y="777896"/>
                      <a:pt x="771704" y="777002"/>
                    </a:cubicBezTo>
                    <a:cubicBezTo>
                      <a:pt x="771704" y="776107"/>
                      <a:pt x="772598" y="776107"/>
                      <a:pt x="772598" y="775213"/>
                    </a:cubicBezTo>
                    <a:cubicBezTo>
                      <a:pt x="773492" y="774319"/>
                      <a:pt x="773492" y="773425"/>
                      <a:pt x="774387" y="772531"/>
                    </a:cubicBezTo>
                    <a:cubicBezTo>
                      <a:pt x="775281" y="770743"/>
                      <a:pt x="774387" y="769849"/>
                      <a:pt x="773492" y="769849"/>
                    </a:cubicBezTo>
                    <a:cubicBezTo>
                      <a:pt x="776175" y="765378"/>
                      <a:pt x="780646" y="762695"/>
                      <a:pt x="785117" y="760013"/>
                    </a:cubicBezTo>
                    <a:lnTo>
                      <a:pt x="784223" y="760013"/>
                    </a:lnTo>
                    <a:cubicBezTo>
                      <a:pt x="790482" y="756437"/>
                      <a:pt x="797636" y="752860"/>
                      <a:pt x="803895" y="749283"/>
                    </a:cubicBezTo>
                    <a:lnTo>
                      <a:pt x="806578" y="746601"/>
                    </a:lnTo>
                    <a:cubicBezTo>
                      <a:pt x="796742" y="750178"/>
                      <a:pt x="788694" y="754648"/>
                      <a:pt x="779752" y="760013"/>
                    </a:cubicBezTo>
                    <a:cubicBezTo>
                      <a:pt x="779752" y="760013"/>
                      <a:pt x="777963" y="760907"/>
                      <a:pt x="777069" y="761801"/>
                    </a:cubicBezTo>
                    <a:cubicBezTo>
                      <a:pt x="777069" y="761801"/>
                      <a:pt x="775281" y="762695"/>
                      <a:pt x="772598" y="760013"/>
                    </a:cubicBezTo>
                    <a:lnTo>
                      <a:pt x="772598" y="759119"/>
                    </a:lnTo>
                    <a:cubicBezTo>
                      <a:pt x="774387" y="755542"/>
                      <a:pt x="779752" y="753754"/>
                      <a:pt x="782434" y="751072"/>
                    </a:cubicBezTo>
                    <a:cubicBezTo>
                      <a:pt x="784223" y="751072"/>
                      <a:pt x="786011" y="751072"/>
                      <a:pt x="786011" y="752860"/>
                    </a:cubicBezTo>
                    <a:cubicBezTo>
                      <a:pt x="840558" y="710836"/>
                      <a:pt x="914778" y="720671"/>
                      <a:pt x="977372" y="699212"/>
                    </a:cubicBezTo>
                    <a:cubicBezTo>
                      <a:pt x="982738" y="695635"/>
                      <a:pt x="987209" y="692059"/>
                      <a:pt x="992574" y="689377"/>
                    </a:cubicBezTo>
                    <a:cubicBezTo>
                      <a:pt x="1000622" y="685800"/>
                      <a:pt x="1007775" y="677753"/>
                      <a:pt x="1017612" y="672388"/>
                    </a:cubicBezTo>
                    <a:cubicBezTo>
                      <a:pt x="1031025" y="662553"/>
                      <a:pt x="1040861" y="650035"/>
                      <a:pt x="1046227" y="633940"/>
                    </a:cubicBezTo>
                    <a:cubicBezTo>
                      <a:pt x="1046227" y="632152"/>
                      <a:pt x="1044438" y="630364"/>
                      <a:pt x="1044438" y="630364"/>
                    </a:cubicBezTo>
                    <a:cubicBezTo>
                      <a:pt x="1022083" y="653611"/>
                      <a:pt x="997045" y="672388"/>
                      <a:pt x="970219" y="685800"/>
                    </a:cubicBezTo>
                    <a:cubicBezTo>
                      <a:pt x="934450" y="704577"/>
                      <a:pt x="895999" y="701000"/>
                      <a:pt x="858442" y="706365"/>
                    </a:cubicBezTo>
                    <a:cubicBezTo>
                      <a:pt x="860231" y="702789"/>
                      <a:pt x="863808" y="702789"/>
                      <a:pt x="866490" y="702789"/>
                    </a:cubicBezTo>
                    <a:cubicBezTo>
                      <a:pt x="866490" y="697424"/>
                      <a:pt x="870067" y="695635"/>
                      <a:pt x="873644" y="692953"/>
                    </a:cubicBezTo>
                    <a:lnTo>
                      <a:pt x="879009" y="692953"/>
                    </a:lnTo>
                    <a:cubicBezTo>
                      <a:pt x="880798" y="692953"/>
                      <a:pt x="880798" y="689377"/>
                      <a:pt x="882586" y="689377"/>
                    </a:cubicBezTo>
                    <a:cubicBezTo>
                      <a:pt x="886163" y="689377"/>
                      <a:pt x="891528" y="687588"/>
                      <a:pt x="889740" y="687588"/>
                    </a:cubicBezTo>
                    <a:cubicBezTo>
                      <a:pt x="884374" y="680435"/>
                      <a:pt x="874538" y="692953"/>
                      <a:pt x="866490" y="687588"/>
                    </a:cubicBezTo>
                    <a:cubicBezTo>
                      <a:pt x="870067" y="684012"/>
                      <a:pt x="868279" y="679541"/>
                      <a:pt x="871855" y="677753"/>
                    </a:cubicBezTo>
                    <a:lnTo>
                      <a:pt x="879009" y="677753"/>
                    </a:lnTo>
                    <a:cubicBezTo>
                      <a:pt x="879009" y="674176"/>
                      <a:pt x="882586" y="670600"/>
                      <a:pt x="882586" y="670600"/>
                    </a:cubicBezTo>
                    <a:cubicBezTo>
                      <a:pt x="907624" y="655400"/>
                      <a:pt x="931768" y="643776"/>
                      <a:pt x="955017" y="630364"/>
                    </a:cubicBezTo>
                    <a:cubicBezTo>
                      <a:pt x="949652" y="630364"/>
                      <a:pt x="946969" y="635729"/>
                      <a:pt x="941604" y="632152"/>
                    </a:cubicBezTo>
                    <a:cubicBezTo>
                      <a:pt x="945181" y="632152"/>
                      <a:pt x="941604" y="626787"/>
                      <a:pt x="945181" y="626787"/>
                    </a:cubicBezTo>
                    <a:cubicBezTo>
                      <a:pt x="963959" y="621422"/>
                      <a:pt x="979161" y="611587"/>
                      <a:pt x="997939" y="604434"/>
                    </a:cubicBezTo>
                    <a:cubicBezTo>
                      <a:pt x="990785" y="604434"/>
                      <a:pt x="986314" y="609799"/>
                      <a:pt x="979161" y="604434"/>
                    </a:cubicBezTo>
                    <a:cubicBezTo>
                      <a:pt x="982738" y="602646"/>
                      <a:pt x="984526" y="599069"/>
                      <a:pt x="988997" y="599069"/>
                    </a:cubicBezTo>
                    <a:lnTo>
                      <a:pt x="988997" y="593704"/>
                    </a:lnTo>
                    <a:cubicBezTo>
                      <a:pt x="988997" y="591916"/>
                      <a:pt x="990785" y="591916"/>
                      <a:pt x="992574" y="591916"/>
                    </a:cubicBezTo>
                    <a:cubicBezTo>
                      <a:pt x="990785" y="591916"/>
                      <a:pt x="988997" y="590128"/>
                      <a:pt x="988997" y="590128"/>
                    </a:cubicBezTo>
                    <a:cubicBezTo>
                      <a:pt x="990785" y="586551"/>
                      <a:pt x="996151" y="588340"/>
                      <a:pt x="998833" y="584763"/>
                    </a:cubicBezTo>
                    <a:cubicBezTo>
                      <a:pt x="997045" y="584763"/>
                      <a:pt x="993468" y="584763"/>
                      <a:pt x="993468" y="582975"/>
                    </a:cubicBezTo>
                    <a:cubicBezTo>
                      <a:pt x="998833" y="575822"/>
                      <a:pt x="1006881" y="574928"/>
                      <a:pt x="1015823" y="573139"/>
                    </a:cubicBezTo>
                    <a:cubicBezTo>
                      <a:pt x="1014035" y="569563"/>
                      <a:pt x="1008670" y="573139"/>
                      <a:pt x="1008670" y="569563"/>
                    </a:cubicBezTo>
                    <a:cubicBezTo>
                      <a:pt x="1008670" y="567774"/>
                      <a:pt x="1010458" y="567774"/>
                      <a:pt x="1012247" y="567774"/>
                    </a:cubicBezTo>
                    <a:lnTo>
                      <a:pt x="1008670" y="567774"/>
                    </a:lnTo>
                    <a:cubicBezTo>
                      <a:pt x="1005093" y="565986"/>
                      <a:pt x="1006881" y="562410"/>
                      <a:pt x="1006881" y="560621"/>
                    </a:cubicBezTo>
                    <a:cubicBezTo>
                      <a:pt x="1016718" y="548998"/>
                      <a:pt x="1016718" y="533797"/>
                      <a:pt x="1022083" y="520385"/>
                    </a:cubicBezTo>
                    <a:cubicBezTo>
                      <a:pt x="1020294" y="520385"/>
                      <a:pt x="1018506" y="520385"/>
                      <a:pt x="1018506" y="518597"/>
                    </a:cubicBezTo>
                    <a:cubicBezTo>
                      <a:pt x="1001516" y="537374"/>
                      <a:pt x="974690" y="543633"/>
                      <a:pt x="949652" y="550786"/>
                    </a:cubicBezTo>
                    <a:lnTo>
                      <a:pt x="938027" y="550786"/>
                    </a:lnTo>
                    <a:cubicBezTo>
                      <a:pt x="929979" y="554362"/>
                      <a:pt x="917460" y="554362"/>
                      <a:pt x="909412" y="548998"/>
                    </a:cubicBezTo>
                    <a:cubicBezTo>
                      <a:pt x="902259" y="545421"/>
                      <a:pt x="899576" y="540950"/>
                      <a:pt x="892422" y="535586"/>
                    </a:cubicBezTo>
                    <a:cubicBezTo>
                      <a:pt x="879009" y="527538"/>
                      <a:pt x="865596" y="520385"/>
                      <a:pt x="850394" y="515021"/>
                    </a:cubicBezTo>
                    <a:cubicBezTo>
                      <a:pt x="808367" y="501609"/>
                      <a:pt x="764550" y="494456"/>
                      <a:pt x="720734" y="496244"/>
                    </a:cubicBezTo>
                    <a:cubicBezTo>
                      <a:pt x="739512" y="486408"/>
                      <a:pt x="760079" y="485514"/>
                      <a:pt x="779752" y="479255"/>
                    </a:cubicBezTo>
                    <a:cubicBezTo>
                      <a:pt x="808367" y="471208"/>
                      <a:pt x="835193" y="460479"/>
                      <a:pt x="865596" y="462267"/>
                    </a:cubicBezTo>
                    <a:cubicBezTo>
                      <a:pt x="860231" y="460479"/>
                      <a:pt x="853971" y="462267"/>
                      <a:pt x="848606" y="462267"/>
                    </a:cubicBezTo>
                    <a:cubicBezTo>
                      <a:pt x="825357" y="460479"/>
                      <a:pt x="801213" y="467632"/>
                      <a:pt x="776175" y="472102"/>
                    </a:cubicBezTo>
                    <a:cubicBezTo>
                      <a:pt x="759185" y="475679"/>
                      <a:pt x="743983" y="481938"/>
                      <a:pt x="726993" y="485514"/>
                    </a:cubicBezTo>
                    <a:cubicBezTo>
                      <a:pt x="717157" y="489091"/>
                      <a:pt x="711792" y="498926"/>
                      <a:pt x="700167" y="497138"/>
                    </a:cubicBezTo>
                    <a:lnTo>
                      <a:pt x="700167" y="491773"/>
                    </a:lnTo>
                    <a:cubicBezTo>
                      <a:pt x="717157" y="471208"/>
                      <a:pt x="737724" y="451537"/>
                      <a:pt x="764550" y="449749"/>
                    </a:cubicBezTo>
                    <a:cubicBezTo>
                      <a:pt x="794953" y="444384"/>
                      <a:pt x="823568" y="449749"/>
                      <a:pt x="853971" y="453325"/>
                    </a:cubicBezTo>
                    <a:cubicBezTo>
                      <a:pt x="876327" y="455114"/>
                      <a:pt x="895999" y="460479"/>
                      <a:pt x="918354" y="464949"/>
                    </a:cubicBezTo>
                    <a:cubicBezTo>
                      <a:pt x="926402" y="464949"/>
                      <a:pt x="928191" y="478361"/>
                      <a:pt x="935344" y="480149"/>
                    </a:cubicBezTo>
                    <a:cubicBezTo>
                      <a:pt x="945181" y="483726"/>
                      <a:pt x="955911" y="480149"/>
                      <a:pt x="965748" y="487302"/>
                    </a:cubicBezTo>
                    <a:cubicBezTo>
                      <a:pt x="965748" y="483726"/>
                      <a:pt x="963959" y="480149"/>
                      <a:pt x="965748" y="477467"/>
                    </a:cubicBezTo>
                    <a:cubicBezTo>
                      <a:pt x="972901" y="470314"/>
                      <a:pt x="980949" y="479255"/>
                      <a:pt x="988103" y="475679"/>
                    </a:cubicBezTo>
                    <a:cubicBezTo>
                      <a:pt x="1001516" y="467632"/>
                      <a:pt x="976478" y="452431"/>
                      <a:pt x="969324" y="439913"/>
                    </a:cubicBezTo>
                    <a:cubicBezTo>
                      <a:pt x="969324" y="438125"/>
                      <a:pt x="971113" y="436337"/>
                      <a:pt x="971113" y="436337"/>
                    </a:cubicBezTo>
                    <a:cubicBezTo>
                      <a:pt x="984526" y="447961"/>
                      <a:pt x="994362" y="461373"/>
                      <a:pt x="1011352" y="470314"/>
                    </a:cubicBezTo>
                    <a:cubicBezTo>
                      <a:pt x="1019400" y="473890"/>
                      <a:pt x="1039967" y="478361"/>
                      <a:pt x="1036390" y="468526"/>
                    </a:cubicBezTo>
                    <a:cubicBezTo>
                      <a:pt x="1028342" y="449749"/>
                      <a:pt x="1011352" y="434549"/>
                      <a:pt x="997045" y="417560"/>
                    </a:cubicBezTo>
                    <a:lnTo>
                      <a:pt x="997045" y="410407"/>
                    </a:lnTo>
                    <a:cubicBezTo>
                      <a:pt x="993468" y="410407"/>
                      <a:pt x="993468" y="408619"/>
                      <a:pt x="991680" y="406831"/>
                    </a:cubicBezTo>
                    <a:lnTo>
                      <a:pt x="991680" y="399677"/>
                    </a:lnTo>
                    <a:cubicBezTo>
                      <a:pt x="984526" y="396101"/>
                      <a:pt x="986314" y="389842"/>
                      <a:pt x="983632" y="384477"/>
                    </a:cubicBezTo>
                    <a:cubicBezTo>
                      <a:pt x="978267" y="376430"/>
                      <a:pt x="981843" y="363912"/>
                      <a:pt x="978267" y="354077"/>
                    </a:cubicBezTo>
                    <a:cubicBezTo>
                      <a:pt x="974690" y="344241"/>
                      <a:pt x="972901" y="335300"/>
                      <a:pt x="971113" y="325464"/>
                    </a:cubicBezTo>
                    <a:cubicBezTo>
                      <a:pt x="965748" y="296852"/>
                      <a:pt x="959488" y="271816"/>
                      <a:pt x="955911" y="244098"/>
                    </a:cubicBezTo>
                    <a:cubicBezTo>
                      <a:pt x="952334" y="211910"/>
                      <a:pt x="974690" y="186874"/>
                      <a:pt x="989891" y="158262"/>
                    </a:cubicBezTo>
                    <a:cubicBezTo>
                      <a:pt x="1001516" y="137696"/>
                      <a:pt x="1014929" y="118026"/>
                      <a:pt x="1037284" y="104614"/>
                    </a:cubicBezTo>
                    <a:cubicBezTo>
                      <a:pt x="1042650" y="84049"/>
                      <a:pt x="1056063" y="67060"/>
                      <a:pt x="1069476" y="50966"/>
                    </a:cubicBezTo>
                    <a:cubicBezTo>
                      <a:pt x="1082889" y="34871"/>
                      <a:pt x="1105244" y="24142"/>
                      <a:pt x="1121340" y="16989"/>
                    </a:cubicBezTo>
                    <a:cubicBezTo>
                      <a:pt x="1144590" y="6259"/>
                      <a:pt x="1166051" y="0"/>
                      <a:pt x="1166051" y="0"/>
                    </a:cubicBezTo>
                    <a:lnTo>
                      <a:pt x="0" y="0"/>
                    </a:lnTo>
                    <a:lnTo>
                      <a:pt x="0" y="894133"/>
                    </a:lnTo>
                    <a:lnTo>
                      <a:pt x="828933" y="894133"/>
                    </a:lnTo>
                    <a:cubicBezTo>
                      <a:pt x="861125" y="870886"/>
                      <a:pt x="893317" y="860156"/>
                      <a:pt x="938027" y="837803"/>
                    </a:cubicBezTo>
                    <a:cubicBezTo>
                      <a:pt x="959488" y="828861"/>
                      <a:pt x="1007775" y="806508"/>
                      <a:pt x="1023871" y="790414"/>
                    </a:cubicBezTo>
                    <a:moveTo>
                      <a:pt x="764550" y="668812"/>
                    </a:moveTo>
                    <a:cubicBezTo>
                      <a:pt x="760973" y="668812"/>
                      <a:pt x="754714" y="670600"/>
                      <a:pt x="756502" y="667023"/>
                    </a:cubicBezTo>
                    <a:cubicBezTo>
                      <a:pt x="758291" y="658976"/>
                      <a:pt x="769915" y="658976"/>
                      <a:pt x="777069" y="655400"/>
                    </a:cubicBezTo>
                    <a:cubicBezTo>
                      <a:pt x="780646" y="653611"/>
                      <a:pt x="785117" y="650035"/>
                      <a:pt x="788694" y="651823"/>
                    </a:cubicBezTo>
                    <a:cubicBezTo>
                      <a:pt x="792271" y="657188"/>
                      <a:pt x="796742" y="655400"/>
                      <a:pt x="800319" y="658976"/>
                    </a:cubicBezTo>
                    <a:cubicBezTo>
                      <a:pt x="789588" y="668812"/>
                      <a:pt x="776175" y="664341"/>
                      <a:pt x="764550" y="668812"/>
                    </a:cubicBezTo>
                    <a:moveTo>
                      <a:pt x="505229" y="632152"/>
                    </a:moveTo>
                    <a:cubicBezTo>
                      <a:pt x="505229" y="632152"/>
                      <a:pt x="503441" y="630364"/>
                      <a:pt x="503441" y="628576"/>
                    </a:cubicBezTo>
                    <a:cubicBezTo>
                      <a:pt x="525796" y="599963"/>
                      <a:pt x="541892" y="573139"/>
                      <a:pt x="557988" y="542739"/>
                    </a:cubicBezTo>
                    <a:cubicBezTo>
                      <a:pt x="580343" y="531115"/>
                      <a:pt x="598227" y="514126"/>
                      <a:pt x="615217" y="495350"/>
                    </a:cubicBezTo>
                    <a:cubicBezTo>
                      <a:pt x="643832" y="464949"/>
                      <a:pt x="674235" y="438125"/>
                      <a:pt x="710003" y="421137"/>
                    </a:cubicBezTo>
                    <a:cubicBezTo>
                      <a:pt x="723416" y="415772"/>
                      <a:pt x="740406" y="417560"/>
                      <a:pt x="753820" y="422925"/>
                    </a:cubicBezTo>
                    <a:cubicBezTo>
                      <a:pt x="748454" y="430078"/>
                      <a:pt x="740406" y="428290"/>
                      <a:pt x="733253" y="432760"/>
                    </a:cubicBezTo>
                    <a:cubicBezTo>
                      <a:pt x="731464" y="432760"/>
                      <a:pt x="729676" y="432760"/>
                      <a:pt x="727888" y="430972"/>
                    </a:cubicBezTo>
                    <a:cubicBezTo>
                      <a:pt x="729676" y="429184"/>
                      <a:pt x="729676" y="427396"/>
                      <a:pt x="729676" y="425607"/>
                    </a:cubicBezTo>
                    <a:cubicBezTo>
                      <a:pt x="712686" y="444384"/>
                      <a:pt x="689436" y="452431"/>
                      <a:pt x="676023" y="474785"/>
                    </a:cubicBezTo>
                    <a:cubicBezTo>
                      <a:pt x="666187" y="491773"/>
                      <a:pt x="659033" y="513232"/>
                      <a:pt x="637572" y="518597"/>
                    </a:cubicBezTo>
                    <a:cubicBezTo>
                      <a:pt x="630419" y="520385"/>
                      <a:pt x="639361" y="513232"/>
                      <a:pt x="635784" y="515021"/>
                    </a:cubicBezTo>
                    <a:cubicBezTo>
                      <a:pt x="583025" y="547209"/>
                      <a:pt x="546363" y="586551"/>
                      <a:pt x="505229" y="632152"/>
                    </a:cubicBezTo>
                    <a:moveTo>
                      <a:pt x="645620" y="520385"/>
                    </a:moveTo>
                    <a:cubicBezTo>
                      <a:pt x="643832" y="523962"/>
                      <a:pt x="642043" y="523962"/>
                      <a:pt x="640255" y="527538"/>
                    </a:cubicBezTo>
                    <a:cubicBezTo>
                      <a:pt x="638466" y="531115"/>
                      <a:pt x="636678" y="532903"/>
                      <a:pt x="633101" y="534692"/>
                    </a:cubicBezTo>
                    <a:cubicBezTo>
                      <a:pt x="631313" y="534692"/>
                      <a:pt x="629524" y="534692"/>
                      <a:pt x="629524" y="532903"/>
                    </a:cubicBezTo>
                    <a:cubicBezTo>
                      <a:pt x="631313" y="525750"/>
                      <a:pt x="636678" y="519491"/>
                      <a:pt x="642938" y="517703"/>
                    </a:cubicBezTo>
                    <a:cubicBezTo>
                      <a:pt x="645620" y="516809"/>
                      <a:pt x="645620" y="518597"/>
                      <a:pt x="645620" y="520385"/>
                    </a:cubicBezTo>
                    <a:moveTo>
                      <a:pt x="724311" y="773425"/>
                    </a:moveTo>
                    <a:cubicBezTo>
                      <a:pt x="723416" y="775213"/>
                      <a:pt x="721628" y="777002"/>
                      <a:pt x="719840" y="778790"/>
                    </a:cubicBezTo>
                    <a:cubicBezTo>
                      <a:pt x="721628" y="778790"/>
                      <a:pt x="723416" y="780578"/>
                      <a:pt x="721628" y="781472"/>
                    </a:cubicBezTo>
                    <a:cubicBezTo>
                      <a:pt x="718051" y="785049"/>
                      <a:pt x="713580" y="788625"/>
                      <a:pt x="709109" y="790414"/>
                    </a:cubicBezTo>
                    <a:lnTo>
                      <a:pt x="706426" y="790414"/>
                    </a:lnTo>
                    <a:cubicBezTo>
                      <a:pt x="704638" y="792202"/>
                      <a:pt x="701955" y="793990"/>
                      <a:pt x="700167" y="796673"/>
                    </a:cubicBezTo>
                    <a:cubicBezTo>
                      <a:pt x="698379" y="798461"/>
                      <a:pt x="688542" y="797567"/>
                      <a:pt x="691225" y="794884"/>
                    </a:cubicBezTo>
                    <a:cubicBezTo>
                      <a:pt x="695696" y="791308"/>
                      <a:pt x="699273" y="786837"/>
                      <a:pt x="703744" y="783261"/>
                    </a:cubicBezTo>
                    <a:cubicBezTo>
                      <a:pt x="706426" y="781472"/>
                      <a:pt x="709109" y="778790"/>
                      <a:pt x="710898" y="776107"/>
                    </a:cubicBezTo>
                    <a:cubicBezTo>
                      <a:pt x="711792" y="774319"/>
                      <a:pt x="712686" y="773425"/>
                      <a:pt x="714474" y="772531"/>
                    </a:cubicBezTo>
                    <a:cubicBezTo>
                      <a:pt x="717157" y="770743"/>
                      <a:pt x="726099" y="769849"/>
                      <a:pt x="724311" y="773425"/>
                    </a:cubicBezTo>
                    <a:moveTo>
                      <a:pt x="693908" y="760013"/>
                    </a:moveTo>
                    <a:cubicBezTo>
                      <a:pt x="686754" y="764484"/>
                      <a:pt x="680494" y="768954"/>
                      <a:pt x="674235" y="773425"/>
                    </a:cubicBezTo>
                    <a:cubicBezTo>
                      <a:pt x="667081" y="777896"/>
                      <a:pt x="659033" y="780578"/>
                      <a:pt x="651880" y="784155"/>
                    </a:cubicBezTo>
                    <a:cubicBezTo>
                      <a:pt x="650985" y="783261"/>
                      <a:pt x="650091" y="783261"/>
                      <a:pt x="649197" y="783261"/>
                    </a:cubicBezTo>
                    <a:cubicBezTo>
                      <a:pt x="642938" y="786837"/>
                      <a:pt x="637572" y="791308"/>
                      <a:pt x="632207" y="796673"/>
                    </a:cubicBezTo>
                    <a:lnTo>
                      <a:pt x="629524" y="799355"/>
                    </a:lnTo>
                    <a:lnTo>
                      <a:pt x="626842" y="802037"/>
                    </a:lnTo>
                    <a:lnTo>
                      <a:pt x="623265" y="805614"/>
                    </a:lnTo>
                    <a:cubicBezTo>
                      <a:pt x="622371" y="806508"/>
                      <a:pt x="622371" y="807402"/>
                      <a:pt x="620582" y="808296"/>
                    </a:cubicBezTo>
                    <a:cubicBezTo>
                      <a:pt x="619688" y="809190"/>
                      <a:pt x="617005" y="809190"/>
                      <a:pt x="617005" y="807402"/>
                    </a:cubicBezTo>
                    <a:cubicBezTo>
                      <a:pt x="616111" y="808296"/>
                      <a:pt x="615217" y="808296"/>
                      <a:pt x="614323" y="809190"/>
                    </a:cubicBezTo>
                    <a:cubicBezTo>
                      <a:pt x="613429" y="810085"/>
                      <a:pt x="612534" y="810085"/>
                      <a:pt x="611640" y="810979"/>
                    </a:cubicBezTo>
                    <a:lnTo>
                      <a:pt x="609852" y="810979"/>
                    </a:lnTo>
                    <a:cubicBezTo>
                      <a:pt x="608063" y="812767"/>
                      <a:pt x="605381" y="814555"/>
                      <a:pt x="603592" y="816343"/>
                    </a:cubicBezTo>
                    <a:cubicBezTo>
                      <a:pt x="600015" y="819920"/>
                      <a:pt x="596439" y="822602"/>
                      <a:pt x="593756" y="827073"/>
                    </a:cubicBezTo>
                    <a:lnTo>
                      <a:pt x="593756" y="827967"/>
                    </a:lnTo>
                    <a:lnTo>
                      <a:pt x="592862" y="828861"/>
                    </a:lnTo>
                    <a:cubicBezTo>
                      <a:pt x="592862" y="828861"/>
                      <a:pt x="592862" y="829755"/>
                      <a:pt x="591968" y="829755"/>
                    </a:cubicBezTo>
                    <a:cubicBezTo>
                      <a:pt x="591968" y="830650"/>
                      <a:pt x="591073" y="830650"/>
                      <a:pt x="591073" y="831544"/>
                    </a:cubicBezTo>
                    <a:cubicBezTo>
                      <a:pt x="591073" y="831544"/>
                      <a:pt x="590179" y="832438"/>
                      <a:pt x="589285" y="832438"/>
                    </a:cubicBezTo>
                    <a:lnTo>
                      <a:pt x="588391" y="831544"/>
                    </a:lnTo>
                    <a:cubicBezTo>
                      <a:pt x="588391" y="831544"/>
                      <a:pt x="588391" y="830650"/>
                      <a:pt x="587496" y="830650"/>
                    </a:cubicBezTo>
                    <a:cubicBezTo>
                      <a:pt x="586602" y="829755"/>
                      <a:pt x="586602" y="828861"/>
                      <a:pt x="585708" y="827967"/>
                    </a:cubicBezTo>
                    <a:lnTo>
                      <a:pt x="585708" y="827073"/>
                    </a:lnTo>
                    <a:cubicBezTo>
                      <a:pt x="587496" y="825285"/>
                      <a:pt x="589285" y="823497"/>
                      <a:pt x="591073" y="820814"/>
                    </a:cubicBezTo>
                    <a:cubicBezTo>
                      <a:pt x="591968" y="819920"/>
                      <a:pt x="591968" y="819026"/>
                      <a:pt x="592862" y="819026"/>
                    </a:cubicBezTo>
                    <a:cubicBezTo>
                      <a:pt x="593756" y="818132"/>
                      <a:pt x="594650" y="816343"/>
                      <a:pt x="595544" y="815449"/>
                    </a:cubicBezTo>
                    <a:cubicBezTo>
                      <a:pt x="595544" y="814555"/>
                      <a:pt x="596439" y="814555"/>
                      <a:pt x="596439" y="813661"/>
                    </a:cubicBezTo>
                    <a:cubicBezTo>
                      <a:pt x="598227" y="810979"/>
                      <a:pt x="600015" y="809190"/>
                      <a:pt x="601804" y="806508"/>
                    </a:cubicBezTo>
                    <a:lnTo>
                      <a:pt x="602698" y="805614"/>
                    </a:lnTo>
                    <a:cubicBezTo>
                      <a:pt x="603592" y="804720"/>
                      <a:pt x="604486" y="802931"/>
                      <a:pt x="605381" y="802037"/>
                    </a:cubicBezTo>
                    <a:cubicBezTo>
                      <a:pt x="606275" y="801143"/>
                      <a:pt x="606275" y="800249"/>
                      <a:pt x="607169" y="798461"/>
                    </a:cubicBezTo>
                    <a:lnTo>
                      <a:pt x="607169" y="797567"/>
                    </a:lnTo>
                    <a:cubicBezTo>
                      <a:pt x="608063" y="795778"/>
                      <a:pt x="608063" y="794884"/>
                      <a:pt x="608958" y="793990"/>
                    </a:cubicBezTo>
                    <a:lnTo>
                      <a:pt x="608958" y="793096"/>
                    </a:lnTo>
                    <a:cubicBezTo>
                      <a:pt x="608958" y="792202"/>
                      <a:pt x="608958" y="792202"/>
                      <a:pt x="609852" y="791308"/>
                    </a:cubicBezTo>
                    <a:cubicBezTo>
                      <a:pt x="609852" y="790414"/>
                      <a:pt x="609852" y="789519"/>
                      <a:pt x="610746" y="788625"/>
                    </a:cubicBezTo>
                    <a:lnTo>
                      <a:pt x="610746" y="787731"/>
                    </a:lnTo>
                    <a:cubicBezTo>
                      <a:pt x="612534" y="784155"/>
                      <a:pt x="615217" y="781472"/>
                      <a:pt x="617900" y="778790"/>
                    </a:cubicBezTo>
                    <a:lnTo>
                      <a:pt x="617005" y="778790"/>
                    </a:lnTo>
                    <a:cubicBezTo>
                      <a:pt x="614323" y="780578"/>
                      <a:pt x="612534" y="782366"/>
                      <a:pt x="610746" y="784155"/>
                    </a:cubicBezTo>
                    <a:cubicBezTo>
                      <a:pt x="608958" y="785943"/>
                      <a:pt x="605381" y="783261"/>
                      <a:pt x="608063" y="781472"/>
                    </a:cubicBezTo>
                    <a:cubicBezTo>
                      <a:pt x="609852" y="780578"/>
                      <a:pt x="610746" y="778790"/>
                      <a:pt x="611640" y="777896"/>
                    </a:cubicBezTo>
                    <a:cubicBezTo>
                      <a:pt x="614323" y="775213"/>
                      <a:pt x="617005" y="771637"/>
                      <a:pt x="620582" y="768954"/>
                    </a:cubicBezTo>
                    <a:cubicBezTo>
                      <a:pt x="622371" y="767166"/>
                      <a:pt x="624159" y="766272"/>
                      <a:pt x="625948" y="765378"/>
                    </a:cubicBezTo>
                    <a:lnTo>
                      <a:pt x="626842" y="764484"/>
                    </a:lnTo>
                    <a:cubicBezTo>
                      <a:pt x="627736" y="762695"/>
                      <a:pt x="629524" y="761801"/>
                      <a:pt x="630419" y="760013"/>
                    </a:cubicBezTo>
                    <a:cubicBezTo>
                      <a:pt x="646514" y="744813"/>
                      <a:pt x="674235" y="744813"/>
                      <a:pt x="694802" y="734977"/>
                    </a:cubicBezTo>
                    <a:cubicBezTo>
                      <a:pt x="702850" y="731401"/>
                      <a:pt x="713580" y="736766"/>
                      <a:pt x="721628" y="734977"/>
                    </a:cubicBezTo>
                    <a:cubicBezTo>
                      <a:pt x="726993" y="734977"/>
                      <a:pt x="731464" y="734977"/>
                      <a:pt x="736830" y="738554"/>
                    </a:cubicBezTo>
                    <a:cubicBezTo>
                      <a:pt x="721628" y="741236"/>
                      <a:pt x="708215" y="751072"/>
                      <a:pt x="693908" y="760013"/>
                    </a:cubicBezTo>
                    <a:moveTo>
                      <a:pt x="728782" y="641988"/>
                    </a:moveTo>
                    <a:cubicBezTo>
                      <a:pt x="726993" y="640199"/>
                      <a:pt x="734147" y="641988"/>
                      <a:pt x="735935" y="638411"/>
                    </a:cubicBezTo>
                    <a:lnTo>
                      <a:pt x="722522" y="638411"/>
                    </a:lnTo>
                    <a:cubicBezTo>
                      <a:pt x="720734" y="638411"/>
                      <a:pt x="720734" y="636623"/>
                      <a:pt x="720734" y="634834"/>
                    </a:cubicBezTo>
                    <a:cubicBezTo>
                      <a:pt x="712686" y="636623"/>
                      <a:pt x="701955" y="640199"/>
                      <a:pt x="693908" y="641988"/>
                    </a:cubicBezTo>
                    <a:cubicBezTo>
                      <a:pt x="682283" y="645564"/>
                      <a:pt x="671552" y="653611"/>
                      <a:pt x="658139" y="657188"/>
                    </a:cubicBezTo>
                    <a:cubicBezTo>
                      <a:pt x="639361" y="664341"/>
                      <a:pt x="624159" y="679541"/>
                      <a:pt x="604486" y="685800"/>
                    </a:cubicBezTo>
                    <a:cubicBezTo>
                      <a:pt x="602698" y="685800"/>
                      <a:pt x="602698" y="684012"/>
                      <a:pt x="602698" y="682223"/>
                    </a:cubicBezTo>
                    <a:cubicBezTo>
                      <a:pt x="604486" y="676859"/>
                      <a:pt x="610746" y="675070"/>
                      <a:pt x="614323" y="670600"/>
                    </a:cubicBezTo>
                    <a:cubicBezTo>
                      <a:pt x="614323" y="668812"/>
                      <a:pt x="614323" y="667023"/>
                      <a:pt x="612534" y="667023"/>
                    </a:cubicBezTo>
                    <a:cubicBezTo>
                      <a:pt x="625948" y="648246"/>
                      <a:pt x="644726" y="638411"/>
                      <a:pt x="661716" y="623211"/>
                    </a:cubicBezTo>
                    <a:lnTo>
                      <a:pt x="661716" y="617846"/>
                    </a:lnTo>
                    <a:cubicBezTo>
                      <a:pt x="667081" y="610693"/>
                      <a:pt x="675129" y="608010"/>
                      <a:pt x="678706" y="599069"/>
                    </a:cubicBezTo>
                    <a:cubicBezTo>
                      <a:pt x="680494" y="593704"/>
                      <a:pt x="687648" y="587445"/>
                      <a:pt x="695696" y="583869"/>
                    </a:cubicBezTo>
                    <a:cubicBezTo>
                      <a:pt x="693908" y="582081"/>
                      <a:pt x="690331" y="582081"/>
                      <a:pt x="690331" y="578504"/>
                    </a:cubicBezTo>
                    <a:cubicBezTo>
                      <a:pt x="683177" y="578504"/>
                      <a:pt x="676918" y="582081"/>
                      <a:pt x="669764" y="576716"/>
                    </a:cubicBezTo>
                    <a:cubicBezTo>
                      <a:pt x="673341" y="574033"/>
                      <a:pt x="676918" y="572245"/>
                      <a:pt x="680494" y="570457"/>
                    </a:cubicBezTo>
                    <a:cubicBezTo>
                      <a:pt x="678706" y="570457"/>
                      <a:pt x="677812" y="569563"/>
                      <a:pt x="676918" y="567774"/>
                    </a:cubicBezTo>
                    <a:cubicBezTo>
                      <a:pt x="675129" y="564198"/>
                      <a:pt x="680494" y="560621"/>
                      <a:pt x="684965" y="559727"/>
                    </a:cubicBezTo>
                    <a:cubicBezTo>
                      <a:pt x="692119" y="557939"/>
                      <a:pt x="700167" y="557939"/>
                      <a:pt x="705532" y="552574"/>
                    </a:cubicBezTo>
                    <a:cubicBezTo>
                      <a:pt x="693908" y="550786"/>
                      <a:pt x="680494" y="556151"/>
                      <a:pt x="667975" y="548998"/>
                    </a:cubicBezTo>
                    <a:cubicBezTo>
                      <a:pt x="676023" y="526644"/>
                      <a:pt x="690331" y="508762"/>
                      <a:pt x="710003" y="498032"/>
                    </a:cubicBezTo>
                    <a:cubicBezTo>
                      <a:pt x="711792" y="498032"/>
                      <a:pt x="715369" y="498032"/>
                      <a:pt x="715369" y="499820"/>
                    </a:cubicBezTo>
                    <a:cubicBezTo>
                      <a:pt x="715369" y="507868"/>
                      <a:pt x="710003" y="515021"/>
                      <a:pt x="701955" y="516809"/>
                    </a:cubicBezTo>
                    <a:cubicBezTo>
                      <a:pt x="715369" y="520385"/>
                      <a:pt x="728782" y="520385"/>
                      <a:pt x="742195" y="526644"/>
                    </a:cubicBezTo>
                    <a:cubicBezTo>
                      <a:pt x="740406" y="530221"/>
                      <a:pt x="736830" y="528433"/>
                      <a:pt x="735041" y="528433"/>
                    </a:cubicBezTo>
                    <a:cubicBezTo>
                      <a:pt x="743089" y="533797"/>
                      <a:pt x="753820" y="530221"/>
                      <a:pt x="761868" y="536480"/>
                    </a:cubicBezTo>
                    <a:cubicBezTo>
                      <a:pt x="756502" y="541845"/>
                      <a:pt x="752031" y="536480"/>
                      <a:pt x="746666" y="536480"/>
                    </a:cubicBezTo>
                    <a:cubicBezTo>
                      <a:pt x="799424" y="551680"/>
                      <a:pt x="854865" y="563304"/>
                      <a:pt x="898682" y="597281"/>
                    </a:cubicBezTo>
                    <a:cubicBezTo>
                      <a:pt x="861125" y="616058"/>
                      <a:pt x="822674" y="624105"/>
                      <a:pt x="782434" y="633046"/>
                    </a:cubicBezTo>
                    <a:cubicBezTo>
                      <a:pt x="777069" y="633046"/>
                      <a:pt x="774387" y="633046"/>
                      <a:pt x="769021" y="631258"/>
                    </a:cubicBezTo>
                    <a:cubicBezTo>
                      <a:pt x="769021" y="633046"/>
                      <a:pt x="769021" y="636623"/>
                      <a:pt x="767233" y="636623"/>
                    </a:cubicBezTo>
                    <a:cubicBezTo>
                      <a:pt x="760079" y="636623"/>
                      <a:pt x="755608" y="636623"/>
                      <a:pt x="750243" y="640199"/>
                    </a:cubicBezTo>
                    <a:cubicBezTo>
                      <a:pt x="743983" y="645564"/>
                      <a:pt x="734147" y="647352"/>
                      <a:pt x="728782" y="641988"/>
                    </a:cubicBezTo>
                  </a:path>
                </a:pathLst>
              </a:custGeom>
              <a:solidFill>
                <a:srgbClr val="000091"/>
              </a:solidFill>
              <a:ln w="893" cap="flat">
                <a:noFill/>
                <a:prstDash val="solid"/>
                <a:miter/>
              </a:ln>
            </p:spPr>
            <p:txBody>
              <a:bodyPr rtlCol="0" anchor="ctr"/>
              <a:lstStyle/>
              <a:p>
                <a:endParaRPr lang="fr-FR"/>
              </a:p>
            </p:txBody>
          </p:sp>
          <p:sp>
            <p:nvSpPr>
              <p:cNvPr id="11" name="Forme libre 10">
                <a:extLst>
                  <a:ext uri="{FF2B5EF4-FFF2-40B4-BE49-F238E27FC236}">
                    <a16:creationId xmlns:a16="http://schemas.microsoft.com/office/drawing/2014/main" id="{19497B61-1444-6ACD-9373-4506BA6DA70B}"/>
                  </a:ext>
                </a:extLst>
              </p:cNvPr>
              <p:cNvSpPr/>
              <p:nvPr/>
            </p:nvSpPr>
            <p:spPr>
              <a:xfrm>
                <a:off x="4569124" y="894132"/>
                <a:ext cx="1085135" cy="894132"/>
              </a:xfrm>
              <a:custGeom>
                <a:avLst/>
                <a:gdLst>
                  <a:gd name="connsiteX0" fmla="*/ 1084241 w 1085135"/>
                  <a:gd name="connsiteY0" fmla="*/ 0 h 894132"/>
                  <a:gd name="connsiteX1" fmla="*/ 123859 w 1085135"/>
                  <a:gd name="connsiteY1" fmla="*/ 0 h 894132"/>
                  <a:gd name="connsiteX2" fmla="*/ 132801 w 1085135"/>
                  <a:gd name="connsiteY2" fmla="*/ 4471 h 894132"/>
                  <a:gd name="connsiteX3" fmla="*/ 156945 w 1085135"/>
                  <a:gd name="connsiteY3" fmla="*/ 16989 h 894132"/>
                  <a:gd name="connsiteX4" fmla="*/ 189136 w 1085135"/>
                  <a:gd name="connsiteY4" fmla="*/ 43813 h 894132"/>
                  <a:gd name="connsiteX5" fmla="*/ 194501 w 1085135"/>
                  <a:gd name="connsiteY5" fmla="*/ 66166 h 894132"/>
                  <a:gd name="connsiteX6" fmla="*/ 181088 w 1085135"/>
                  <a:gd name="connsiteY6" fmla="*/ 91202 h 894132"/>
                  <a:gd name="connsiteX7" fmla="*/ 145320 w 1085135"/>
                  <a:gd name="connsiteY7" fmla="*/ 94778 h 894132"/>
                  <a:gd name="connsiteX8" fmla="*/ 124753 w 1085135"/>
                  <a:gd name="connsiteY8" fmla="*/ 91202 h 894132"/>
                  <a:gd name="connsiteX9" fmla="*/ 190925 w 1085135"/>
                  <a:gd name="connsiteY9" fmla="*/ 136802 h 894132"/>
                  <a:gd name="connsiteX10" fmla="*/ 206126 w 1085135"/>
                  <a:gd name="connsiteY10" fmla="*/ 142167 h 894132"/>
                  <a:gd name="connsiteX11" fmla="*/ 207915 w 1085135"/>
                  <a:gd name="connsiteY11" fmla="*/ 147532 h 894132"/>
                  <a:gd name="connsiteX12" fmla="*/ 202549 w 1085135"/>
                  <a:gd name="connsiteY12" fmla="*/ 157367 h 894132"/>
                  <a:gd name="connsiteX13" fmla="*/ 207915 w 1085135"/>
                  <a:gd name="connsiteY13" fmla="*/ 157367 h 894132"/>
                  <a:gd name="connsiteX14" fmla="*/ 226693 w 1085135"/>
                  <a:gd name="connsiteY14" fmla="*/ 142167 h 894132"/>
                  <a:gd name="connsiteX15" fmla="*/ 233847 w 1085135"/>
                  <a:gd name="connsiteY15" fmla="*/ 167203 h 894132"/>
                  <a:gd name="connsiteX16" fmla="*/ 213280 w 1085135"/>
                  <a:gd name="connsiteY16" fmla="*/ 184191 h 894132"/>
                  <a:gd name="connsiteX17" fmla="*/ 213280 w 1085135"/>
                  <a:gd name="connsiteY17" fmla="*/ 195815 h 894132"/>
                  <a:gd name="connsiteX18" fmla="*/ 221328 w 1085135"/>
                  <a:gd name="connsiteY18" fmla="*/ 216380 h 894132"/>
                  <a:gd name="connsiteX19" fmla="*/ 232952 w 1085135"/>
                  <a:gd name="connsiteY19" fmla="*/ 253934 h 894132"/>
                  <a:gd name="connsiteX20" fmla="*/ 244577 w 1085135"/>
                  <a:gd name="connsiteY20" fmla="*/ 329935 h 894132"/>
                  <a:gd name="connsiteX21" fmla="*/ 242789 w 1085135"/>
                  <a:gd name="connsiteY21" fmla="*/ 368383 h 894132"/>
                  <a:gd name="connsiteX22" fmla="*/ 261567 w 1085135"/>
                  <a:gd name="connsiteY22" fmla="*/ 404148 h 894132"/>
                  <a:gd name="connsiteX23" fmla="*/ 280346 w 1085135"/>
                  <a:gd name="connsiteY23" fmla="*/ 430972 h 894132"/>
                  <a:gd name="connsiteX24" fmla="*/ 300912 w 1085135"/>
                  <a:gd name="connsiteY24" fmla="*/ 484620 h 894132"/>
                  <a:gd name="connsiteX25" fmla="*/ 265144 w 1085135"/>
                  <a:gd name="connsiteY25" fmla="*/ 501609 h 894132"/>
                  <a:gd name="connsiteX26" fmla="*/ 268721 w 1085135"/>
                  <a:gd name="connsiteY26" fmla="*/ 532009 h 894132"/>
                  <a:gd name="connsiteX27" fmla="*/ 246366 w 1085135"/>
                  <a:gd name="connsiteY27" fmla="*/ 561516 h 894132"/>
                  <a:gd name="connsiteX28" fmla="*/ 257990 w 1085135"/>
                  <a:gd name="connsiteY28" fmla="*/ 568669 h 894132"/>
                  <a:gd name="connsiteX29" fmla="*/ 263356 w 1085135"/>
                  <a:gd name="connsiteY29" fmla="*/ 591022 h 894132"/>
                  <a:gd name="connsiteX30" fmla="*/ 246366 w 1085135"/>
                  <a:gd name="connsiteY30" fmla="*/ 621422 h 894132"/>
                  <a:gd name="connsiteX31" fmla="*/ 244577 w 1085135"/>
                  <a:gd name="connsiteY31" fmla="*/ 658976 h 894132"/>
                  <a:gd name="connsiteX32" fmla="*/ 214174 w 1085135"/>
                  <a:gd name="connsiteY32" fmla="*/ 684012 h 894132"/>
                  <a:gd name="connsiteX33" fmla="*/ 181982 w 1085135"/>
                  <a:gd name="connsiteY33" fmla="*/ 685800 h 894132"/>
                  <a:gd name="connsiteX34" fmla="*/ 172146 w 1085135"/>
                  <a:gd name="connsiteY34" fmla="*/ 682223 h 894132"/>
                  <a:gd name="connsiteX35" fmla="*/ 86302 w 1085135"/>
                  <a:gd name="connsiteY35" fmla="*/ 670600 h 894132"/>
                  <a:gd name="connsiteX36" fmla="*/ 63052 w 1085135"/>
                  <a:gd name="connsiteY36" fmla="*/ 676859 h 894132"/>
                  <a:gd name="connsiteX37" fmla="*/ 42486 w 1085135"/>
                  <a:gd name="connsiteY37" fmla="*/ 694741 h 894132"/>
                  <a:gd name="connsiteX38" fmla="*/ 38909 w 1085135"/>
                  <a:gd name="connsiteY38" fmla="*/ 699212 h 894132"/>
                  <a:gd name="connsiteX39" fmla="*/ 37120 w 1085135"/>
                  <a:gd name="connsiteY39" fmla="*/ 701894 h 894132"/>
                  <a:gd name="connsiteX40" fmla="*/ 35332 w 1085135"/>
                  <a:gd name="connsiteY40" fmla="*/ 703683 h 894132"/>
                  <a:gd name="connsiteX41" fmla="*/ 21919 w 1085135"/>
                  <a:gd name="connsiteY41" fmla="*/ 723354 h 894132"/>
                  <a:gd name="connsiteX42" fmla="*/ 21024 w 1085135"/>
                  <a:gd name="connsiteY42" fmla="*/ 724248 h 894132"/>
                  <a:gd name="connsiteX43" fmla="*/ 19236 w 1085135"/>
                  <a:gd name="connsiteY43" fmla="*/ 726930 h 894132"/>
                  <a:gd name="connsiteX44" fmla="*/ 6717 w 1085135"/>
                  <a:gd name="connsiteY44" fmla="*/ 758225 h 894132"/>
                  <a:gd name="connsiteX45" fmla="*/ 8506 w 1085135"/>
                  <a:gd name="connsiteY45" fmla="*/ 837803 h 894132"/>
                  <a:gd name="connsiteX46" fmla="*/ 101503 w 1085135"/>
                  <a:gd name="connsiteY46" fmla="*/ 873568 h 894132"/>
                  <a:gd name="connsiteX47" fmla="*/ 141743 w 1085135"/>
                  <a:gd name="connsiteY47" fmla="*/ 894133 h 894132"/>
                  <a:gd name="connsiteX48" fmla="*/ 1085135 w 1085135"/>
                  <a:gd name="connsiteY48" fmla="*/ 894133 h 894132"/>
                  <a:gd name="connsiteX49" fmla="*/ 1085135 w 1085135"/>
                  <a:gd name="connsiteY49" fmla="*/ 0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135" h="894132">
                    <a:moveTo>
                      <a:pt x="1084241" y="0"/>
                    </a:moveTo>
                    <a:lnTo>
                      <a:pt x="123859" y="0"/>
                    </a:lnTo>
                    <a:cubicBezTo>
                      <a:pt x="123859" y="0"/>
                      <a:pt x="125647" y="0"/>
                      <a:pt x="132801" y="4471"/>
                    </a:cubicBezTo>
                    <a:cubicBezTo>
                      <a:pt x="140849" y="8941"/>
                      <a:pt x="150685" y="14306"/>
                      <a:pt x="156945" y="16989"/>
                    </a:cubicBezTo>
                    <a:cubicBezTo>
                      <a:pt x="169463" y="23247"/>
                      <a:pt x="181088" y="31295"/>
                      <a:pt x="189136" y="43813"/>
                    </a:cubicBezTo>
                    <a:cubicBezTo>
                      <a:pt x="192713" y="49177"/>
                      <a:pt x="197184" y="59013"/>
                      <a:pt x="194501" y="66166"/>
                    </a:cubicBezTo>
                    <a:cubicBezTo>
                      <a:pt x="190925" y="74213"/>
                      <a:pt x="189136" y="88519"/>
                      <a:pt x="181088" y="91202"/>
                    </a:cubicBezTo>
                    <a:cubicBezTo>
                      <a:pt x="171252" y="96566"/>
                      <a:pt x="157839" y="96566"/>
                      <a:pt x="145320" y="94778"/>
                    </a:cubicBezTo>
                    <a:cubicBezTo>
                      <a:pt x="138166" y="94778"/>
                      <a:pt x="131907" y="92990"/>
                      <a:pt x="124753" y="91202"/>
                    </a:cubicBezTo>
                    <a:cubicBezTo>
                      <a:pt x="149791" y="101037"/>
                      <a:pt x="173935" y="113555"/>
                      <a:pt x="190925" y="136802"/>
                    </a:cubicBezTo>
                    <a:cubicBezTo>
                      <a:pt x="192713" y="140379"/>
                      <a:pt x="198972" y="142167"/>
                      <a:pt x="206126" y="142167"/>
                    </a:cubicBezTo>
                    <a:cubicBezTo>
                      <a:pt x="207915" y="142167"/>
                      <a:pt x="207915" y="145744"/>
                      <a:pt x="207915" y="147532"/>
                    </a:cubicBezTo>
                    <a:cubicBezTo>
                      <a:pt x="204338" y="151108"/>
                      <a:pt x="200761" y="152897"/>
                      <a:pt x="202549" y="157367"/>
                    </a:cubicBezTo>
                    <a:lnTo>
                      <a:pt x="207915" y="157367"/>
                    </a:lnTo>
                    <a:cubicBezTo>
                      <a:pt x="215962" y="153791"/>
                      <a:pt x="215068" y="136802"/>
                      <a:pt x="226693" y="142167"/>
                    </a:cubicBezTo>
                    <a:cubicBezTo>
                      <a:pt x="234741" y="147532"/>
                      <a:pt x="238318" y="159156"/>
                      <a:pt x="233847" y="167203"/>
                    </a:cubicBezTo>
                    <a:cubicBezTo>
                      <a:pt x="226693" y="174356"/>
                      <a:pt x="220433" y="178827"/>
                      <a:pt x="213280" y="184191"/>
                    </a:cubicBezTo>
                    <a:cubicBezTo>
                      <a:pt x="211491" y="187768"/>
                      <a:pt x="211491" y="192239"/>
                      <a:pt x="213280" y="195815"/>
                    </a:cubicBezTo>
                    <a:cubicBezTo>
                      <a:pt x="218645" y="202968"/>
                      <a:pt x="220433" y="209227"/>
                      <a:pt x="221328" y="216380"/>
                    </a:cubicBezTo>
                    <a:cubicBezTo>
                      <a:pt x="226693" y="228004"/>
                      <a:pt x="228481" y="241416"/>
                      <a:pt x="232952" y="253934"/>
                    </a:cubicBezTo>
                    <a:cubicBezTo>
                      <a:pt x="240106" y="278970"/>
                      <a:pt x="246366" y="304899"/>
                      <a:pt x="244577" y="329935"/>
                    </a:cubicBezTo>
                    <a:cubicBezTo>
                      <a:pt x="244577" y="343347"/>
                      <a:pt x="237423" y="354971"/>
                      <a:pt x="242789" y="368383"/>
                    </a:cubicBezTo>
                    <a:cubicBezTo>
                      <a:pt x="246366" y="381795"/>
                      <a:pt x="254413" y="391630"/>
                      <a:pt x="261567" y="404148"/>
                    </a:cubicBezTo>
                    <a:cubicBezTo>
                      <a:pt x="268721" y="413984"/>
                      <a:pt x="274980" y="421137"/>
                      <a:pt x="280346" y="430972"/>
                    </a:cubicBezTo>
                    <a:cubicBezTo>
                      <a:pt x="290182" y="447961"/>
                      <a:pt x="308960" y="464949"/>
                      <a:pt x="300912" y="484620"/>
                    </a:cubicBezTo>
                    <a:cubicBezTo>
                      <a:pt x="295547" y="496244"/>
                      <a:pt x="277663" y="494456"/>
                      <a:pt x="265144" y="501609"/>
                    </a:cubicBezTo>
                    <a:cubicBezTo>
                      <a:pt x="255308" y="509656"/>
                      <a:pt x="263356" y="523962"/>
                      <a:pt x="268721" y="532009"/>
                    </a:cubicBezTo>
                    <a:cubicBezTo>
                      <a:pt x="276769" y="547209"/>
                      <a:pt x="258885" y="557045"/>
                      <a:pt x="246366" y="561516"/>
                    </a:cubicBezTo>
                    <a:cubicBezTo>
                      <a:pt x="249942" y="566880"/>
                      <a:pt x="256202" y="565092"/>
                      <a:pt x="257990" y="568669"/>
                    </a:cubicBezTo>
                    <a:cubicBezTo>
                      <a:pt x="259779" y="576716"/>
                      <a:pt x="267827" y="582081"/>
                      <a:pt x="263356" y="591022"/>
                    </a:cubicBezTo>
                    <a:cubicBezTo>
                      <a:pt x="256202" y="600857"/>
                      <a:pt x="236529" y="606222"/>
                      <a:pt x="246366" y="621422"/>
                    </a:cubicBezTo>
                    <a:cubicBezTo>
                      <a:pt x="253519" y="633046"/>
                      <a:pt x="249048" y="646458"/>
                      <a:pt x="244577" y="658976"/>
                    </a:cubicBezTo>
                    <a:cubicBezTo>
                      <a:pt x="239212" y="672388"/>
                      <a:pt x="227587" y="681329"/>
                      <a:pt x="214174" y="684012"/>
                    </a:cubicBezTo>
                    <a:cubicBezTo>
                      <a:pt x="204338" y="687588"/>
                      <a:pt x="191819" y="687588"/>
                      <a:pt x="181982" y="685800"/>
                    </a:cubicBezTo>
                    <a:cubicBezTo>
                      <a:pt x="178406" y="684012"/>
                      <a:pt x="174829" y="682223"/>
                      <a:pt x="172146" y="682223"/>
                    </a:cubicBezTo>
                    <a:cubicBezTo>
                      <a:pt x="143531" y="678647"/>
                      <a:pt x="114917" y="670600"/>
                      <a:pt x="86302" y="670600"/>
                    </a:cubicBezTo>
                    <a:cubicBezTo>
                      <a:pt x="78254" y="672388"/>
                      <a:pt x="69312" y="674176"/>
                      <a:pt x="63052" y="676859"/>
                    </a:cubicBezTo>
                    <a:cubicBezTo>
                      <a:pt x="55899" y="682223"/>
                      <a:pt x="48745" y="688482"/>
                      <a:pt x="42486" y="694741"/>
                    </a:cubicBezTo>
                    <a:cubicBezTo>
                      <a:pt x="41591" y="696530"/>
                      <a:pt x="39803" y="697424"/>
                      <a:pt x="38909" y="699212"/>
                    </a:cubicBezTo>
                    <a:cubicBezTo>
                      <a:pt x="38014" y="700106"/>
                      <a:pt x="37120" y="701000"/>
                      <a:pt x="37120" y="701894"/>
                    </a:cubicBezTo>
                    <a:lnTo>
                      <a:pt x="35332" y="703683"/>
                    </a:lnTo>
                    <a:cubicBezTo>
                      <a:pt x="29967" y="709942"/>
                      <a:pt x="26390" y="716201"/>
                      <a:pt x="21919" y="723354"/>
                    </a:cubicBezTo>
                    <a:cubicBezTo>
                      <a:pt x="21919" y="724248"/>
                      <a:pt x="21024" y="724248"/>
                      <a:pt x="21024" y="724248"/>
                    </a:cubicBezTo>
                    <a:cubicBezTo>
                      <a:pt x="21024" y="725142"/>
                      <a:pt x="20130" y="726036"/>
                      <a:pt x="19236" y="726930"/>
                    </a:cubicBezTo>
                    <a:cubicBezTo>
                      <a:pt x="13871" y="736766"/>
                      <a:pt x="9400" y="747495"/>
                      <a:pt x="6717" y="758225"/>
                    </a:cubicBezTo>
                    <a:cubicBezTo>
                      <a:pt x="-4908" y="796673"/>
                      <a:pt x="458" y="829755"/>
                      <a:pt x="8506" y="837803"/>
                    </a:cubicBezTo>
                    <a:cubicBezTo>
                      <a:pt x="10294" y="839591"/>
                      <a:pt x="63947" y="856579"/>
                      <a:pt x="101503" y="873568"/>
                    </a:cubicBezTo>
                    <a:cubicBezTo>
                      <a:pt x="119388" y="881615"/>
                      <a:pt x="131012" y="886980"/>
                      <a:pt x="141743" y="894133"/>
                    </a:cubicBezTo>
                    <a:lnTo>
                      <a:pt x="1085135" y="894133"/>
                    </a:lnTo>
                    <a:lnTo>
                      <a:pt x="1085135" y="0"/>
                    </a:lnTo>
                    <a:close/>
                  </a:path>
                </a:pathLst>
              </a:custGeom>
              <a:solidFill>
                <a:srgbClr val="E1000F"/>
              </a:solidFill>
              <a:ln w="893" cap="flat">
                <a:noFill/>
                <a:prstDash val="solid"/>
                <a:miter/>
              </a:ln>
            </p:spPr>
            <p:txBody>
              <a:bodyPr rtlCol="0" anchor="ctr"/>
              <a:lstStyle/>
              <a:p>
                <a:endParaRPr lang="fr-FR"/>
              </a:p>
            </p:txBody>
          </p:sp>
          <p:sp>
            <p:nvSpPr>
              <p:cNvPr id="12" name="Forme libre 11">
                <a:extLst>
                  <a:ext uri="{FF2B5EF4-FFF2-40B4-BE49-F238E27FC236}">
                    <a16:creationId xmlns:a16="http://schemas.microsoft.com/office/drawing/2014/main" id="{F1CAF52E-F37C-D341-08D5-C687A5441082}"/>
                  </a:ext>
                </a:extLst>
              </p:cNvPr>
              <p:cNvSpPr/>
              <p:nvPr/>
            </p:nvSpPr>
            <p:spPr>
              <a:xfrm>
                <a:off x="4684935" y="1205549"/>
                <a:ext cx="109897" cy="97202"/>
              </a:xfrm>
              <a:custGeom>
                <a:avLst/>
                <a:gdLst>
                  <a:gd name="connsiteX0" fmla="*/ 65277 w 109897"/>
                  <a:gd name="connsiteY0" fmla="*/ 15836 h 97202"/>
                  <a:gd name="connsiteX1" fmla="*/ 82267 w 109897"/>
                  <a:gd name="connsiteY1" fmla="*/ 21201 h 97202"/>
                  <a:gd name="connsiteX2" fmla="*/ 48287 w 109897"/>
                  <a:gd name="connsiteY2" fmla="*/ 51602 h 97202"/>
                  <a:gd name="connsiteX3" fmla="*/ 42922 w 109897"/>
                  <a:gd name="connsiteY3" fmla="*/ 51602 h 97202"/>
                  <a:gd name="connsiteX4" fmla="*/ 34874 w 109897"/>
                  <a:gd name="connsiteY4" fmla="*/ 63225 h 97202"/>
                  <a:gd name="connsiteX5" fmla="*/ 19673 w 109897"/>
                  <a:gd name="connsiteY5" fmla="*/ 65014 h 97202"/>
                  <a:gd name="connsiteX6" fmla="*/ 44711 w 109897"/>
                  <a:gd name="connsiteY6" fmla="*/ 74849 h 97202"/>
                  <a:gd name="connsiteX7" fmla="*/ 50076 w 109897"/>
                  <a:gd name="connsiteY7" fmla="*/ 82002 h 97202"/>
                  <a:gd name="connsiteX8" fmla="*/ 53653 w 109897"/>
                  <a:gd name="connsiteY8" fmla="*/ 80214 h 97202"/>
                  <a:gd name="connsiteX9" fmla="*/ 57229 w 109897"/>
                  <a:gd name="connsiteY9" fmla="*/ 82002 h 97202"/>
                  <a:gd name="connsiteX10" fmla="*/ 57229 w 109897"/>
                  <a:gd name="connsiteY10" fmla="*/ 89155 h 97202"/>
                  <a:gd name="connsiteX11" fmla="*/ 36663 w 109897"/>
                  <a:gd name="connsiteY11" fmla="*/ 94520 h 97202"/>
                  <a:gd name="connsiteX12" fmla="*/ 76008 w 109897"/>
                  <a:gd name="connsiteY12" fmla="*/ 94520 h 97202"/>
                  <a:gd name="connsiteX13" fmla="*/ 83162 w 109897"/>
                  <a:gd name="connsiteY13" fmla="*/ 65908 h 97202"/>
                  <a:gd name="connsiteX14" fmla="*/ 79585 w 109897"/>
                  <a:gd name="connsiteY14" fmla="*/ 60543 h 97202"/>
                  <a:gd name="connsiteX15" fmla="*/ 89421 w 109897"/>
                  <a:gd name="connsiteY15" fmla="*/ 50708 h 97202"/>
                  <a:gd name="connsiteX16" fmla="*/ 99257 w 109897"/>
                  <a:gd name="connsiteY16" fmla="*/ 45343 h 97202"/>
                  <a:gd name="connsiteX17" fmla="*/ 93892 w 109897"/>
                  <a:gd name="connsiteY17" fmla="*/ 37296 h 97202"/>
                  <a:gd name="connsiteX18" fmla="*/ 109094 w 109897"/>
                  <a:gd name="connsiteY18" fmla="*/ 10472 h 97202"/>
                  <a:gd name="connsiteX19" fmla="*/ 85844 w 109897"/>
                  <a:gd name="connsiteY19" fmla="*/ 1530 h 97202"/>
                  <a:gd name="connsiteX20" fmla="*/ 57229 w 109897"/>
                  <a:gd name="connsiteY20" fmla="*/ 3319 h 97202"/>
                  <a:gd name="connsiteX21" fmla="*/ 32192 w 109897"/>
                  <a:gd name="connsiteY21" fmla="*/ 10472 h 97202"/>
                  <a:gd name="connsiteX22" fmla="*/ 0 w 109897"/>
                  <a:gd name="connsiteY22" fmla="*/ 27460 h 97202"/>
                  <a:gd name="connsiteX23" fmla="*/ 36663 w 109897"/>
                  <a:gd name="connsiteY23" fmla="*/ 17625 h 97202"/>
                  <a:gd name="connsiteX24" fmla="*/ 65277 w 109897"/>
                  <a:gd name="connsiteY24" fmla="*/ 15836 h 9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897" h="97202">
                    <a:moveTo>
                      <a:pt x="65277" y="15836"/>
                    </a:moveTo>
                    <a:cubicBezTo>
                      <a:pt x="72431" y="17625"/>
                      <a:pt x="82267" y="17625"/>
                      <a:pt x="82267" y="21201"/>
                    </a:cubicBezTo>
                    <a:cubicBezTo>
                      <a:pt x="78691" y="34613"/>
                      <a:pt x="59018" y="38190"/>
                      <a:pt x="48287" y="51602"/>
                    </a:cubicBezTo>
                    <a:lnTo>
                      <a:pt x="42922" y="51602"/>
                    </a:lnTo>
                    <a:cubicBezTo>
                      <a:pt x="37557" y="55178"/>
                      <a:pt x="39345" y="63225"/>
                      <a:pt x="34874" y="63225"/>
                    </a:cubicBezTo>
                    <a:cubicBezTo>
                      <a:pt x="29509" y="61437"/>
                      <a:pt x="25038" y="63225"/>
                      <a:pt x="19673" y="65014"/>
                    </a:cubicBezTo>
                    <a:cubicBezTo>
                      <a:pt x="26826" y="72167"/>
                      <a:pt x="34874" y="76637"/>
                      <a:pt x="44711" y="74849"/>
                    </a:cubicBezTo>
                    <a:cubicBezTo>
                      <a:pt x="46499" y="74849"/>
                      <a:pt x="50076" y="78426"/>
                      <a:pt x="50076" y="82002"/>
                    </a:cubicBezTo>
                    <a:cubicBezTo>
                      <a:pt x="50076" y="82002"/>
                      <a:pt x="51864" y="82002"/>
                      <a:pt x="53653" y="80214"/>
                    </a:cubicBezTo>
                    <a:cubicBezTo>
                      <a:pt x="55441" y="80214"/>
                      <a:pt x="57229" y="80214"/>
                      <a:pt x="57229" y="82002"/>
                    </a:cubicBezTo>
                    <a:lnTo>
                      <a:pt x="57229" y="89155"/>
                    </a:lnTo>
                    <a:cubicBezTo>
                      <a:pt x="51864" y="96308"/>
                      <a:pt x="43816" y="92732"/>
                      <a:pt x="36663" y="94520"/>
                    </a:cubicBezTo>
                    <a:cubicBezTo>
                      <a:pt x="50076" y="98097"/>
                      <a:pt x="63489" y="98097"/>
                      <a:pt x="76008" y="94520"/>
                    </a:cubicBezTo>
                    <a:cubicBezTo>
                      <a:pt x="85844" y="90944"/>
                      <a:pt x="76008" y="73955"/>
                      <a:pt x="83162" y="65908"/>
                    </a:cubicBezTo>
                    <a:cubicBezTo>
                      <a:pt x="79585" y="65908"/>
                      <a:pt x="83162" y="60543"/>
                      <a:pt x="79585" y="60543"/>
                    </a:cubicBezTo>
                    <a:cubicBezTo>
                      <a:pt x="83162" y="56967"/>
                      <a:pt x="86738" y="52496"/>
                      <a:pt x="89421" y="50708"/>
                    </a:cubicBezTo>
                    <a:cubicBezTo>
                      <a:pt x="92998" y="50708"/>
                      <a:pt x="97469" y="48919"/>
                      <a:pt x="99257" y="45343"/>
                    </a:cubicBezTo>
                    <a:cubicBezTo>
                      <a:pt x="99257" y="41766"/>
                      <a:pt x="92104" y="39978"/>
                      <a:pt x="93892" y="37296"/>
                    </a:cubicBezTo>
                    <a:cubicBezTo>
                      <a:pt x="103728" y="30143"/>
                      <a:pt x="112671" y="20307"/>
                      <a:pt x="109094" y="10472"/>
                    </a:cubicBezTo>
                    <a:cubicBezTo>
                      <a:pt x="107305" y="5107"/>
                      <a:pt x="93892" y="5107"/>
                      <a:pt x="85844" y="1530"/>
                    </a:cubicBezTo>
                    <a:cubicBezTo>
                      <a:pt x="77796" y="-2046"/>
                      <a:pt x="67066" y="1530"/>
                      <a:pt x="57229" y="3319"/>
                    </a:cubicBezTo>
                    <a:cubicBezTo>
                      <a:pt x="49182" y="3319"/>
                      <a:pt x="40239" y="8683"/>
                      <a:pt x="32192" y="10472"/>
                    </a:cubicBezTo>
                    <a:cubicBezTo>
                      <a:pt x="20567" y="14048"/>
                      <a:pt x="9836" y="20307"/>
                      <a:pt x="0" y="27460"/>
                    </a:cubicBezTo>
                    <a:cubicBezTo>
                      <a:pt x="11625" y="22095"/>
                      <a:pt x="23249" y="20307"/>
                      <a:pt x="36663" y="17625"/>
                    </a:cubicBezTo>
                    <a:cubicBezTo>
                      <a:pt x="46499" y="15836"/>
                      <a:pt x="54547" y="14048"/>
                      <a:pt x="65277" y="15836"/>
                    </a:cubicBezTo>
                  </a:path>
                </a:pathLst>
              </a:custGeom>
              <a:solidFill>
                <a:srgbClr val="808080"/>
              </a:solidFill>
              <a:ln w="893" cap="flat">
                <a:noFill/>
                <a:prstDash val="solid"/>
                <a:miter/>
              </a:ln>
            </p:spPr>
            <p:txBody>
              <a:bodyPr rtlCol="0" anchor="ctr"/>
              <a:lstStyle/>
              <a:p>
                <a:endParaRPr lang="fr-FR"/>
              </a:p>
            </p:txBody>
          </p:sp>
        </p:grpSp>
        <p:sp>
          <p:nvSpPr>
            <p:cNvPr id="8" name="Forme libre 7">
              <a:extLst>
                <a:ext uri="{FF2B5EF4-FFF2-40B4-BE49-F238E27FC236}">
                  <a16:creationId xmlns:a16="http://schemas.microsoft.com/office/drawing/2014/main" id="{9FA5455C-E39F-9FDE-E321-12891E195B33}"/>
                </a:ext>
              </a:extLst>
            </p:cNvPr>
            <p:cNvSpPr/>
            <p:nvPr/>
          </p:nvSpPr>
          <p:spPr>
            <a:xfrm>
              <a:off x="3189814" y="2048458"/>
              <a:ext cx="5812369" cy="1982292"/>
            </a:xfrm>
            <a:custGeom>
              <a:avLst/>
              <a:gdLst>
                <a:gd name="connsiteX0" fmla="*/ 0 w 5812369"/>
                <a:gd name="connsiteY0" fmla="*/ 857474 h 1982292"/>
                <a:gd name="connsiteX1" fmla="*/ 0 w 5812369"/>
                <a:gd name="connsiteY1" fmla="*/ 186874 h 1982292"/>
                <a:gd name="connsiteX2" fmla="*/ 203880 w 5812369"/>
                <a:gd name="connsiteY2" fmla="*/ 186874 h 1982292"/>
                <a:gd name="connsiteX3" fmla="*/ 377357 w 5812369"/>
                <a:gd name="connsiteY3" fmla="*/ 240522 h 1982292"/>
                <a:gd name="connsiteX4" fmla="*/ 441740 w 5812369"/>
                <a:gd name="connsiteY4" fmla="*/ 387160 h 1982292"/>
                <a:gd name="connsiteX5" fmla="*/ 414020 w 5812369"/>
                <a:gd name="connsiteY5" fmla="*/ 490879 h 1982292"/>
                <a:gd name="connsiteX6" fmla="*/ 335329 w 5812369"/>
                <a:gd name="connsiteY6" fmla="*/ 560621 h 1982292"/>
                <a:gd name="connsiteX7" fmla="*/ 544574 w 5812369"/>
                <a:gd name="connsiteY7" fmla="*/ 857474 h 1982292"/>
                <a:gd name="connsiteX8" fmla="*/ 382722 w 5812369"/>
                <a:gd name="connsiteY8" fmla="*/ 857474 h 1982292"/>
                <a:gd name="connsiteX9" fmla="*/ 204774 w 5812369"/>
                <a:gd name="connsiteY9" fmla="*/ 586551 h 1982292"/>
                <a:gd name="connsiteX10" fmla="*/ 135920 w 5812369"/>
                <a:gd name="connsiteY10" fmla="*/ 586551 h 1982292"/>
                <a:gd name="connsiteX11" fmla="*/ 135920 w 5812369"/>
                <a:gd name="connsiteY11" fmla="*/ 857474 h 1982292"/>
                <a:gd name="connsiteX12" fmla="*/ 135920 w 5812369"/>
                <a:gd name="connsiteY12" fmla="*/ 471208 h 1982292"/>
                <a:gd name="connsiteX13" fmla="*/ 211928 w 5812369"/>
                <a:gd name="connsiteY13" fmla="*/ 471208 h 1982292"/>
                <a:gd name="connsiteX14" fmla="*/ 278100 w 5812369"/>
                <a:gd name="connsiteY14" fmla="*/ 448855 h 1982292"/>
                <a:gd name="connsiteX15" fmla="*/ 302243 w 5812369"/>
                <a:gd name="connsiteY15" fmla="*/ 385371 h 1982292"/>
                <a:gd name="connsiteX16" fmla="*/ 278100 w 5812369"/>
                <a:gd name="connsiteY16" fmla="*/ 324570 h 1982292"/>
                <a:gd name="connsiteX17" fmla="*/ 211928 w 5812369"/>
                <a:gd name="connsiteY17" fmla="*/ 303111 h 1982292"/>
                <a:gd name="connsiteX18" fmla="*/ 135920 w 5812369"/>
                <a:gd name="connsiteY18" fmla="*/ 303111 h 1982292"/>
                <a:gd name="connsiteX19" fmla="*/ 639361 w 5812369"/>
                <a:gd name="connsiteY19" fmla="*/ 857474 h 1982292"/>
                <a:gd name="connsiteX20" fmla="*/ 639361 w 5812369"/>
                <a:gd name="connsiteY20" fmla="*/ 186874 h 1982292"/>
                <a:gd name="connsiteX21" fmla="*/ 1028342 w 5812369"/>
                <a:gd name="connsiteY21" fmla="*/ 186874 h 1982292"/>
                <a:gd name="connsiteX22" fmla="*/ 1028342 w 5812369"/>
                <a:gd name="connsiteY22" fmla="*/ 303111 h 1982292"/>
                <a:gd name="connsiteX23" fmla="*/ 774387 w 5812369"/>
                <a:gd name="connsiteY23" fmla="*/ 303111 h 1982292"/>
                <a:gd name="connsiteX24" fmla="*/ 774387 w 5812369"/>
                <a:gd name="connsiteY24" fmla="*/ 457796 h 1982292"/>
                <a:gd name="connsiteX25" fmla="*/ 989891 w 5812369"/>
                <a:gd name="connsiteY25" fmla="*/ 457796 h 1982292"/>
                <a:gd name="connsiteX26" fmla="*/ 989891 w 5812369"/>
                <a:gd name="connsiteY26" fmla="*/ 574033 h 1982292"/>
                <a:gd name="connsiteX27" fmla="*/ 774387 w 5812369"/>
                <a:gd name="connsiteY27" fmla="*/ 574033 h 1982292"/>
                <a:gd name="connsiteX28" fmla="*/ 774387 w 5812369"/>
                <a:gd name="connsiteY28" fmla="*/ 741236 h 1982292"/>
                <a:gd name="connsiteX29" fmla="*/ 1028342 w 5812369"/>
                <a:gd name="connsiteY29" fmla="*/ 741236 h 1982292"/>
                <a:gd name="connsiteX30" fmla="*/ 1028342 w 5812369"/>
                <a:gd name="connsiteY30" fmla="*/ 857474 h 1982292"/>
                <a:gd name="connsiteX31" fmla="*/ 770810 w 5812369"/>
                <a:gd name="connsiteY31" fmla="*/ 129649 h 1982292"/>
                <a:gd name="connsiteX32" fmla="*/ 878115 w 5812369"/>
                <a:gd name="connsiteY32" fmla="*/ 0 h 1982292"/>
                <a:gd name="connsiteX33" fmla="*/ 1017612 w 5812369"/>
                <a:gd name="connsiteY33" fmla="*/ 0 h 1982292"/>
                <a:gd name="connsiteX34" fmla="*/ 894211 w 5812369"/>
                <a:gd name="connsiteY34" fmla="*/ 129649 h 1982292"/>
                <a:gd name="connsiteX35" fmla="*/ 1193771 w 5812369"/>
                <a:gd name="connsiteY35" fmla="*/ 857474 h 1982292"/>
                <a:gd name="connsiteX36" fmla="*/ 1193771 w 5812369"/>
                <a:gd name="connsiteY36" fmla="*/ 186874 h 1982292"/>
                <a:gd name="connsiteX37" fmla="*/ 1414641 w 5812369"/>
                <a:gd name="connsiteY37" fmla="*/ 186874 h 1982292"/>
                <a:gd name="connsiteX38" fmla="*/ 1587224 w 5812369"/>
                <a:gd name="connsiteY38" fmla="*/ 240522 h 1982292"/>
                <a:gd name="connsiteX39" fmla="*/ 1650713 w 5812369"/>
                <a:gd name="connsiteY39" fmla="*/ 387160 h 1982292"/>
                <a:gd name="connsiteX40" fmla="*/ 1587224 w 5812369"/>
                <a:gd name="connsiteY40" fmla="*/ 532903 h 1982292"/>
                <a:gd name="connsiteX41" fmla="*/ 1414641 w 5812369"/>
                <a:gd name="connsiteY41" fmla="*/ 586551 h 1982292"/>
                <a:gd name="connsiteX42" fmla="*/ 1329691 w 5812369"/>
                <a:gd name="connsiteY42" fmla="*/ 586551 h 1982292"/>
                <a:gd name="connsiteX43" fmla="*/ 1329691 w 5812369"/>
                <a:gd name="connsiteY43" fmla="*/ 857474 h 1982292"/>
                <a:gd name="connsiteX44" fmla="*/ 1329691 w 5812369"/>
                <a:gd name="connsiteY44" fmla="*/ 471208 h 1982292"/>
                <a:gd name="connsiteX45" fmla="*/ 1420007 w 5812369"/>
                <a:gd name="connsiteY45" fmla="*/ 471208 h 1982292"/>
                <a:gd name="connsiteX46" fmla="*/ 1487967 w 5812369"/>
                <a:gd name="connsiteY46" fmla="*/ 447961 h 1982292"/>
                <a:gd name="connsiteX47" fmla="*/ 1512110 w 5812369"/>
                <a:gd name="connsiteY47" fmla="*/ 385371 h 1982292"/>
                <a:gd name="connsiteX48" fmla="*/ 1487072 w 5812369"/>
                <a:gd name="connsiteY48" fmla="*/ 324570 h 1982292"/>
                <a:gd name="connsiteX49" fmla="*/ 1420007 w 5812369"/>
                <a:gd name="connsiteY49" fmla="*/ 303111 h 1982292"/>
                <a:gd name="connsiteX50" fmla="*/ 1329691 w 5812369"/>
                <a:gd name="connsiteY50" fmla="*/ 303111 h 1982292"/>
                <a:gd name="connsiteX51" fmla="*/ 1759807 w 5812369"/>
                <a:gd name="connsiteY51" fmla="*/ 595493 h 1982292"/>
                <a:gd name="connsiteX52" fmla="*/ 1759807 w 5812369"/>
                <a:gd name="connsiteY52" fmla="*/ 186874 h 1982292"/>
                <a:gd name="connsiteX53" fmla="*/ 1895727 w 5812369"/>
                <a:gd name="connsiteY53" fmla="*/ 186874 h 1982292"/>
                <a:gd name="connsiteX54" fmla="*/ 1895727 w 5812369"/>
                <a:gd name="connsiteY54" fmla="*/ 606222 h 1982292"/>
                <a:gd name="connsiteX55" fmla="*/ 1931495 w 5812369"/>
                <a:gd name="connsiteY55" fmla="*/ 711730 h 1982292"/>
                <a:gd name="connsiteX56" fmla="*/ 2030753 w 5812369"/>
                <a:gd name="connsiteY56" fmla="*/ 749283 h 1982292"/>
                <a:gd name="connsiteX57" fmla="*/ 2129116 w 5812369"/>
                <a:gd name="connsiteY57" fmla="*/ 711730 h 1982292"/>
                <a:gd name="connsiteX58" fmla="*/ 2164884 w 5812369"/>
                <a:gd name="connsiteY58" fmla="*/ 606222 h 1982292"/>
                <a:gd name="connsiteX59" fmla="*/ 2164884 w 5812369"/>
                <a:gd name="connsiteY59" fmla="*/ 186874 h 1982292"/>
                <a:gd name="connsiteX60" fmla="*/ 2300804 w 5812369"/>
                <a:gd name="connsiteY60" fmla="*/ 186874 h 1982292"/>
                <a:gd name="connsiteX61" fmla="*/ 2300804 w 5812369"/>
                <a:gd name="connsiteY61" fmla="*/ 595493 h 1982292"/>
                <a:gd name="connsiteX62" fmla="*/ 2228373 w 5812369"/>
                <a:gd name="connsiteY62" fmla="*/ 802037 h 1982292"/>
                <a:gd name="connsiteX63" fmla="*/ 2029858 w 5812369"/>
                <a:gd name="connsiteY63" fmla="*/ 876250 h 1982292"/>
                <a:gd name="connsiteX64" fmla="*/ 1832238 w 5812369"/>
                <a:gd name="connsiteY64" fmla="*/ 802037 h 1982292"/>
                <a:gd name="connsiteX65" fmla="*/ 1759807 w 5812369"/>
                <a:gd name="connsiteY65" fmla="*/ 595493 h 1982292"/>
                <a:gd name="connsiteX66" fmla="*/ 2477858 w 5812369"/>
                <a:gd name="connsiteY66" fmla="*/ 857474 h 1982292"/>
                <a:gd name="connsiteX67" fmla="*/ 2477858 w 5812369"/>
                <a:gd name="connsiteY67" fmla="*/ 186874 h 1982292"/>
                <a:gd name="connsiteX68" fmla="*/ 2667431 w 5812369"/>
                <a:gd name="connsiteY68" fmla="*/ 186874 h 1982292"/>
                <a:gd name="connsiteX69" fmla="*/ 2831071 w 5812369"/>
                <a:gd name="connsiteY69" fmla="*/ 235157 h 1982292"/>
                <a:gd name="connsiteX70" fmla="*/ 2890983 w 5812369"/>
                <a:gd name="connsiteY70" fmla="*/ 369277 h 1982292"/>
                <a:gd name="connsiteX71" fmla="*/ 2820341 w 5812369"/>
                <a:gd name="connsiteY71" fmla="*/ 501609 h 1982292"/>
                <a:gd name="connsiteX72" fmla="*/ 2901714 w 5812369"/>
                <a:gd name="connsiteY72" fmla="*/ 565986 h 1982292"/>
                <a:gd name="connsiteX73" fmla="*/ 2930329 w 5812369"/>
                <a:gd name="connsiteY73" fmla="*/ 659870 h 1982292"/>
                <a:gd name="connsiteX74" fmla="*/ 2863263 w 5812369"/>
                <a:gd name="connsiteY74" fmla="*/ 804720 h 1982292"/>
                <a:gd name="connsiteX75" fmla="*/ 2681738 w 5812369"/>
                <a:gd name="connsiteY75" fmla="*/ 857474 h 1982292"/>
                <a:gd name="connsiteX76" fmla="*/ 2612884 w 5812369"/>
                <a:gd name="connsiteY76" fmla="*/ 741236 h 1982292"/>
                <a:gd name="connsiteX77" fmla="*/ 2689786 w 5812369"/>
                <a:gd name="connsiteY77" fmla="*/ 741236 h 1982292"/>
                <a:gd name="connsiteX78" fmla="*/ 2764005 w 5812369"/>
                <a:gd name="connsiteY78" fmla="*/ 717989 h 1982292"/>
                <a:gd name="connsiteX79" fmla="*/ 2790832 w 5812369"/>
                <a:gd name="connsiteY79" fmla="*/ 652717 h 1982292"/>
                <a:gd name="connsiteX80" fmla="*/ 2764005 w 5812369"/>
                <a:gd name="connsiteY80" fmla="*/ 588340 h 1982292"/>
                <a:gd name="connsiteX81" fmla="*/ 2689786 w 5812369"/>
                <a:gd name="connsiteY81" fmla="*/ 565986 h 1982292"/>
                <a:gd name="connsiteX82" fmla="*/ 2612884 w 5812369"/>
                <a:gd name="connsiteY82" fmla="*/ 565986 h 1982292"/>
                <a:gd name="connsiteX83" fmla="*/ 2612884 w 5812369"/>
                <a:gd name="connsiteY83" fmla="*/ 449749 h 1982292"/>
                <a:gd name="connsiteX84" fmla="*/ 2670113 w 5812369"/>
                <a:gd name="connsiteY84" fmla="*/ 449749 h 1982292"/>
                <a:gd name="connsiteX85" fmla="*/ 2730025 w 5812369"/>
                <a:gd name="connsiteY85" fmla="*/ 430078 h 1982292"/>
                <a:gd name="connsiteX86" fmla="*/ 2751486 w 5812369"/>
                <a:gd name="connsiteY86" fmla="*/ 375536 h 1982292"/>
                <a:gd name="connsiteX87" fmla="*/ 2730025 w 5812369"/>
                <a:gd name="connsiteY87" fmla="*/ 322782 h 1982292"/>
                <a:gd name="connsiteX88" fmla="*/ 2670113 w 5812369"/>
                <a:gd name="connsiteY88" fmla="*/ 303111 h 1982292"/>
                <a:gd name="connsiteX89" fmla="*/ 2612884 w 5812369"/>
                <a:gd name="connsiteY89" fmla="*/ 303111 h 1982292"/>
                <a:gd name="connsiteX90" fmla="*/ 3077873 w 5812369"/>
                <a:gd name="connsiteY90" fmla="*/ 857474 h 1982292"/>
                <a:gd name="connsiteX91" fmla="*/ 3077873 w 5812369"/>
                <a:gd name="connsiteY91" fmla="*/ 186874 h 1982292"/>
                <a:gd name="connsiteX92" fmla="*/ 3212899 w 5812369"/>
                <a:gd name="connsiteY92" fmla="*/ 186874 h 1982292"/>
                <a:gd name="connsiteX93" fmla="*/ 3212899 w 5812369"/>
                <a:gd name="connsiteY93" fmla="*/ 734083 h 1982292"/>
                <a:gd name="connsiteX94" fmla="*/ 3466855 w 5812369"/>
                <a:gd name="connsiteY94" fmla="*/ 734083 h 1982292"/>
                <a:gd name="connsiteX95" fmla="*/ 3466855 w 5812369"/>
                <a:gd name="connsiteY95" fmla="*/ 857474 h 1982292"/>
                <a:gd name="connsiteX96" fmla="*/ 3595621 w 5812369"/>
                <a:gd name="connsiteY96" fmla="*/ 857474 h 1982292"/>
                <a:gd name="connsiteX97" fmla="*/ 3595621 w 5812369"/>
                <a:gd name="connsiteY97" fmla="*/ 186874 h 1982292"/>
                <a:gd name="connsiteX98" fmla="*/ 3730647 w 5812369"/>
                <a:gd name="connsiteY98" fmla="*/ 186874 h 1982292"/>
                <a:gd name="connsiteX99" fmla="*/ 3730647 w 5812369"/>
                <a:gd name="connsiteY99" fmla="*/ 857474 h 1982292"/>
                <a:gd name="connsiteX100" fmla="*/ 3896076 w 5812369"/>
                <a:gd name="connsiteY100" fmla="*/ 658976 h 1982292"/>
                <a:gd name="connsiteX101" fmla="*/ 3870144 w 5812369"/>
                <a:gd name="connsiteY101" fmla="*/ 522174 h 1982292"/>
                <a:gd name="connsiteX102" fmla="*/ 3896076 w 5812369"/>
                <a:gd name="connsiteY102" fmla="*/ 386265 h 1982292"/>
                <a:gd name="connsiteX103" fmla="*/ 3967613 w 5812369"/>
                <a:gd name="connsiteY103" fmla="*/ 272711 h 1982292"/>
                <a:gd name="connsiteX104" fmla="*/ 4080284 w 5812369"/>
                <a:gd name="connsiteY104" fmla="*/ 195815 h 1982292"/>
                <a:gd name="connsiteX105" fmla="*/ 4224252 w 5812369"/>
                <a:gd name="connsiteY105" fmla="*/ 167203 h 1982292"/>
                <a:gd name="connsiteX106" fmla="*/ 4368220 w 5812369"/>
                <a:gd name="connsiteY106" fmla="*/ 195815 h 1982292"/>
                <a:gd name="connsiteX107" fmla="*/ 4480890 w 5812369"/>
                <a:gd name="connsiteY107" fmla="*/ 272711 h 1982292"/>
                <a:gd name="connsiteX108" fmla="*/ 4552427 w 5812369"/>
                <a:gd name="connsiteY108" fmla="*/ 386265 h 1982292"/>
                <a:gd name="connsiteX109" fmla="*/ 4578359 w 5812369"/>
                <a:gd name="connsiteY109" fmla="*/ 522174 h 1982292"/>
                <a:gd name="connsiteX110" fmla="*/ 4543485 w 5812369"/>
                <a:gd name="connsiteY110" fmla="*/ 679541 h 1982292"/>
                <a:gd name="connsiteX111" fmla="*/ 4446910 w 5812369"/>
                <a:gd name="connsiteY111" fmla="*/ 802037 h 1982292"/>
                <a:gd name="connsiteX112" fmla="*/ 4487150 w 5812369"/>
                <a:gd name="connsiteY112" fmla="*/ 840485 h 1982292"/>
                <a:gd name="connsiteX113" fmla="*/ 4626646 w 5812369"/>
                <a:gd name="connsiteY113" fmla="*/ 903968 h 1982292"/>
                <a:gd name="connsiteX114" fmla="*/ 4674934 w 5812369"/>
                <a:gd name="connsiteY114" fmla="*/ 896815 h 1982292"/>
                <a:gd name="connsiteX115" fmla="*/ 4674934 w 5812369"/>
                <a:gd name="connsiteY115" fmla="*/ 1012159 h 1982292"/>
                <a:gd name="connsiteX116" fmla="*/ 4604291 w 5812369"/>
                <a:gd name="connsiteY116" fmla="*/ 1023782 h 1982292"/>
                <a:gd name="connsiteX117" fmla="*/ 4395940 w 5812369"/>
                <a:gd name="connsiteY117" fmla="*/ 936157 h 1982292"/>
                <a:gd name="connsiteX118" fmla="*/ 4316355 w 5812369"/>
                <a:gd name="connsiteY118" fmla="*/ 864627 h 1982292"/>
                <a:gd name="connsiteX119" fmla="*/ 4224252 w 5812369"/>
                <a:gd name="connsiteY119" fmla="*/ 876250 h 1982292"/>
                <a:gd name="connsiteX120" fmla="*/ 4080284 w 5812369"/>
                <a:gd name="connsiteY120" fmla="*/ 847638 h 1982292"/>
                <a:gd name="connsiteX121" fmla="*/ 3967613 w 5812369"/>
                <a:gd name="connsiteY121" fmla="*/ 771637 h 1982292"/>
                <a:gd name="connsiteX122" fmla="*/ 3896076 w 5812369"/>
                <a:gd name="connsiteY122" fmla="*/ 658976 h 1982292"/>
                <a:gd name="connsiteX123" fmla="*/ 4070447 w 5812369"/>
                <a:gd name="connsiteY123" fmla="*/ 360336 h 1982292"/>
                <a:gd name="connsiteX124" fmla="*/ 4008747 w 5812369"/>
                <a:gd name="connsiteY124" fmla="*/ 522174 h 1982292"/>
                <a:gd name="connsiteX125" fmla="*/ 4070447 w 5812369"/>
                <a:gd name="connsiteY125" fmla="*/ 684012 h 1982292"/>
                <a:gd name="connsiteX126" fmla="*/ 4225146 w 5812369"/>
                <a:gd name="connsiteY126" fmla="*/ 749283 h 1982292"/>
                <a:gd name="connsiteX127" fmla="*/ 4335134 w 5812369"/>
                <a:gd name="connsiteY127" fmla="*/ 719777 h 1982292"/>
                <a:gd name="connsiteX128" fmla="*/ 4412036 w 5812369"/>
                <a:gd name="connsiteY128" fmla="*/ 637517 h 1982292"/>
                <a:gd name="connsiteX129" fmla="*/ 4439756 w 5812369"/>
                <a:gd name="connsiteY129" fmla="*/ 522174 h 1982292"/>
                <a:gd name="connsiteX130" fmla="*/ 4378056 w 5812369"/>
                <a:gd name="connsiteY130" fmla="*/ 360336 h 1982292"/>
                <a:gd name="connsiteX131" fmla="*/ 4224252 w 5812369"/>
                <a:gd name="connsiteY131" fmla="*/ 295064 h 1982292"/>
                <a:gd name="connsiteX132" fmla="*/ 4069553 w 5812369"/>
                <a:gd name="connsiteY132" fmla="*/ 360336 h 1982292"/>
                <a:gd name="connsiteX133" fmla="*/ 4705337 w 5812369"/>
                <a:gd name="connsiteY133" fmla="*/ 595493 h 1982292"/>
                <a:gd name="connsiteX134" fmla="*/ 4705337 w 5812369"/>
                <a:gd name="connsiteY134" fmla="*/ 186874 h 1982292"/>
                <a:gd name="connsiteX135" fmla="*/ 4841257 w 5812369"/>
                <a:gd name="connsiteY135" fmla="*/ 186874 h 1982292"/>
                <a:gd name="connsiteX136" fmla="*/ 4841257 w 5812369"/>
                <a:gd name="connsiteY136" fmla="*/ 606222 h 1982292"/>
                <a:gd name="connsiteX137" fmla="*/ 4877025 w 5812369"/>
                <a:gd name="connsiteY137" fmla="*/ 711730 h 1982292"/>
                <a:gd name="connsiteX138" fmla="*/ 4976283 w 5812369"/>
                <a:gd name="connsiteY138" fmla="*/ 749283 h 1982292"/>
                <a:gd name="connsiteX139" fmla="*/ 5074646 w 5812369"/>
                <a:gd name="connsiteY139" fmla="*/ 711730 h 1982292"/>
                <a:gd name="connsiteX140" fmla="*/ 5110414 w 5812369"/>
                <a:gd name="connsiteY140" fmla="*/ 606222 h 1982292"/>
                <a:gd name="connsiteX141" fmla="*/ 5110414 w 5812369"/>
                <a:gd name="connsiteY141" fmla="*/ 186874 h 1982292"/>
                <a:gd name="connsiteX142" fmla="*/ 5246334 w 5812369"/>
                <a:gd name="connsiteY142" fmla="*/ 186874 h 1982292"/>
                <a:gd name="connsiteX143" fmla="*/ 5246334 w 5812369"/>
                <a:gd name="connsiteY143" fmla="*/ 595493 h 1982292"/>
                <a:gd name="connsiteX144" fmla="*/ 5173903 w 5812369"/>
                <a:gd name="connsiteY144" fmla="*/ 802037 h 1982292"/>
                <a:gd name="connsiteX145" fmla="*/ 4975389 w 5812369"/>
                <a:gd name="connsiteY145" fmla="*/ 876250 h 1982292"/>
                <a:gd name="connsiteX146" fmla="*/ 4777768 w 5812369"/>
                <a:gd name="connsiteY146" fmla="*/ 802037 h 1982292"/>
                <a:gd name="connsiteX147" fmla="*/ 4705337 w 5812369"/>
                <a:gd name="connsiteY147" fmla="*/ 595493 h 1982292"/>
                <a:gd name="connsiteX148" fmla="*/ 5423388 w 5812369"/>
                <a:gd name="connsiteY148" fmla="*/ 857474 h 1982292"/>
                <a:gd name="connsiteX149" fmla="*/ 5423388 w 5812369"/>
                <a:gd name="connsiteY149" fmla="*/ 186874 h 1982292"/>
                <a:gd name="connsiteX150" fmla="*/ 5812370 w 5812369"/>
                <a:gd name="connsiteY150" fmla="*/ 186874 h 1982292"/>
                <a:gd name="connsiteX151" fmla="*/ 5812370 w 5812369"/>
                <a:gd name="connsiteY151" fmla="*/ 303111 h 1982292"/>
                <a:gd name="connsiteX152" fmla="*/ 5558414 w 5812369"/>
                <a:gd name="connsiteY152" fmla="*/ 303111 h 1982292"/>
                <a:gd name="connsiteX153" fmla="*/ 5558414 w 5812369"/>
                <a:gd name="connsiteY153" fmla="*/ 457796 h 1982292"/>
                <a:gd name="connsiteX154" fmla="*/ 5773919 w 5812369"/>
                <a:gd name="connsiteY154" fmla="*/ 457796 h 1982292"/>
                <a:gd name="connsiteX155" fmla="*/ 5773919 w 5812369"/>
                <a:gd name="connsiteY155" fmla="*/ 574033 h 1982292"/>
                <a:gd name="connsiteX156" fmla="*/ 5558414 w 5812369"/>
                <a:gd name="connsiteY156" fmla="*/ 574033 h 1982292"/>
                <a:gd name="connsiteX157" fmla="*/ 5558414 w 5812369"/>
                <a:gd name="connsiteY157" fmla="*/ 741236 h 1982292"/>
                <a:gd name="connsiteX158" fmla="*/ 5812370 w 5812369"/>
                <a:gd name="connsiteY158" fmla="*/ 741236 h 1982292"/>
                <a:gd name="connsiteX159" fmla="*/ 5812370 w 5812369"/>
                <a:gd name="connsiteY159" fmla="*/ 857474 h 1982292"/>
                <a:gd name="connsiteX160" fmla="*/ 0 w 5812369"/>
                <a:gd name="connsiteY160" fmla="*/ 1827608 h 1982292"/>
                <a:gd name="connsiteX161" fmla="*/ 0 w 5812369"/>
                <a:gd name="connsiteY161" fmla="*/ 1157008 h 1982292"/>
                <a:gd name="connsiteX162" fmla="*/ 388982 w 5812369"/>
                <a:gd name="connsiteY162" fmla="*/ 1157008 h 1982292"/>
                <a:gd name="connsiteX163" fmla="*/ 388982 w 5812369"/>
                <a:gd name="connsiteY163" fmla="*/ 1273245 h 1982292"/>
                <a:gd name="connsiteX164" fmla="*/ 135920 w 5812369"/>
                <a:gd name="connsiteY164" fmla="*/ 1273245 h 1982292"/>
                <a:gd name="connsiteX165" fmla="*/ 135920 w 5812369"/>
                <a:gd name="connsiteY165" fmla="*/ 1427930 h 1982292"/>
                <a:gd name="connsiteX166" fmla="*/ 351425 w 5812369"/>
                <a:gd name="connsiteY166" fmla="*/ 1427930 h 1982292"/>
                <a:gd name="connsiteX167" fmla="*/ 351425 w 5812369"/>
                <a:gd name="connsiteY167" fmla="*/ 1544168 h 1982292"/>
                <a:gd name="connsiteX168" fmla="*/ 135920 w 5812369"/>
                <a:gd name="connsiteY168" fmla="*/ 1544168 h 1982292"/>
                <a:gd name="connsiteX169" fmla="*/ 135920 w 5812369"/>
                <a:gd name="connsiteY169" fmla="*/ 1827608 h 1982292"/>
                <a:gd name="connsiteX170" fmla="*/ 517748 w 5812369"/>
                <a:gd name="connsiteY170" fmla="*/ 1827608 h 1982292"/>
                <a:gd name="connsiteX171" fmla="*/ 517748 w 5812369"/>
                <a:gd name="connsiteY171" fmla="*/ 1157008 h 1982292"/>
                <a:gd name="connsiteX172" fmla="*/ 721628 w 5812369"/>
                <a:gd name="connsiteY172" fmla="*/ 1157008 h 1982292"/>
                <a:gd name="connsiteX173" fmla="*/ 895999 w 5812369"/>
                <a:gd name="connsiteY173" fmla="*/ 1210656 h 1982292"/>
                <a:gd name="connsiteX174" fmla="*/ 959488 w 5812369"/>
                <a:gd name="connsiteY174" fmla="*/ 1357294 h 1982292"/>
                <a:gd name="connsiteX175" fmla="*/ 931768 w 5812369"/>
                <a:gd name="connsiteY175" fmla="*/ 1461907 h 1982292"/>
                <a:gd name="connsiteX176" fmla="*/ 853077 w 5812369"/>
                <a:gd name="connsiteY176" fmla="*/ 1530756 h 1982292"/>
                <a:gd name="connsiteX177" fmla="*/ 1062322 w 5812369"/>
                <a:gd name="connsiteY177" fmla="*/ 1827608 h 1982292"/>
                <a:gd name="connsiteX178" fmla="*/ 900470 w 5812369"/>
                <a:gd name="connsiteY178" fmla="*/ 1827608 h 1982292"/>
                <a:gd name="connsiteX179" fmla="*/ 722522 w 5812369"/>
                <a:gd name="connsiteY179" fmla="*/ 1556686 h 1982292"/>
                <a:gd name="connsiteX180" fmla="*/ 653668 w 5812369"/>
                <a:gd name="connsiteY180" fmla="*/ 1556686 h 1982292"/>
                <a:gd name="connsiteX181" fmla="*/ 653668 w 5812369"/>
                <a:gd name="connsiteY181" fmla="*/ 1827608 h 1982292"/>
                <a:gd name="connsiteX182" fmla="*/ 653668 w 5812369"/>
                <a:gd name="connsiteY182" fmla="*/ 1441342 h 1982292"/>
                <a:gd name="connsiteX183" fmla="*/ 729676 w 5812369"/>
                <a:gd name="connsiteY183" fmla="*/ 1441342 h 1982292"/>
                <a:gd name="connsiteX184" fmla="*/ 796742 w 5812369"/>
                <a:gd name="connsiteY184" fmla="*/ 1418989 h 1982292"/>
                <a:gd name="connsiteX185" fmla="*/ 819991 w 5812369"/>
                <a:gd name="connsiteY185" fmla="*/ 1355506 h 1982292"/>
                <a:gd name="connsiteX186" fmla="*/ 796742 w 5812369"/>
                <a:gd name="connsiteY186" fmla="*/ 1294705 h 1982292"/>
                <a:gd name="connsiteX187" fmla="*/ 729676 w 5812369"/>
                <a:gd name="connsiteY187" fmla="*/ 1273245 h 1982292"/>
                <a:gd name="connsiteX188" fmla="*/ 653668 w 5812369"/>
                <a:gd name="connsiteY188" fmla="*/ 1273245 h 1982292"/>
                <a:gd name="connsiteX189" fmla="*/ 1100773 w 5812369"/>
                <a:gd name="connsiteY189" fmla="*/ 1827608 h 1982292"/>
                <a:gd name="connsiteX190" fmla="*/ 1353835 w 5812369"/>
                <a:gd name="connsiteY190" fmla="*/ 1157008 h 1982292"/>
                <a:gd name="connsiteX191" fmla="*/ 1530889 w 5812369"/>
                <a:gd name="connsiteY191" fmla="*/ 1157008 h 1982292"/>
                <a:gd name="connsiteX192" fmla="*/ 1783950 w 5812369"/>
                <a:gd name="connsiteY192" fmla="*/ 1827608 h 1982292"/>
                <a:gd name="connsiteX193" fmla="*/ 1639982 w 5812369"/>
                <a:gd name="connsiteY193" fmla="*/ 1827608 h 1982292"/>
                <a:gd name="connsiteX194" fmla="*/ 1575599 w 5812369"/>
                <a:gd name="connsiteY194" fmla="*/ 1653252 h 1982292"/>
                <a:gd name="connsiteX195" fmla="*/ 1308230 w 5812369"/>
                <a:gd name="connsiteY195" fmla="*/ 1653252 h 1982292"/>
                <a:gd name="connsiteX196" fmla="*/ 1244741 w 5812369"/>
                <a:gd name="connsiteY196" fmla="*/ 1827608 h 1982292"/>
                <a:gd name="connsiteX197" fmla="*/ 1350258 w 5812369"/>
                <a:gd name="connsiteY197" fmla="*/ 1537015 h 1982292"/>
                <a:gd name="connsiteX198" fmla="*/ 1534466 w 5812369"/>
                <a:gd name="connsiteY198" fmla="*/ 1537015 h 1982292"/>
                <a:gd name="connsiteX199" fmla="*/ 1442362 w 5812369"/>
                <a:gd name="connsiteY199" fmla="*/ 1285763 h 1982292"/>
                <a:gd name="connsiteX200" fmla="*/ 1896621 w 5812369"/>
                <a:gd name="connsiteY200" fmla="*/ 1827608 h 1982292"/>
                <a:gd name="connsiteX201" fmla="*/ 1896621 w 5812369"/>
                <a:gd name="connsiteY201" fmla="*/ 1157008 h 1982292"/>
                <a:gd name="connsiteX202" fmla="*/ 2070098 w 5812369"/>
                <a:gd name="connsiteY202" fmla="*/ 1157008 h 1982292"/>
                <a:gd name="connsiteX203" fmla="*/ 2368764 w 5812369"/>
                <a:gd name="connsiteY203" fmla="*/ 1637158 h 1982292"/>
                <a:gd name="connsiteX204" fmla="*/ 2368764 w 5812369"/>
                <a:gd name="connsiteY204" fmla="*/ 1157008 h 1982292"/>
                <a:gd name="connsiteX205" fmla="*/ 2503790 w 5812369"/>
                <a:gd name="connsiteY205" fmla="*/ 1157008 h 1982292"/>
                <a:gd name="connsiteX206" fmla="*/ 2503790 w 5812369"/>
                <a:gd name="connsiteY206" fmla="*/ 1827608 h 1982292"/>
                <a:gd name="connsiteX207" fmla="*/ 2330313 w 5812369"/>
                <a:gd name="connsiteY207" fmla="*/ 1827608 h 1982292"/>
                <a:gd name="connsiteX208" fmla="*/ 2031647 w 5812369"/>
                <a:gd name="connsiteY208" fmla="*/ 1345670 h 1982292"/>
                <a:gd name="connsiteX209" fmla="*/ 2031647 w 5812369"/>
                <a:gd name="connsiteY209" fmla="*/ 1827608 h 1982292"/>
                <a:gd name="connsiteX210" fmla="*/ 2644181 w 5812369"/>
                <a:gd name="connsiteY210" fmla="*/ 1492308 h 1982292"/>
                <a:gd name="connsiteX211" fmla="*/ 2670113 w 5812369"/>
                <a:gd name="connsiteY211" fmla="*/ 1356400 h 1982292"/>
                <a:gd name="connsiteX212" fmla="*/ 2741650 w 5812369"/>
                <a:gd name="connsiteY212" fmla="*/ 1242845 h 1982292"/>
                <a:gd name="connsiteX213" fmla="*/ 2854321 w 5812369"/>
                <a:gd name="connsiteY213" fmla="*/ 1166844 h 1982292"/>
                <a:gd name="connsiteX214" fmla="*/ 2999183 w 5812369"/>
                <a:gd name="connsiteY214" fmla="*/ 1138231 h 1982292"/>
                <a:gd name="connsiteX215" fmla="*/ 3160141 w 5812369"/>
                <a:gd name="connsiteY215" fmla="*/ 1173997 h 1982292"/>
                <a:gd name="connsiteX216" fmla="*/ 3279965 w 5812369"/>
                <a:gd name="connsiteY216" fmla="*/ 1274140 h 1982292"/>
                <a:gd name="connsiteX217" fmla="*/ 3173554 w 5812369"/>
                <a:gd name="connsiteY217" fmla="*/ 1357294 h 1982292"/>
                <a:gd name="connsiteX218" fmla="*/ 3099334 w 5812369"/>
                <a:gd name="connsiteY218" fmla="*/ 1290234 h 1982292"/>
                <a:gd name="connsiteX219" fmla="*/ 2999183 w 5812369"/>
                <a:gd name="connsiteY219" fmla="*/ 1265198 h 1982292"/>
                <a:gd name="connsiteX220" fmla="*/ 2844484 w 5812369"/>
                <a:gd name="connsiteY220" fmla="*/ 1330470 h 1982292"/>
                <a:gd name="connsiteX221" fmla="*/ 2782784 w 5812369"/>
                <a:gd name="connsiteY221" fmla="*/ 1492308 h 1982292"/>
                <a:gd name="connsiteX222" fmla="*/ 2844484 w 5812369"/>
                <a:gd name="connsiteY222" fmla="*/ 1655040 h 1982292"/>
                <a:gd name="connsiteX223" fmla="*/ 2999183 w 5812369"/>
                <a:gd name="connsiteY223" fmla="*/ 1719418 h 1982292"/>
                <a:gd name="connsiteX224" fmla="*/ 3099334 w 5812369"/>
                <a:gd name="connsiteY224" fmla="*/ 1695276 h 1982292"/>
                <a:gd name="connsiteX225" fmla="*/ 3173554 w 5812369"/>
                <a:gd name="connsiteY225" fmla="*/ 1627322 h 1982292"/>
                <a:gd name="connsiteX226" fmla="*/ 3279965 w 5812369"/>
                <a:gd name="connsiteY226" fmla="*/ 1709582 h 1982292"/>
                <a:gd name="connsiteX227" fmla="*/ 3181602 w 5812369"/>
                <a:gd name="connsiteY227" fmla="*/ 1798996 h 1982292"/>
                <a:gd name="connsiteX228" fmla="*/ 3051047 w 5812369"/>
                <a:gd name="connsiteY228" fmla="*/ 1842808 h 1982292"/>
                <a:gd name="connsiteX229" fmla="*/ 2967885 w 5812369"/>
                <a:gd name="connsiteY229" fmla="*/ 1982293 h 1982292"/>
                <a:gd name="connsiteX230" fmla="*/ 2848061 w 5812369"/>
                <a:gd name="connsiteY230" fmla="*/ 1982293 h 1982292"/>
                <a:gd name="connsiteX231" fmla="*/ 2932117 w 5812369"/>
                <a:gd name="connsiteY231" fmla="*/ 1841020 h 1982292"/>
                <a:gd name="connsiteX232" fmla="*/ 2780995 w 5812369"/>
                <a:gd name="connsiteY232" fmla="*/ 1775748 h 1982292"/>
                <a:gd name="connsiteX233" fmla="*/ 2679055 w 5812369"/>
                <a:gd name="connsiteY233" fmla="*/ 1651464 h 1982292"/>
                <a:gd name="connsiteX234" fmla="*/ 2644181 w 5812369"/>
                <a:gd name="connsiteY234" fmla="*/ 1492308 h 1982292"/>
                <a:gd name="connsiteX235" fmla="*/ 3319310 w 5812369"/>
                <a:gd name="connsiteY235" fmla="*/ 1827608 h 1982292"/>
                <a:gd name="connsiteX236" fmla="*/ 3572372 w 5812369"/>
                <a:gd name="connsiteY236" fmla="*/ 1157008 h 1982292"/>
                <a:gd name="connsiteX237" fmla="*/ 3749426 w 5812369"/>
                <a:gd name="connsiteY237" fmla="*/ 1157008 h 1982292"/>
                <a:gd name="connsiteX238" fmla="*/ 4002487 w 5812369"/>
                <a:gd name="connsiteY238" fmla="*/ 1827608 h 1982292"/>
                <a:gd name="connsiteX239" fmla="*/ 3858519 w 5812369"/>
                <a:gd name="connsiteY239" fmla="*/ 1827608 h 1982292"/>
                <a:gd name="connsiteX240" fmla="*/ 3795030 w 5812369"/>
                <a:gd name="connsiteY240" fmla="*/ 1653252 h 1982292"/>
                <a:gd name="connsiteX241" fmla="*/ 3527661 w 5812369"/>
                <a:gd name="connsiteY241" fmla="*/ 1653252 h 1982292"/>
                <a:gd name="connsiteX242" fmla="*/ 3463278 w 5812369"/>
                <a:gd name="connsiteY242" fmla="*/ 1827608 h 1982292"/>
                <a:gd name="connsiteX243" fmla="*/ 3569689 w 5812369"/>
                <a:gd name="connsiteY243" fmla="*/ 1537015 h 1982292"/>
                <a:gd name="connsiteX244" fmla="*/ 3753002 w 5812369"/>
                <a:gd name="connsiteY244" fmla="*/ 1537015 h 1982292"/>
                <a:gd name="connsiteX245" fmla="*/ 3660899 w 5812369"/>
                <a:gd name="connsiteY245" fmla="*/ 1285763 h 1982292"/>
                <a:gd name="connsiteX246" fmla="*/ 4115158 w 5812369"/>
                <a:gd name="connsiteY246" fmla="*/ 1827608 h 1982292"/>
                <a:gd name="connsiteX247" fmla="*/ 4115158 w 5812369"/>
                <a:gd name="connsiteY247" fmla="*/ 1157008 h 1982292"/>
                <a:gd name="connsiteX248" fmla="*/ 4251078 w 5812369"/>
                <a:gd name="connsiteY248" fmla="*/ 1157008 h 1982292"/>
                <a:gd name="connsiteX249" fmla="*/ 4251078 w 5812369"/>
                <a:gd name="connsiteY249" fmla="*/ 1827608 h 1982292"/>
                <a:gd name="connsiteX250" fmla="*/ 4386998 w 5812369"/>
                <a:gd name="connsiteY250" fmla="*/ 1734618 h 1982292"/>
                <a:gd name="connsiteX251" fmla="*/ 4485361 w 5812369"/>
                <a:gd name="connsiteY251" fmla="*/ 1644311 h 1982292"/>
                <a:gd name="connsiteX252" fmla="*/ 4553321 w 5812369"/>
                <a:gd name="connsiteY252" fmla="*/ 1705112 h 1982292"/>
                <a:gd name="connsiteX253" fmla="*/ 4632906 w 5812369"/>
                <a:gd name="connsiteY253" fmla="*/ 1726571 h 1982292"/>
                <a:gd name="connsiteX254" fmla="*/ 4695501 w 5812369"/>
                <a:gd name="connsiteY254" fmla="*/ 1706006 h 1982292"/>
                <a:gd name="connsiteX255" fmla="*/ 4718750 w 5812369"/>
                <a:gd name="connsiteY255" fmla="*/ 1648781 h 1982292"/>
                <a:gd name="connsiteX256" fmla="*/ 4706231 w 5812369"/>
                <a:gd name="connsiteY256" fmla="*/ 1609439 h 1982292"/>
                <a:gd name="connsiteX257" fmla="*/ 4671357 w 5812369"/>
                <a:gd name="connsiteY257" fmla="*/ 1579933 h 1982292"/>
                <a:gd name="connsiteX258" fmla="*/ 4622175 w 5812369"/>
                <a:gd name="connsiteY258" fmla="*/ 1554897 h 1982292"/>
                <a:gd name="connsiteX259" fmla="*/ 4565840 w 5812369"/>
                <a:gd name="connsiteY259" fmla="*/ 1528967 h 1982292"/>
                <a:gd name="connsiteX260" fmla="*/ 4510399 w 5812369"/>
                <a:gd name="connsiteY260" fmla="*/ 1498567 h 1982292"/>
                <a:gd name="connsiteX261" fmla="*/ 4461217 w 5812369"/>
                <a:gd name="connsiteY261" fmla="*/ 1459225 h 1982292"/>
                <a:gd name="connsiteX262" fmla="*/ 4426343 w 5812369"/>
                <a:gd name="connsiteY262" fmla="*/ 1404683 h 1982292"/>
                <a:gd name="connsiteX263" fmla="*/ 4412930 w 5812369"/>
                <a:gd name="connsiteY263" fmla="*/ 1332258 h 1982292"/>
                <a:gd name="connsiteX264" fmla="*/ 4473736 w 5812369"/>
                <a:gd name="connsiteY264" fmla="*/ 1194562 h 1982292"/>
                <a:gd name="connsiteX265" fmla="*/ 4627541 w 5812369"/>
                <a:gd name="connsiteY265" fmla="*/ 1138231 h 1982292"/>
                <a:gd name="connsiteX266" fmla="*/ 4860930 w 5812369"/>
                <a:gd name="connsiteY266" fmla="*/ 1250892 h 1982292"/>
                <a:gd name="connsiteX267" fmla="*/ 4761672 w 5812369"/>
                <a:gd name="connsiteY267" fmla="*/ 1340305 h 1982292"/>
                <a:gd name="connsiteX268" fmla="*/ 4628435 w 5812369"/>
                <a:gd name="connsiteY268" fmla="*/ 1256257 h 1982292"/>
                <a:gd name="connsiteX269" fmla="*/ 4572100 w 5812369"/>
                <a:gd name="connsiteY269" fmla="*/ 1276822 h 1982292"/>
                <a:gd name="connsiteX270" fmla="*/ 4550639 w 5812369"/>
                <a:gd name="connsiteY270" fmla="*/ 1326893 h 1982292"/>
                <a:gd name="connsiteX271" fmla="*/ 4561369 w 5812369"/>
                <a:gd name="connsiteY271" fmla="*/ 1361765 h 1982292"/>
                <a:gd name="connsiteX272" fmla="*/ 4589090 w 5812369"/>
                <a:gd name="connsiteY272" fmla="*/ 1389483 h 1982292"/>
                <a:gd name="connsiteX273" fmla="*/ 4630223 w 5812369"/>
                <a:gd name="connsiteY273" fmla="*/ 1412730 h 1982292"/>
                <a:gd name="connsiteX274" fmla="*/ 4677616 w 5812369"/>
                <a:gd name="connsiteY274" fmla="*/ 1435084 h 1982292"/>
                <a:gd name="connsiteX275" fmla="*/ 4728586 w 5812369"/>
                <a:gd name="connsiteY275" fmla="*/ 1458331 h 1982292"/>
                <a:gd name="connsiteX276" fmla="*/ 4776874 w 5812369"/>
                <a:gd name="connsiteY276" fmla="*/ 1488731 h 1982292"/>
                <a:gd name="connsiteX277" fmla="*/ 4818008 w 5812369"/>
                <a:gd name="connsiteY277" fmla="*/ 1528073 h 1982292"/>
                <a:gd name="connsiteX278" fmla="*/ 4845728 w 5812369"/>
                <a:gd name="connsiteY278" fmla="*/ 1579039 h 1982292"/>
                <a:gd name="connsiteX279" fmla="*/ 4856459 w 5812369"/>
                <a:gd name="connsiteY279" fmla="*/ 1646099 h 1982292"/>
                <a:gd name="connsiteX280" fmla="*/ 4791181 w 5812369"/>
                <a:gd name="connsiteY280" fmla="*/ 1791843 h 1982292"/>
                <a:gd name="connsiteX281" fmla="*/ 4634694 w 5812369"/>
                <a:gd name="connsiteY281" fmla="*/ 1846385 h 1982292"/>
                <a:gd name="connsiteX282" fmla="*/ 4492515 w 5812369"/>
                <a:gd name="connsiteY282" fmla="*/ 1818667 h 1982292"/>
                <a:gd name="connsiteX283" fmla="*/ 4386998 w 5812369"/>
                <a:gd name="connsiteY283" fmla="*/ 1734618 h 1982292"/>
                <a:gd name="connsiteX284" fmla="*/ 5007580 w 5812369"/>
                <a:gd name="connsiteY284" fmla="*/ 1827608 h 1982292"/>
                <a:gd name="connsiteX285" fmla="*/ 5007580 w 5812369"/>
                <a:gd name="connsiteY285" fmla="*/ 1157008 h 1982292"/>
                <a:gd name="connsiteX286" fmla="*/ 5396562 w 5812369"/>
                <a:gd name="connsiteY286" fmla="*/ 1157008 h 1982292"/>
                <a:gd name="connsiteX287" fmla="*/ 5396562 w 5812369"/>
                <a:gd name="connsiteY287" fmla="*/ 1273245 h 1982292"/>
                <a:gd name="connsiteX288" fmla="*/ 5143500 w 5812369"/>
                <a:gd name="connsiteY288" fmla="*/ 1273245 h 1982292"/>
                <a:gd name="connsiteX289" fmla="*/ 5143500 w 5812369"/>
                <a:gd name="connsiteY289" fmla="*/ 1427930 h 1982292"/>
                <a:gd name="connsiteX290" fmla="*/ 5359005 w 5812369"/>
                <a:gd name="connsiteY290" fmla="*/ 1427930 h 1982292"/>
                <a:gd name="connsiteX291" fmla="*/ 5359005 w 5812369"/>
                <a:gd name="connsiteY291" fmla="*/ 1544168 h 1982292"/>
                <a:gd name="connsiteX292" fmla="*/ 5143500 w 5812369"/>
                <a:gd name="connsiteY292" fmla="*/ 1544168 h 1982292"/>
                <a:gd name="connsiteX293" fmla="*/ 5143500 w 5812369"/>
                <a:gd name="connsiteY293" fmla="*/ 1711371 h 1982292"/>
                <a:gd name="connsiteX294" fmla="*/ 5396562 w 5812369"/>
                <a:gd name="connsiteY294" fmla="*/ 1711371 h 1982292"/>
                <a:gd name="connsiteX295" fmla="*/ 5396562 w 5812369"/>
                <a:gd name="connsiteY295" fmla="*/ 1827608 h 198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812369" h="1982292">
                  <a:moveTo>
                    <a:pt x="0" y="857474"/>
                  </a:moveTo>
                  <a:lnTo>
                    <a:pt x="0" y="186874"/>
                  </a:lnTo>
                  <a:lnTo>
                    <a:pt x="203880" y="186874"/>
                  </a:lnTo>
                  <a:cubicBezTo>
                    <a:pt x="277804" y="186874"/>
                    <a:pt x="335624" y="204756"/>
                    <a:pt x="377357" y="240522"/>
                  </a:cubicBezTo>
                  <a:cubicBezTo>
                    <a:pt x="419680" y="276287"/>
                    <a:pt x="441141" y="325169"/>
                    <a:pt x="441740" y="387160"/>
                  </a:cubicBezTo>
                  <a:cubicBezTo>
                    <a:pt x="441740" y="427100"/>
                    <a:pt x="432503" y="461668"/>
                    <a:pt x="414020" y="490879"/>
                  </a:cubicBezTo>
                  <a:cubicBezTo>
                    <a:pt x="395536" y="520681"/>
                    <a:pt x="369309" y="543928"/>
                    <a:pt x="335329" y="560621"/>
                  </a:cubicBezTo>
                  <a:lnTo>
                    <a:pt x="544574" y="857474"/>
                  </a:lnTo>
                  <a:lnTo>
                    <a:pt x="382722" y="857474"/>
                  </a:lnTo>
                  <a:lnTo>
                    <a:pt x="204774" y="586551"/>
                  </a:lnTo>
                  <a:lnTo>
                    <a:pt x="135920" y="586551"/>
                  </a:lnTo>
                  <a:lnTo>
                    <a:pt x="135920" y="857474"/>
                  </a:lnTo>
                  <a:close/>
                  <a:moveTo>
                    <a:pt x="135920" y="471208"/>
                  </a:moveTo>
                  <a:lnTo>
                    <a:pt x="211928" y="471208"/>
                  </a:lnTo>
                  <a:cubicBezTo>
                    <a:pt x="240543" y="471208"/>
                    <a:pt x="262603" y="463760"/>
                    <a:pt x="278100" y="448855"/>
                  </a:cubicBezTo>
                  <a:cubicBezTo>
                    <a:pt x="294195" y="433950"/>
                    <a:pt x="302243" y="412794"/>
                    <a:pt x="302243" y="385371"/>
                  </a:cubicBezTo>
                  <a:cubicBezTo>
                    <a:pt x="302243" y="359737"/>
                    <a:pt x="294195" y="339475"/>
                    <a:pt x="278100" y="324570"/>
                  </a:cubicBezTo>
                  <a:cubicBezTo>
                    <a:pt x="262004" y="309665"/>
                    <a:pt x="239944" y="302512"/>
                    <a:pt x="211928" y="303111"/>
                  </a:cubicBezTo>
                  <a:lnTo>
                    <a:pt x="135920" y="303111"/>
                  </a:lnTo>
                  <a:close/>
                  <a:moveTo>
                    <a:pt x="639361" y="857474"/>
                  </a:moveTo>
                  <a:lnTo>
                    <a:pt x="639361" y="186874"/>
                  </a:lnTo>
                  <a:lnTo>
                    <a:pt x="1028342" y="186874"/>
                  </a:lnTo>
                  <a:lnTo>
                    <a:pt x="1028342" y="303111"/>
                  </a:lnTo>
                  <a:lnTo>
                    <a:pt x="774387" y="303111"/>
                  </a:lnTo>
                  <a:lnTo>
                    <a:pt x="774387" y="457796"/>
                  </a:lnTo>
                  <a:lnTo>
                    <a:pt x="989891" y="457796"/>
                  </a:lnTo>
                  <a:lnTo>
                    <a:pt x="989891" y="574033"/>
                  </a:lnTo>
                  <a:lnTo>
                    <a:pt x="774387" y="574033"/>
                  </a:lnTo>
                  <a:lnTo>
                    <a:pt x="774387" y="741236"/>
                  </a:lnTo>
                  <a:lnTo>
                    <a:pt x="1028342" y="741236"/>
                  </a:lnTo>
                  <a:lnTo>
                    <a:pt x="1028342" y="857474"/>
                  </a:lnTo>
                  <a:close/>
                  <a:moveTo>
                    <a:pt x="770810" y="129649"/>
                  </a:moveTo>
                  <a:lnTo>
                    <a:pt x="878115" y="0"/>
                  </a:lnTo>
                  <a:lnTo>
                    <a:pt x="1017612" y="0"/>
                  </a:lnTo>
                  <a:lnTo>
                    <a:pt x="894211" y="129649"/>
                  </a:lnTo>
                  <a:close/>
                  <a:moveTo>
                    <a:pt x="1193771" y="857474"/>
                  </a:moveTo>
                  <a:lnTo>
                    <a:pt x="1193771" y="186874"/>
                  </a:lnTo>
                  <a:lnTo>
                    <a:pt x="1414641" y="186874"/>
                  </a:lnTo>
                  <a:cubicBezTo>
                    <a:pt x="1487967" y="186874"/>
                    <a:pt x="1545491" y="204756"/>
                    <a:pt x="1587224" y="240522"/>
                  </a:cubicBezTo>
                  <a:cubicBezTo>
                    <a:pt x="1629547" y="276287"/>
                    <a:pt x="1650713" y="325169"/>
                    <a:pt x="1650713" y="387160"/>
                  </a:cubicBezTo>
                  <a:cubicBezTo>
                    <a:pt x="1650713" y="449150"/>
                    <a:pt x="1629547" y="497737"/>
                    <a:pt x="1587224" y="532903"/>
                  </a:cubicBezTo>
                  <a:cubicBezTo>
                    <a:pt x="1544901" y="568669"/>
                    <a:pt x="1487368" y="586551"/>
                    <a:pt x="1414641" y="586551"/>
                  </a:cubicBezTo>
                  <a:lnTo>
                    <a:pt x="1329691" y="586551"/>
                  </a:lnTo>
                  <a:lnTo>
                    <a:pt x="1329691" y="857474"/>
                  </a:lnTo>
                  <a:close/>
                  <a:moveTo>
                    <a:pt x="1329691" y="471208"/>
                  </a:moveTo>
                  <a:lnTo>
                    <a:pt x="1420007" y="471208"/>
                  </a:lnTo>
                  <a:cubicBezTo>
                    <a:pt x="1449220" y="471208"/>
                    <a:pt x="1471871" y="463456"/>
                    <a:pt x="1487967" y="447961"/>
                  </a:cubicBezTo>
                  <a:cubicBezTo>
                    <a:pt x="1504062" y="433056"/>
                    <a:pt x="1512110" y="412195"/>
                    <a:pt x="1512110" y="385371"/>
                  </a:cubicBezTo>
                  <a:cubicBezTo>
                    <a:pt x="1512110" y="359737"/>
                    <a:pt x="1503767" y="339475"/>
                    <a:pt x="1487072" y="324570"/>
                  </a:cubicBezTo>
                  <a:cubicBezTo>
                    <a:pt x="1470977" y="309665"/>
                    <a:pt x="1448621" y="302512"/>
                    <a:pt x="1420007" y="303111"/>
                  </a:cubicBezTo>
                  <a:lnTo>
                    <a:pt x="1329691" y="303111"/>
                  </a:lnTo>
                  <a:close/>
                  <a:moveTo>
                    <a:pt x="1759807" y="595493"/>
                  </a:moveTo>
                  <a:lnTo>
                    <a:pt x="1759807" y="186874"/>
                  </a:lnTo>
                  <a:lnTo>
                    <a:pt x="1895727" y="186874"/>
                  </a:lnTo>
                  <a:lnTo>
                    <a:pt x="1895727" y="606222"/>
                  </a:lnTo>
                  <a:cubicBezTo>
                    <a:pt x="1895727" y="650929"/>
                    <a:pt x="1907647" y="686095"/>
                    <a:pt x="1931495" y="711730"/>
                  </a:cubicBezTo>
                  <a:cubicBezTo>
                    <a:pt x="1955344" y="736766"/>
                    <a:pt x="1988430" y="749283"/>
                    <a:pt x="2030753" y="749283"/>
                  </a:cubicBezTo>
                  <a:cubicBezTo>
                    <a:pt x="2072485" y="749283"/>
                    <a:pt x="2105267" y="736766"/>
                    <a:pt x="2129116" y="711730"/>
                  </a:cubicBezTo>
                  <a:cubicBezTo>
                    <a:pt x="2152964" y="686694"/>
                    <a:pt x="2164884" y="651528"/>
                    <a:pt x="2164884" y="606222"/>
                  </a:cubicBezTo>
                  <a:lnTo>
                    <a:pt x="2164884" y="186874"/>
                  </a:lnTo>
                  <a:lnTo>
                    <a:pt x="2300804" y="186874"/>
                  </a:lnTo>
                  <a:lnTo>
                    <a:pt x="2300804" y="595493"/>
                  </a:lnTo>
                  <a:cubicBezTo>
                    <a:pt x="2300804" y="683717"/>
                    <a:pt x="2276661" y="752565"/>
                    <a:pt x="2228373" y="802037"/>
                  </a:cubicBezTo>
                  <a:cubicBezTo>
                    <a:pt x="2180086" y="851510"/>
                    <a:pt x="2113914" y="876250"/>
                    <a:pt x="2029858" y="876250"/>
                  </a:cubicBezTo>
                  <a:cubicBezTo>
                    <a:pt x="1946402" y="876250"/>
                    <a:pt x="1880525" y="851510"/>
                    <a:pt x="1832238" y="802037"/>
                  </a:cubicBezTo>
                  <a:cubicBezTo>
                    <a:pt x="1783950" y="751966"/>
                    <a:pt x="1759807" y="683118"/>
                    <a:pt x="1759807" y="595493"/>
                  </a:cubicBezTo>
                  <a:close/>
                  <a:moveTo>
                    <a:pt x="2477858" y="857474"/>
                  </a:moveTo>
                  <a:lnTo>
                    <a:pt x="2477858" y="186874"/>
                  </a:lnTo>
                  <a:lnTo>
                    <a:pt x="2667431" y="186874"/>
                  </a:lnTo>
                  <a:cubicBezTo>
                    <a:pt x="2737179" y="186874"/>
                    <a:pt x="2791726" y="202968"/>
                    <a:pt x="2831071" y="235157"/>
                  </a:cubicBezTo>
                  <a:cubicBezTo>
                    <a:pt x="2871016" y="267346"/>
                    <a:pt x="2890983" y="312052"/>
                    <a:pt x="2890983" y="369277"/>
                  </a:cubicBezTo>
                  <a:cubicBezTo>
                    <a:pt x="2890983" y="424713"/>
                    <a:pt x="2867439" y="468821"/>
                    <a:pt x="2820341" y="501609"/>
                  </a:cubicBezTo>
                  <a:cubicBezTo>
                    <a:pt x="2855510" y="517703"/>
                    <a:pt x="2882640" y="539162"/>
                    <a:pt x="2901714" y="565986"/>
                  </a:cubicBezTo>
                  <a:cubicBezTo>
                    <a:pt x="2920787" y="593409"/>
                    <a:pt x="2930329" y="624704"/>
                    <a:pt x="2930329" y="659870"/>
                  </a:cubicBezTo>
                  <a:cubicBezTo>
                    <a:pt x="2930329" y="721270"/>
                    <a:pt x="2907973" y="769553"/>
                    <a:pt x="2863263" y="804720"/>
                  </a:cubicBezTo>
                  <a:cubicBezTo>
                    <a:pt x="2819151" y="839886"/>
                    <a:pt x="2758640" y="857474"/>
                    <a:pt x="2681738" y="857474"/>
                  </a:cubicBezTo>
                  <a:close/>
                  <a:moveTo>
                    <a:pt x="2612884" y="741236"/>
                  </a:moveTo>
                  <a:lnTo>
                    <a:pt x="2689786" y="741236"/>
                  </a:lnTo>
                  <a:cubicBezTo>
                    <a:pt x="2721378" y="741236"/>
                    <a:pt x="2746121" y="733484"/>
                    <a:pt x="2764005" y="717989"/>
                  </a:cubicBezTo>
                  <a:cubicBezTo>
                    <a:pt x="2781890" y="701894"/>
                    <a:pt x="2790832" y="680140"/>
                    <a:pt x="2790832" y="652717"/>
                  </a:cubicBezTo>
                  <a:cubicBezTo>
                    <a:pt x="2790832" y="625294"/>
                    <a:pt x="2781890" y="603835"/>
                    <a:pt x="2764005" y="588340"/>
                  </a:cubicBezTo>
                  <a:cubicBezTo>
                    <a:pt x="2746121" y="573434"/>
                    <a:pt x="2721378" y="565986"/>
                    <a:pt x="2689786" y="565986"/>
                  </a:cubicBezTo>
                  <a:lnTo>
                    <a:pt x="2612884" y="565986"/>
                  </a:lnTo>
                  <a:close/>
                  <a:moveTo>
                    <a:pt x="2612884" y="449749"/>
                  </a:moveTo>
                  <a:lnTo>
                    <a:pt x="2670113" y="449749"/>
                  </a:lnTo>
                  <a:cubicBezTo>
                    <a:pt x="2695750" y="449749"/>
                    <a:pt x="2715718" y="443195"/>
                    <a:pt x="2730025" y="430078"/>
                  </a:cubicBezTo>
                  <a:cubicBezTo>
                    <a:pt x="2744333" y="417560"/>
                    <a:pt x="2751486" y="399382"/>
                    <a:pt x="2751486" y="375536"/>
                  </a:cubicBezTo>
                  <a:cubicBezTo>
                    <a:pt x="2751486" y="352887"/>
                    <a:pt x="2744333" y="335300"/>
                    <a:pt x="2730025" y="322782"/>
                  </a:cubicBezTo>
                  <a:cubicBezTo>
                    <a:pt x="2716317" y="309665"/>
                    <a:pt x="2696341" y="303111"/>
                    <a:pt x="2670113" y="303111"/>
                  </a:cubicBezTo>
                  <a:lnTo>
                    <a:pt x="2612884" y="303111"/>
                  </a:lnTo>
                  <a:close/>
                  <a:moveTo>
                    <a:pt x="3077873" y="857474"/>
                  </a:moveTo>
                  <a:lnTo>
                    <a:pt x="3077873" y="186874"/>
                  </a:lnTo>
                  <a:lnTo>
                    <a:pt x="3212899" y="186874"/>
                  </a:lnTo>
                  <a:lnTo>
                    <a:pt x="3212899" y="734083"/>
                  </a:lnTo>
                  <a:lnTo>
                    <a:pt x="3466855" y="734083"/>
                  </a:lnTo>
                  <a:lnTo>
                    <a:pt x="3466855" y="857474"/>
                  </a:lnTo>
                  <a:close/>
                  <a:moveTo>
                    <a:pt x="3595621" y="857474"/>
                  </a:moveTo>
                  <a:lnTo>
                    <a:pt x="3595621" y="186874"/>
                  </a:lnTo>
                  <a:lnTo>
                    <a:pt x="3730647" y="186874"/>
                  </a:lnTo>
                  <a:lnTo>
                    <a:pt x="3730647" y="857474"/>
                  </a:lnTo>
                  <a:close/>
                  <a:moveTo>
                    <a:pt x="3896076" y="658976"/>
                  </a:moveTo>
                  <a:cubicBezTo>
                    <a:pt x="3878791" y="615459"/>
                    <a:pt x="3870144" y="569858"/>
                    <a:pt x="3870144" y="522174"/>
                  </a:cubicBezTo>
                  <a:cubicBezTo>
                    <a:pt x="3870144" y="474489"/>
                    <a:pt x="3878791" y="429184"/>
                    <a:pt x="3896076" y="386265"/>
                  </a:cubicBezTo>
                  <a:cubicBezTo>
                    <a:pt x="3913361" y="342748"/>
                    <a:pt x="3937210" y="304899"/>
                    <a:pt x="3967613" y="272711"/>
                  </a:cubicBezTo>
                  <a:cubicBezTo>
                    <a:pt x="3998615" y="240522"/>
                    <a:pt x="4036172" y="214887"/>
                    <a:pt x="4080284" y="195815"/>
                  </a:cubicBezTo>
                  <a:cubicBezTo>
                    <a:pt x="4124994" y="176743"/>
                    <a:pt x="4172986" y="167203"/>
                    <a:pt x="4224252" y="167203"/>
                  </a:cubicBezTo>
                  <a:cubicBezTo>
                    <a:pt x="4275517" y="167203"/>
                    <a:pt x="4323509" y="176743"/>
                    <a:pt x="4368220" y="195815"/>
                  </a:cubicBezTo>
                  <a:cubicBezTo>
                    <a:pt x="4412930" y="214887"/>
                    <a:pt x="4450487" y="240522"/>
                    <a:pt x="4480890" y="272711"/>
                  </a:cubicBezTo>
                  <a:cubicBezTo>
                    <a:pt x="4511293" y="304899"/>
                    <a:pt x="4535142" y="342748"/>
                    <a:pt x="4552427" y="386265"/>
                  </a:cubicBezTo>
                  <a:cubicBezTo>
                    <a:pt x="4569712" y="429184"/>
                    <a:pt x="4578359" y="474489"/>
                    <a:pt x="4578359" y="522174"/>
                  </a:cubicBezTo>
                  <a:cubicBezTo>
                    <a:pt x="4578359" y="578209"/>
                    <a:pt x="4566734" y="630659"/>
                    <a:pt x="4543485" y="679541"/>
                  </a:cubicBezTo>
                  <a:cubicBezTo>
                    <a:pt x="4520235" y="728423"/>
                    <a:pt x="4488044" y="769250"/>
                    <a:pt x="4446910" y="802037"/>
                  </a:cubicBezTo>
                  <a:lnTo>
                    <a:pt x="4487150" y="840485"/>
                  </a:lnTo>
                  <a:cubicBezTo>
                    <a:pt x="4534248" y="883403"/>
                    <a:pt x="4580747" y="904567"/>
                    <a:pt x="4626646" y="903968"/>
                  </a:cubicBezTo>
                  <a:cubicBezTo>
                    <a:pt x="4645720" y="903968"/>
                    <a:pt x="4661816" y="901581"/>
                    <a:pt x="4674934" y="896815"/>
                  </a:cubicBezTo>
                  <a:lnTo>
                    <a:pt x="4674934" y="1012159"/>
                  </a:lnTo>
                  <a:cubicBezTo>
                    <a:pt x="4654072" y="1020501"/>
                    <a:pt x="4630518" y="1024381"/>
                    <a:pt x="4604291" y="1023782"/>
                  </a:cubicBezTo>
                  <a:cubicBezTo>
                    <a:pt x="4532155" y="1023782"/>
                    <a:pt x="4462711" y="994571"/>
                    <a:pt x="4395940" y="936157"/>
                  </a:cubicBezTo>
                  <a:lnTo>
                    <a:pt x="4316355" y="864627"/>
                  </a:lnTo>
                  <a:cubicBezTo>
                    <a:pt x="4287142" y="872379"/>
                    <a:pt x="4256443" y="876250"/>
                    <a:pt x="4224252" y="876250"/>
                  </a:cubicBezTo>
                  <a:cubicBezTo>
                    <a:pt x="4172986" y="876250"/>
                    <a:pt x="4124994" y="866710"/>
                    <a:pt x="4080284" y="847638"/>
                  </a:cubicBezTo>
                  <a:cubicBezTo>
                    <a:pt x="4036172" y="828566"/>
                    <a:pt x="3998615" y="803227"/>
                    <a:pt x="3967613" y="771637"/>
                  </a:cubicBezTo>
                  <a:cubicBezTo>
                    <a:pt x="3937210" y="739448"/>
                    <a:pt x="3913361" y="701894"/>
                    <a:pt x="3896076" y="658976"/>
                  </a:cubicBezTo>
                  <a:close/>
                  <a:moveTo>
                    <a:pt x="4070447" y="360336"/>
                  </a:moveTo>
                  <a:cubicBezTo>
                    <a:pt x="4029913" y="403853"/>
                    <a:pt x="4009346" y="457796"/>
                    <a:pt x="4008747" y="522174"/>
                  </a:cubicBezTo>
                  <a:cubicBezTo>
                    <a:pt x="4008747" y="586551"/>
                    <a:pt x="4029314" y="640494"/>
                    <a:pt x="4070447" y="684012"/>
                  </a:cubicBezTo>
                  <a:cubicBezTo>
                    <a:pt x="4110982" y="727529"/>
                    <a:pt x="4162551" y="749283"/>
                    <a:pt x="4225146" y="749283"/>
                  </a:cubicBezTo>
                  <a:cubicBezTo>
                    <a:pt x="4266280" y="749283"/>
                    <a:pt x="4302942" y="739448"/>
                    <a:pt x="4335134" y="719777"/>
                  </a:cubicBezTo>
                  <a:cubicBezTo>
                    <a:pt x="4367924" y="700106"/>
                    <a:pt x="4393553" y="672683"/>
                    <a:pt x="4412036" y="637517"/>
                  </a:cubicBezTo>
                  <a:cubicBezTo>
                    <a:pt x="4430519" y="602941"/>
                    <a:pt x="4439756" y="564493"/>
                    <a:pt x="4439756" y="522174"/>
                  </a:cubicBezTo>
                  <a:cubicBezTo>
                    <a:pt x="4439756" y="457796"/>
                    <a:pt x="4419190" y="403853"/>
                    <a:pt x="4378056" y="360336"/>
                  </a:cubicBezTo>
                  <a:cubicBezTo>
                    <a:pt x="4337521" y="316818"/>
                    <a:pt x="4286247" y="295064"/>
                    <a:pt x="4224252" y="295064"/>
                  </a:cubicBezTo>
                  <a:cubicBezTo>
                    <a:pt x="4161657" y="295064"/>
                    <a:pt x="4110088" y="316818"/>
                    <a:pt x="4069553" y="360336"/>
                  </a:cubicBezTo>
                  <a:close/>
                  <a:moveTo>
                    <a:pt x="4705337" y="595493"/>
                  </a:moveTo>
                  <a:lnTo>
                    <a:pt x="4705337" y="186874"/>
                  </a:lnTo>
                  <a:lnTo>
                    <a:pt x="4841257" y="186874"/>
                  </a:lnTo>
                  <a:lnTo>
                    <a:pt x="4841257" y="606222"/>
                  </a:lnTo>
                  <a:cubicBezTo>
                    <a:pt x="4841257" y="650929"/>
                    <a:pt x="4853177" y="686095"/>
                    <a:pt x="4877025" y="711730"/>
                  </a:cubicBezTo>
                  <a:cubicBezTo>
                    <a:pt x="4900874" y="736766"/>
                    <a:pt x="4933960" y="749283"/>
                    <a:pt x="4976283" y="749283"/>
                  </a:cubicBezTo>
                  <a:cubicBezTo>
                    <a:pt x="5018016" y="749283"/>
                    <a:pt x="5050797" y="736766"/>
                    <a:pt x="5074646" y="711730"/>
                  </a:cubicBezTo>
                  <a:cubicBezTo>
                    <a:pt x="5098495" y="686694"/>
                    <a:pt x="5110414" y="651528"/>
                    <a:pt x="5110414" y="606222"/>
                  </a:cubicBezTo>
                  <a:lnTo>
                    <a:pt x="5110414" y="186874"/>
                  </a:lnTo>
                  <a:lnTo>
                    <a:pt x="5246334" y="186874"/>
                  </a:lnTo>
                  <a:lnTo>
                    <a:pt x="5246334" y="595493"/>
                  </a:lnTo>
                  <a:cubicBezTo>
                    <a:pt x="5246334" y="683717"/>
                    <a:pt x="5222191" y="752565"/>
                    <a:pt x="5173903" y="802037"/>
                  </a:cubicBezTo>
                  <a:cubicBezTo>
                    <a:pt x="5125616" y="852109"/>
                    <a:pt x="5059444" y="876849"/>
                    <a:pt x="4975389" y="876250"/>
                  </a:cubicBezTo>
                  <a:cubicBezTo>
                    <a:pt x="4891932" y="876250"/>
                    <a:pt x="4826055" y="851510"/>
                    <a:pt x="4777768" y="802037"/>
                  </a:cubicBezTo>
                  <a:cubicBezTo>
                    <a:pt x="4729481" y="751966"/>
                    <a:pt x="4705337" y="683118"/>
                    <a:pt x="4705337" y="595493"/>
                  </a:cubicBezTo>
                  <a:close/>
                  <a:moveTo>
                    <a:pt x="5423388" y="857474"/>
                  </a:moveTo>
                  <a:lnTo>
                    <a:pt x="5423388" y="186874"/>
                  </a:lnTo>
                  <a:lnTo>
                    <a:pt x="5812370" y="186874"/>
                  </a:lnTo>
                  <a:lnTo>
                    <a:pt x="5812370" y="303111"/>
                  </a:lnTo>
                  <a:lnTo>
                    <a:pt x="5558414" y="303111"/>
                  </a:lnTo>
                  <a:lnTo>
                    <a:pt x="5558414" y="457796"/>
                  </a:lnTo>
                  <a:lnTo>
                    <a:pt x="5773919" y="457796"/>
                  </a:lnTo>
                  <a:lnTo>
                    <a:pt x="5773919" y="574033"/>
                  </a:lnTo>
                  <a:lnTo>
                    <a:pt x="5558414" y="574033"/>
                  </a:lnTo>
                  <a:lnTo>
                    <a:pt x="5558414" y="741236"/>
                  </a:lnTo>
                  <a:lnTo>
                    <a:pt x="5812370" y="741236"/>
                  </a:lnTo>
                  <a:lnTo>
                    <a:pt x="5812370" y="857474"/>
                  </a:lnTo>
                  <a:close/>
                  <a:moveTo>
                    <a:pt x="0" y="1827608"/>
                  </a:moveTo>
                  <a:lnTo>
                    <a:pt x="0" y="1157008"/>
                  </a:lnTo>
                  <a:lnTo>
                    <a:pt x="388982" y="1157008"/>
                  </a:lnTo>
                  <a:lnTo>
                    <a:pt x="388982" y="1273245"/>
                  </a:lnTo>
                  <a:lnTo>
                    <a:pt x="135920" y="1273245"/>
                  </a:lnTo>
                  <a:lnTo>
                    <a:pt x="135920" y="1427930"/>
                  </a:lnTo>
                  <a:lnTo>
                    <a:pt x="351425" y="1427930"/>
                  </a:lnTo>
                  <a:lnTo>
                    <a:pt x="351425" y="1544168"/>
                  </a:lnTo>
                  <a:lnTo>
                    <a:pt x="135920" y="1544168"/>
                  </a:lnTo>
                  <a:lnTo>
                    <a:pt x="135920" y="1827608"/>
                  </a:lnTo>
                  <a:close/>
                  <a:moveTo>
                    <a:pt x="517748" y="1827608"/>
                  </a:moveTo>
                  <a:lnTo>
                    <a:pt x="517748" y="1157008"/>
                  </a:lnTo>
                  <a:lnTo>
                    <a:pt x="721628" y="1157008"/>
                  </a:lnTo>
                  <a:cubicBezTo>
                    <a:pt x="794953" y="1157008"/>
                    <a:pt x="853077" y="1174891"/>
                    <a:pt x="895999" y="1210656"/>
                  </a:cubicBezTo>
                  <a:cubicBezTo>
                    <a:pt x="938322" y="1246421"/>
                    <a:pt x="959488" y="1295304"/>
                    <a:pt x="959488" y="1357294"/>
                  </a:cubicBezTo>
                  <a:cubicBezTo>
                    <a:pt x="959488" y="1397235"/>
                    <a:pt x="950251" y="1432106"/>
                    <a:pt x="931768" y="1461907"/>
                  </a:cubicBezTo>
                  <a:cubicBezTo>
                    <a:pt x="913284" y="1491709"/>
                    <a:pt x="887057" y="1514661"/>
                    <a:pt x="853077" y="1530756"/>
                  </a:cubicBezTo>
                  <a:lnTo>
                    <a:pt x="1062322" y="1827608"/>
                  </a:lnTo>
                  <a:lnTo>
                    <a:pt x="900470" y="1827608"/>
                  </a:lnTo>
                  <a:lnTo>
                    <a:pt x="722522" y="1556686"/>
                  </a:lnTo>
                  <a:lnTo>
                    <a:pt x="653668" y="1556686"/>
                  </a:lnTo>
                  <a:lnTo>
                    <a:pt x="653668" y="1827608"/>
                  </a:lnTo>
                  <a:close/>
                  <a:moveTo>
                    <a:pt x="653668" y="1441342"/>
                  </a:moveTo>
                  <a:lnTo>
                    <a:pt x="729676" y="1441342"/>
                  </a:lnTo>
                  <a:cubicBezTo>
                    <a:pt x="758291" y="1441342"/>
                    <a:pt x="780646" y="1433894"/>
                    <a:pt x="796742" y="1418989"/>
                  </a:cubicBezTo>
                  <a:cubicBezTo>
                    <a:pt x="812838" y="1404084"/>
                    <a:pt x="820590" y="1382929"/>
                    <a:pt x="819991" y="1355506"/>
                  </a:cubicBezTo>
                  <a:cubicBezTo>
                    <a:pt x="819991" y="1329871"/>
                    <a:pt x="812238" y="1309610"/>
                    <a:pt x="796742" y="1294705"/>
                  </a:cubicBezTo>
                  <a:cubicBezTo>
                    <a:pt x="781245" y="1279799"/>
                    <a:pt x="758890" y="1272646"/>
                    <a:pt x="729676" y="1273245"/>
                  </a:cubicBezTo>
                  <a:lnTo>
                    <a:pt x="653668" y="1273245"/>
                  </a:lnTo>
                  <a:close/>
                  <a:moveTo>
                    <a:pt x="1100773" y="1827608"/>
                  </a:moveTo>
                  <a:lnTo>
                    <a:pt x="1353835" y="1157008"/>
                  </a:lnTo>
                  <a:lnTo>
                    <a:pt x="1530889" y="1157008"/>
                  </a:lnTo>
                  <a:lnTo>
                    <a:pt x="1783950" y="1827608"/>
                  </a:lnTo>
                  <a:lnTo>
                    <a:pt x="1639982" y="1827608"/>
                  </a:lnTo>
                  <a:lnTo>
                    <a:pt x="1575599" y="1653252"/>
                  </a:lnTo>
                  <a:lnTo>
                    <a:pt x="1308230" y="1653252"/>
                  </a:lnTo>
                  <a:lnTo>
                    <a:pt x="1244741" y="1827608"/>
                  </a:lnTo>
                  <a:close/>
                  <a:moveTo>
                    <a:pt x="1350258" y="1537015"/>
                  </a:moveTo>
                  <a:lnTo>
                    <a:pt x="1534466" y="1537015"/>
                  </a:lnTo>
                  <a:lnTo>
                    <a:pt x="1442362" y="1285763"/>
                  </a:lnTo>
                  <a:close/>
                  <a:moveTo>
                    <a:pt x="1896621" y="1827608"/>
                  </a:moveTo>
                  <a:lnTo>
                    <a:pt x="1896621" y="1157008"/>
                  </a:lnTo>
                  <a:lnTo>
                    <a:pt x="2070098" y="1157008"/>
                  </a:lnTo>
                  <a:lnTo>
                    <a:pt x="2368764" y="1637158"/>
                  </a:lnTo>
                  <a:lnTo>
                    <a:pt x="2368764" y="1157008"/>
                  </a:lnTo>
                  <a:lnTo>
                    <a:pt x="2503790" y="1157008"/>
                  </a:lnTo>
                  <a:lnTo>
                    <a:pt x="2503790" y="1827608"/>
                  </a:lnTo>
                  <a:lnTo>
                    <a:pt x="2330313" y="1827608"/>
                  </a:lnTo>
                  <a:lnTo>
                    <a:pt x="2031647" y="1345670"/>
                  </a:lnTo>
                  <a:lnTo>
                    <a:pt x="2031647" y="1827608"/>
                  </a:lnTo>
                  <a:close/>
                  <a:moveTo>
                    <a:pt x="2644181" y="1492308"/>
                  </a:moveTo>
                  <a:cubicBezTo>
                    <a:pt x="2644181" y="1444624"/>
                    <a:pt x="2652828" y="1399318"/>
                    <a:pt x="2670113" y="1356400"/>
                  </a:cubicBezTo>
                  <a:cubicBezTo>
                    <a:pt x="2687398" y="1312882"/>
                    <a:pt x="2711247" y="1275034"/>
                    <a:pt x="2741650" y="1242845"/>
                  </a:cubicBezTo>
                  <a:cubicBezTo>
                    <a:pt x="2772652" y="1210656"/>
                    <a:pt x="2810209" y="1185325"/>
                    <a:pt x="2854321" y="1166844"/>
                  </a:cubicBezTo>
                  <a:cubicBezTo>
                    <a:pt x="2899031" y="1147772"/>
                    <a:pt x="2947319" y="1138231"/>
                    <a:pt x="2999183" y="1138231"/>
                  </a:cubicBezTo>
                  <a:cubicBezTo>
                    <a:pt x="3058201" y="1138231"/>
                    <a:pt x="3111853" y="1150150"/>
                    <a:pt x="3160141" y="1173997"/>
                  </a:cubicBezTo>
                  <a:cubicBezTo>
                    <a:pt x="3209027" y="1198433"/>
                    <a:pt x="3248963" y="1231820"/>
                    <a:pt x="3279965" y="1274140"/>
                  </a:cubicBezTo>
                  <a:lnTo>
                    <a:pt x="3173554" y="1357294"/>
                  </a:lnTo>
                  <a:cubicBezTo>
                    <a:pt x="3153881" y="1329281"/>
                    <a:pt x="3129139" y="1306927"/>
                    <a:pt x="3099334" y="1290234"/>
                  </a:cubicBezTo>
                  <a:cubicBezTo>
                    <a:pt x="3069530" y="1273541"/>
                    <a:pt x="3036141" y="1265198"/>
                    <a:pt x="2999183" y="1265198"/>
                  </a:cubicBezTo>
                  <a:cubicBezTo>
                    <a:pt x="2936588" y="1265198"/>
                    <a:pt x="2885019" y="1286953"/>
                    <a:pt x="2844484" y="1330470"/>
                  </a:cubicBezTo>
                  <a:cubicBezTo>
                    <a:pt x="2803950" y="1373987"/>
                    <a:pt x="2783383" y="1427930"/>
                    <a:pt x="2782784" y="1492308"/>
                  </a:cubicBezTo>
                  <a:cubicBezTo>
                    <a:pt x="2782784" y="1556686"/>
                    <a:pt x="2803351" y="1610933"/>
                    <a:pt x="2844484" y="1655040"/>
                  </a:cubicBezTo>
                  <a:cubicBezTo>
                    <a:pt x="2885019" y="1698558"/>
                    <a:pt x="2936588" y="1720017"/>
                    <a:pt x="2999183" y="1719418"/>
                  </a:cubicBezTo>
                  <a:cubicBezTo>
                    <a:pt x="3036141" y="1719418"/>
                    <a:pt x="3069530" y="1711371"/>
                    <a:pt x="3099334" y="1695276"/>
                  </a:cubicBezTo>
                  <a:cubicBezTo>
                    <a:pt x="3129139" y="1678583"/>
                    <a:pt x="3153881" y="1655934"/>
                    <a:pt x="3173554" y="1627322"/>
                  </a:cubicBezTo>
                  <a:lnTo>
                    <a:pt x="3279965" y="1709582"/>
                  </a:lnTo>
                  <a:cubicBezTo>
                    <a:pt x="3253738" y="1745947"/>
                    <a:pt x="3220947" y="1775748"/>
                    <a:pt x="3181602" y="1798996"/>
                  </a:cubicBezTo>
                  <a:cubicBezTo>
                    <a:pt x="3142257" y="1822243"/>
                    <a:pt x="3098735" y="1836844"/>
                    <a:pt x="3051047" y="1842808"/>
                  </a:cubicBezTo>
                  <a:lnTo>
                    <a:pt x="2967885" y="1982293"/>
                  </a:lnTo>
                  <a:lnTo>
                    <a:pt x="2848061" y="1982293"/>
                  </a:lnTo>
                  <a:lnTo>
                    <a:pt x="2932117" y="1841020"/>
                  </a:lnTo>
                  <a:cubicBezTo>
                    <a:pt x="2875487" y="1830889"/>
                    <a:pt x="2825107" y="1809126"/>
                    <a:pt x="2780995" y="1775748"/>
                  </a:cubicBezTo>
                  <a:cubicBezTo>
                    <a:pt x="2736884" y="1742370"/>
                    <a:pt x="2702904" y="1700936"/>
                    <a:pt x="2679055" y="1651464"/>
                  </a:cubicBezTo>
                  <a:cubicBezTo>
                    <a:pt x="2655207" y="1601991"/>
                    <a:pt x="2643582" y="1548934"/>
                    <a:pt x="2644181" y="1492308"/>
                  </a:cubicBezTo>
                  <a:close/>
                  <a:moveTo>
                    <a:pt x="3319310" y="1827608"/>
                  </a:moveTo>
                  <a:lnTo>
                    <a:pt x="3572372" y="1157008"/>
                  </a:lnTo>
                  <a:lnTo>
                    <a:pt x="3749426" y="1157008"/>
                  </a:lnTo>
                  <a:lnTo>
                    <a:pt x="4002487" y="1827608"/>
                  </a:lnTo>
                  <a:lnTo>
                    <a:pt x="3858519" y="1827608"/>
                  </a:lnTo>
                  <a:lnTo>
                    <a:pt x="3795030" y="1653252"/>
                  </a:lnTo>
                  <a:lnTo>
                    <a:pt x="3527661" y="1653252"/>
                  </a:lnTo>
                  <a:lnTo>
                    <a:pt x="3463278" y="1827608"/>
                  </a:lnTo>
                  <a:close/>
                  <a:moveTo>
                    <a:pt x="3569689" y="1537015"/>
                  </a:moveTo>
                  <a:lnTo>
                    <a:pt x="3753002" y="1537015"/>
                  </a:lnTo>
                  <a:lnTo>
                    <a:pt x="3660899" y="1285763"/>
                  </a:lnTo>
                  <a:close/>
                  <a:moveTo>
                    <a:pt x="4115158" y="1827608"/>
                  </a:moveTo>
                  <a:lnTo>
                    <a:pt x="4115158" y="1157008"/>
                  </a:lnTo>
                  <a:lnTo>
                    <a:pt x="4251078" y="1157008"/>
                  </a:lnTo>
                  <a:lnTo>
                    <a:pt x="4251078" y="1827608"/>
                  </a:lnTo>
                  <a:close/>
                  <a:moveTo>
                    <a:pt x="4386998" y="1734618"/>
                  </a:moveTo>
                  <a:lnTo>
                    <a:pt x="4485361" y="1644311"/>
                  </a:lnTo>
                  <a:cubicBezTo>
                    <a:pt x="4505633" y="1670536"/>
                    <a:pt x="4528283" y="1690806"/>
                    <a:pt x="4553321" y="1705112"/>
                  </a:cubicBezTo>
                  <a:cubicBezTo>
                    <a:pt x="4578958" y="1719418"/>
                    <a:pt x="4605481" y="1726571"/>
                    <a:pt x="4632906" y="1726571"/>
                  </a:cubicBezTo>
                  <a:cubicBezTo>
                    <a:pt x="4659732" y="1726571"/>
                    <a:pt x="4680594" y="1719713"/>
                    <a:pt x="4695501" y="1706006"/>
                  </a:cubicBezTo>
                  <a:cubicBezTo>
                    <a:pt x="4710997" y="1692299"/>
                    <a:pt x="4718750" y="1673218"/>
                    <a:pt x="4718750" y="1648781"/>
                  </a:cubicBezTo>
                  <a:cubicBezTo>
                    <a:pt x="4718750" y="1634475"/>
                    <a:pt x="4714574" y="1621358"/>
                    <a:pt x="4706231" y="1609439"/>
                  </a:cubicBezTo>
                  <a:cubicBezTo>
                    <a:pt x="4697289" y="1597521"/>
                    <a:pt x="4685664" y="1587685"/>
                    <a:pt x="4671357" y="1579933"/>
                  </a:cubicBezTo>
                  <a:cubicBezTo>
                    <a:pt x="4657050" y="1571591"/>
                    <a:pt x="4640659" y="1563240"/>
                    <a:pt x="4622175" y="1554897"/>
                  </a:cubicBezTo>
                  <a:cubicBezTo>
                    <a:pt x="4603692" y="1545956"/>
                    <a:pt x="4584914" y="1537310"/>
                    <a:pt x="4565840" y="1528967"/>
                  </a:cubicBezTo>
                  <a:cubicBezTo>
                    <a:pt x="4546767" y="1520625"/>
                    <a:pt x="4528283" y="1510486"/>
                    <a:pt x="4510399" y="1498567"/>
                  </a:cubicBezTo>
                  <a:cubicBezTo>
                    <a:pt x="4491916" y="1486648"/>
                    <a:pt x="4475525" y="1473531"/>
                    <a:pt x="4461217" y="1459225"/>
                  </a:cubicBezTo>
                  <a:cubicBezTo>
                    <a:pt x="4446910" y="1444919"/>
                    <a:pt x="4435285" y="1426741"/>
                    <a:pt x="4426343" y="1404683"/>
                  </a:cubicBezTo>
                  <a:cubicBezTo>
                    <a:pt x="4417401" y="1382625"/>
                    <a:pt x="4412930" y="1358483"/>
                    <a:pt x="4412930" y="1332258"/>
                  </a:cubicBezTo>
                  <a:cubicBezTo>
                    <a:pt x="4412930" y="1278011"/>
                    <a:pt x="4433202" y="1232115"/>
                    <a:pt x="4473736" y="1194562"/>
                  </a:cubicBezTo>
                  <a:cubicBezTo>
                    <a:pt x="4514271" y="1157008"/>
                    <a:pt x="4565545" y="1138231"/>
                    <a:pt x="4627541" y="1138231"/>
                  </a:cubicBezTo>
                  <a:cubicBezTo>
                    <a:pt x="4720539" y="1138231"/>
                    <a:pt x="4798335" y="1175785"/>
                    <a:pt x="4860930" y="1250892"/>
                  </a:cubicBezTo>
                  <a:lnTo>
                    <a:pt x="4761672" y="1340305"/>
                  </a:lnTo>
                  <a:cubicBezTo>
                    <a:pt x="4718750" y="1284270"/>
                    <a:pt x="4674335" y="1256257"/>
                    <a:pt x="4628435" y="1256257"/>
                  </a:cubicBezTo>
                  <a:cubicBezTo>
                    <a:pt x="4605784" y="1256257"/>
                    <a:pt x="4587006" y="1263115"/>
                    <a:pt x="4572100" y="1276822"/>
                  </a:cubicBezTo>
                  <a:cubicBezTo>
                    <a:pt x="4557193" y="1290529"/>
                    <a:pt x="4550039" y="1307222"/>
                    <a:pt x="4550639" y="1326893"/>
                  </a:cubicBezTo>
                  <a:cubicBezTo>
                    <a:pt x="4550639" y="1339411"/>
                    <a:pt x="4554215" y="1351035"/>
                    <a:pt x="4561369" y="1361765"/>
                  </a:cubicBezTo>
                  <a:cubicBezTo>
                    <a:pt x="4568523" y="1371895"/>
                    <a:pt x="4577760" y="1381140"/>
                    <a:pt x="4589090" y="1389483"/>
                  </a:cubicBezTo>
                  <a:cubicBezTo>
                    <a:pt x="4601009" y="1397235"/>
                    <a:pt x="4614727" y="1404978"/>
                    <a:pt x="4630223" y="1412730"/>
                  </a:cubicBezTo>
                  <a:lnTo>
                    <a:pt x="4677616" y="1435084"/>
                  </a:lnTo>
                  <a:cubicBezTo>
                    <a:pt x="4694902" y="1442836"/>
                    <a:pt x="4711892" y="1450579"/>
                    <a:pt x="4728586" y="1458331"/>
                  </a:cubicBezTo>
                  <a:cubicBezTo>
                    <a:pt x="4745872" y="1466673"/>
                    <a:pt x="4761967" y="1476813"/>
                    <a:pt x="4776874" y="1488731"/>
                  </a:cubicBezTo>
                  <a:cubicBezTo>
                    <a:pt x="4792371" y="1500060"/>
                    <a:pt x="4806088" y="1513168"/>
                    <a:pt x="4818008" y="1528073"/>
                  </a:cubicBezTo>
                  <a:cubicBezTo>
                    <a:pt x="4829927" y="1542379"/>
                    <a:pt x="4839173" y="1559368"/>
                    <a:pt x="4845728" y="1579039"/>
                  </a:cubicBezTo>
                  <a:cubicBezTo>
                    <a:pt x="4852882" y="1599309"/>
                    <a:pt x="4856459" y="1621662"/>
                    <a:pt x="4856459" y="1646099"/>
                  </a:cubicBezTo>
                  <a:cubicBezTo>
                    <a:pt x="4855269" y="1706900"/>
                    <a:pt x="4833504" y="1755478"/>
                    <a:pt x="4791181" y="1791843"/>
                  </a:cubicBezTo>
                  <a:cubicBezTo>
                    <a:pt x="4749448" y="1828207"/>
                    <a:pt x="4697289" y="1846385"/>
                    <a:pt x="4634694" y="1846385"/>
                  </a:cubicBezTo>
                  <a:cubicBezTo>
                    <a:pt x="4579852" y="1846385"/>
                    <a:pt x="4532459" y="1837148"/>
                    <a:pt x="4492515" y="1818667"/>
                  </a:cubicBezTo>
                  <a:cubicBezTo>
                    <a:pt x="4452571" y="1799595"/>
                    <a:pt x="4417401" y="1771573"/>
                    <a:pt x="4386998" y="1734618"/>
                  </a:cubicBezTo>
                  <a:close/>
                  <a:moveTo>
                    <a:pt x="5007580" y="1827608"/>
                  </a:moveTo>
                  <a:lnTo>
                    <a:pt x="5007580" y="1157008"/>
                  </a:lnTo>
                  <a:lnTo>
                    <a:pt x="5396562" y="1157008"/>
                  </a:lnTo>
                  <a:lnTo>
                    <a:pt x="5396562" y="1273245"/>
                  </a:lnTo>
                  <a:lnTo>
                    <a:pt x="5143500" y="1273245"/>
                  </a:lnTo>
                  <a:lnTo>
                    <a:pt x="5143500" y="1427930"/>
                  </a:lnTo>
                  <a:lnTo>
                    <a:pt x="5359005" y="1427930"/>
                  </a:lnTo>
                  <a:lnTo>
                    <a:pt x="5359005" y="1544168"/>
                  </a:lnTo>
                  <a:lnTo>
                    <a:pt x="5143500" y="1544168"/>
                  </a:lnTo>
                  <a:lnTo>
                    <a:pt x="5143500" y="1711371"/>
                  </a:lnTo>
                  <a:lnTo>
                    <a:pt x="5396562" y="1711371"/>
                  </a:lnTo>
                  <a:lnTo>
                    <a:pt x="5396562" y="1827608"/>
                  </a:lnTo>
                  <a:close/>
                </a:path>
              </a:pathLst>
            </a:custGeom>
            <a:solidFill>
              <a:srgbClr val="000000"/>
            </a:solidFill>
            <a:ln w="893" cap="flat">
              <a:noFill/>
              <a:prstDash val="solid"/>
              <a:miter/>
            </a:ln>
          </p:spPr>
          <p:txBody>
            <a:bodyPr rtlCol="0" anchor="ctr"/>
            <a:lstStyle/>
            <a:p>
              <a:endParaRPr lang="fr-FR"/>
            </a:p>
          </p:txBody>
        </p:sp>
        <p:sp>
          <p:nvSpPr>
            <p:cNvPr id="9" name="Forme libre 8">
              <a:extLst>
                <a:ext uri="{FF2B5EF4-FFF2-40B4-BE49-F238E27FC236}">
                  <a16:creationId xmlns:a16="http://schemas.microsoft.com/office/drawing/2014/main" id="{332100D1-A0F3-FF6D-0A6C-2352A7FDA4B5}"/>
                </a:ext>
              </a:extLst>
            </p:cNvPr>
            <p:cNvSpPr/>
            <p:nvPr/>
          </p:nvSpPr>
          <p:spPr>
            <a:xfrm>
              <a:off x="3189814" y="4323132"/>
              <a:ext cx="2331207" cy="1640734"/>
            </a:xfrm>
            <a:custGeom>
              <a:avLst/>
              <a:gdLst>
                <a:gd name="connsiteX0" fmla="*/ 2221220 w 2331207"/>
                <a:gd name="connsiteY0" fmla="*/ 1391271 h 1640734"/>
                <a:gd name="connsiteX1" fmla="*/ 2248940 w 2331207"/>
                <a:gd name="connsiteY1" fmla="*/ 1441342 h 1640734"/>
                <a:gd name="connsiteX2" fmla="*/ 2158625 w 2331207"/>
                <a:gd name="connsiteY2" fmla="*/ 1465484 h 1640734"/>
                <a:gd name="connsiteX3" fmla="*/ 2221220 w 2331207"/>
                <a:gd name="connsiteY3" fmla="*/ 1391271 h 1640734"/>
                <a:gd name="connsiteX4" fmla="*/ 2271295 w 2331207"/>
                <a:gd name="connsiteY4" fmla="*/ 1537909 h 1640734"/>
                <a:gd name="connsiteX5" fmla="*/ 2253411 w 2331207"/>
                <a:gd name="connsiteY5" fmla="*/ 1537909 h 1640734"/>
                <a:gd name="connsiteX6" fmla="*/ 2181874 w 2331207"/>
                <a:gd name="connsiteY6" fmla="*/ 1586192 h 1640734"/>
                <a:gd name="connsiteX7" fmla="*/ 2144317 w 2331207"/>
                <a:gd name="connsiteY7" fmla="*/ 1537909 h 1640734"/>
                <a:gd name="connsiteX8" fmla="*/ 2148788 w 2331207"/>
                <a:gd name="connsiteY8" fmla="*/ 1497673 h 1640734"/>
                <a:gd name="connsiteX9" fmla="*/ 2295439 w 2331207"/>
                <a:gd name="connsiteY9" fmla="*/ 1449390 h 1640734"/>
                <a:gd name="connsiteX10" fmla="*/ 2248940 w 2331207"/>
                <a:gd name="connsiteY10" fmla="*/ 1351929 h 1640734"/>
                <a:gd name="connsiteX11" fmla="*/ 2100501 w 2331207"/>
                <a:gd name="connsiteY11" fmla="*/ 1569203 h 1640734"/>
                <a:gd name="connsiteX12" fmla="*/ 2155942 w 2331207"/>
                <a:gd name="connsiteY12" fmla="*/ 1639840 h 1640734"/>
                <a:gd name="connsiteX13" fmla="*/ 2271295 w 2331207"/>
                <a:gd name="connsiteY13" fmla="*/ 1537909 h 1640734"/>
                <a:gd name="connsiteX14" fmla="*/ 2248046 w 2331207"/>
                <a:gd name="connsiteY14" fmla="*/ 1319740 h 1640734"/>
                <a:gd name="connsiteX15" fmla="*/ 2331207 w 2331207"/>
                <a:gd name="connsiteY15" fmla="*/ 1243739 h 1640734"/>
                <a:gd name="connsiteX16" fmla="*/ 2331207 w 2331207"/>
                <a:gd name="connsiteY16" fmla="*/ 1233009 h 1640734"/>
                <a:gd name="connsiteX17" fmla="*/ 2275766 w 2331207"/>
                <a:gd name="connsiteY17" fmla="*/ 1233009 h 1640734"/>
                <a:gd name="connsiteX18" fmla="*/ 2226585 w 2331207"/>
                <a:gd name="connsiteY18" fmla="*/ 1320634 h 1640734"/>
                <a:gd name="connsiteX19" fmla="*/ 2248046 w 2331207"/>
                <a:gd name="connsiteY19" fmla="*/ 1320634 h 1640734"/>
                <a:gd name="connsiteX20" fmla="*/ 1935966 w 2331207"/>
                <a:gd name="connsiteY20" fmla="*/ 1393059 h 1640734"/>
                <a:gd name="connsiteX21" fmla="*/ 1984254 w 2331207"/>
                <a:gd name="connsiteY21" fmla="*/ 1393059 h 1640734"/>
                <a:gd name="connsiteX22" fmla="*/ 1907351 w 2331207"/>
                <a:gd name="connsiteY22" fmla="*/ 1604075 h 1640734"/>
                <a:gd name="connsiteX23" fmla="*/ 1928813 w 2331207"/>
                <a:gd name="connsiteY23" fmla="*/ 1639840 h 1640734"/>
                <a:gd name="connsiteX24" fmla="*/ 2073675 w 2331207"/>
                <a:gd name="connsiteY24" fmla="*/ 1527179 h 1640734"/>
                <a:gd name="connsiteX25" fmla="*/ 2060262 w 2331207"/>
                <a:gd name="connsiteY25" fmla="*/ 1527179 h 1640734"/>
                <a:gd name="connsiteX26" fmla="*/ 1965475 w 2331207"/>
                <a:gd name="connsiteY26" fmla="*/ 1591557 h 1640734"/>
                <a:gd name="connsiteX27" fmla="*/ 2036118 w 2331207"/>
                <a:gd name="connsiteY27" fmla="*/ 1393059 h 1640734"/>
                <a:gd name="connsiteX28" fmla="*/ 2108549 w 2331207"/>
                <a:gd name="connsiteY28" fmla="*/ 1393059 h 1640734"/>
                <a:gd name="connsiteX29" fmla="*/ 2117491 w 2331207"/>
                <a:gd name="connsiteY29" fmla="*/ 1362659 h 1640734"/>
                <a:gd name="connsiteX30" fmla="*/ 2046848 w 2331207"/>
                <a:gd name="connsiteY30" fmla="*/ 1362659 h 1640734"/>
                <a:gd name="connsiteX31" fmla="*/ 2073675 w 2331207"/>
                <a:gd name="connsiteY31" fmla="*/ 1286657 h 1640734"/>
                <a:gd name="connsiteX32" fmla="*/ 2045954 w 2331207"/>
                <a:gd name="connsiteY32" fmla="*/ 1286657 h 1640734"/>
                <a:gd name="connsiteX33" fmla="*/ 1995878 w 2331207"/>
                <a:gd name="connsiteY33" fmla="*/ 1362659 h 1640734"/>
                <a:gd name="connsiteX34" fmla="*/ 1935966 w 2331207"/>
                <a:gd name="connsiteY34" fmla="*/ 1370706 h 1640734"/>
                <a:gd name="connsiteX35" fmla="*/ 1885890 w 2331207"/>
                <a:gd name="connsiteY35" fmla="*/ 1382330 h 1640734"/>
                <a:gd name="connsiteX36" fmla="*/ 1868900 w 2331207"/>
                <a:gd name="connsiteY36" fmla="*/ 1351929 h 1640734"/>
                <a:gd name="connsiteX37" fmla="*/ 1756230 w 2331207"/>
                <a:gd name="connsiteY37" fmla="*/ 1443131 h 1640734"/>
                <a:gd name="connsiteX38" fmla="*/ 1769643 w 2331207"/>
                <a:gd name="connsiteY38" fmla="*/ 1443131 h 1640734"/>
                <a:gd name="connsiteX39" fmla="*/ 1828661 w 2331207"/>
                <a:gd name="connsiteY39" fmla="*/ 1398424 h 1640734"/>
                <a:gd name="connsiteX40" fmla="*/ 1747288 w 2331207"/>
                <a:gd name="connsiteY40" fmla="*/ 1609439 h 1640734"/>
                <a:gd name="connsiteX41" fmla="*/ 1765172 w 2331207"/>
                <a:gd name="connsiteY41" fmla="*/ 1639840 h 1640734"/>
                <a:gd name="connsiteX42" fmla="*/ 1872477 w 2331207"/>
                <a:gd name="connsiteY42" fmla="*/ 1548638 h 1640734"/>
                <a:gd name="connsiteX43" fmla="*/ 1859064 w 2331207"/>
                <a:gd name="connsiteY43" fmla="*/ 1548638 h 1640734"/>
                <a:gd name="connsiteX44" fmla="*/ 1800046 w 2331207"/>
                <a:gd name="connsiteY44" fmla="*/ 1593345 h 1640734"/>
                <a:gd name="connsiteX45" fmla="*/ 1893938 w 2331207"/>
                <a:gd name="connsiteY45" fmla="*/ 1298281 h 1640734"/>
                <a:gd name="connsiteX46" fmla="*/ 1927024 w 2331207"/>
                <a:gd name="connsiteY46" fmla="*/ 1265198 h 1640734"/>
                <a:gd name="connsiteX47" fmla="*/ 1893938 w 2331207"/>
                <a:gd name="connsiteY47" fmla="*/ 1232115 h 1640734"/>
                <a:gd name="connsiteX48" fmla="*/ 1870689 w 2331207"/>
                <a:gd name="connsiteY48" fmla="*/ 1241951 h 1640734"/>
                <a:gd name="connsiteX49" fmla="*/ 1860853 w 2331207"/>
                <a:gd name="connsiteY49" fmla="*/ 1265198 h 1640734"/>
                <a:gd name="connsiteX50" fmla="*/ 1893938 w 2331207"/>
                <a:gd name="connsiteY50" fmla="*/ 1298281 h 1640734"/>
                <a:gd name="connsiteX51" fmla="*/ 1501380 w 2331207"/>
                <a:gd name="connsiteY51" fmla="*/ 1410942 h 1640734"/>
                <a:gd name="connsiteX52" fmla="*/ 1501380 w 2331207"/>
                <a:gd name="connsiteY52" fmla="*/ 1474425 h 1640734"/>
                <a:gd name="connsiteX53" fmla="*/ 1444150 w 2331207"/>
                <a:gd name="connsiteY53" fmla="*/ 1601392 h 1640734"/>
                <a:gd name="connsiteX54" fmla="*/ 1468294 w 2331207"/>
                <a:gd name="connsiteY54" fmla="*/ 1640734 h 1640734"/>
                <a:gd name="connsiteX55" fmla="*/ 1495120 w 2331207"/>
                <a:gd name="connsiteY55" fmla="*/ 1621957 h 1640734"/>
                <a:gd name="connsiteX56" fmla="*/ 1551456 w 2331207"/>
                <a:gd name="connsiteY56" fmla="*/ 1473531 h 1640734"/>
                <a:gd name="connsiteX57" fmla="*/ 1647136 w 2331207"/>
                <a:gd name="connsiteY57" fmla="*/ 1407365 h 1640734"/>
                <a:gd name="connsiteX58" fmla="*/ 1650713 w 2331207"/>
                <a:gd name="connsiteY58" fmla="*/ 1439554 h 1640734"/>
                <a:gd name="connsiteX59" fmla="*/ 1563975 w 2331207"/>
                <a:gd name="connsiteY59" fmla="*/ 1604969 h 1640734"/>
                <a:gd name="connsiteX60" fmla="*/ 1585436 w 2331207"/>
                <a:gd name="connsiteY60" fmla="*/ 1640734 h 1640734"/>
                <a:gd name="connsiteX61" fmla="*/ 1698106 w 2331207"/>
                <a:gd name="connsiteY61" fmla="*/ 1549533 h 1640734"/>
                <a:gd name="connsiteX62" fmla="*/ 1682905 w 2331207"/>
                <a:gd name="connsiteY62" fmla="*/ 1549533 h 1640734"/>
                <a:gd name="connsiteX63" fmla="*/ 1623887 w 2331207"/>
                <a:gd name="connsiteY63" fmla="*/ 1594239 h 1640734"/>
                <a:gd name="connsiteX64" fmla="*/ 1698106 w 2331207"/>
                <a:gd name="connsiteY64" fmla="*/ 1444025 h 1640734"/>
                <a:gd name="connsiteX65" fmla="*/ 1712414 w 2331207"/>
                <a:gd name="connsiteY65" fmla="*/ 1393059 h 1640734"/>
                <a:gd name="connsiteX66" fmla="*/ 1673068 w 2331207"/>
                <a:gd name="connsiteY66" fmla="*/ 1352823 h 1640734"/>
                <a:gd name="connsiteX67" fmla="*/ 1560398 w 2331207"/>
                <a:gd name="connsiteY67" fmla="*/ 1444919 h 1640734"/>
                <a:gd name="connsiteX68" fmla="*/ 1560398 w 2331207"/>
                <a:gd name="connsiteY68" fmla="*/ 1405577 h 1640734"/>
                <a:gd name="connsiteX69" fmla="*/ 1526418 w 2331207"/>
                <a:gd name="connsiteY69" fmla="*/ 1352823 h 1640734"/>
                <a:gd name="connsiteX70" fmla="*/ 1448621 w 2331207"/>
                <a:gd name="connsiteY70" fmla="*/ 1444025 h 1640734"/>
                <a:gd name="connsiteX71" fmla="*/ 1462035 w 2331207"/>
                <a:gd name="connsiteY71" fmla="*/ 1444025 h 1640734"/>
                <a:gd name="connsiteX72" fmla="*/ 1501380 w 2331207"/>
                <a:gd name="connsiteY72" fmla="*/ 1410942 h 1640734"/>
                <a:gd name="connsiteX73" fmla="*/ 1443256 w 2331207"/>
                <a:gd name="connsiteY73" fmla="*/ 1416307 h 1640734"/>
                <a:gd name="connsiteX74" fmla="*/ 1421795 w 2331207"/>
                <a:gd name="connsiteY74" fmla="*/ 1351929 h 1640734"/>
                <a:gd name="connsiteX75" fmla="*/ 1345787 w 2331207"/>
                <a:gd name="connsiteY75" fmla="*/ 1444025 h 1640734"/>
                <a:gd name="connsiteX76" fmla="*/ 1345787 w 2331207"/>
                <a:gd name="connsiteY76" fmla="*/ 1404683 h 1640734"/>
                <a:gd name="connsiteX77" fmla="*/ 1311807 w 2331207"/>
                <a:gd name="connsiteY77" fmla="*/ 1351929 h 1640734"/>
                <a:gd name="connsiteX78" fmla="*/ 1234011 w 2331207"/>
                <a:gd name="connsiteY78" fmla="*/ 1443131 h 1640734"/>
                <a:gd name="connsiteX79" fmla="*/ 1247424 w 2331207"/>
                <a:gd name="connsiteY79" fmla="*/ 1443131 h 1640734"/>
                <a:gd name="connsiteX80" fmla="*/ 1285875 w 2331207"/>
                <a:gd name="connsiteY80" fmla="*/ 1410048 h 1640734"/>
                <a:gd name="connsiteX81" fmla="*/ 1285875 w 2331207"/>
                <a:gd name="connsiteY81" fmla="*/ 1473531 h 1640734"/>
                <a:gd name="connsiteX82" fmla="*/ 1228646 w 2331207"/>
                <a:gd name="connsiteY82" fmla="*/ 1600498 h 1640734"/>
                <a:gd name="connsiteX83" fmla="*/ 1252789 w 2331207"/>
                <a:gd name="connsiteY83" fmla="*/ 1639840 h 1640734"/>
                <a:gd name="connsiteX84" fmla="*/ 1279616 w 2331207"/>
                <a:gd name="connsiteY84" fmla="*/ 1621063 h 1640734"/>
                <a:gd name="connsiteX85" fmla="*/ 1334162 w 2331207"/>
                <a:gd name="connsiteY85" fmla="*/ 1472637 h 1640734"/>
                <a:gd name="connsiteX86" fmla="*/ 1382450 w 2331207"/>
                <a:gd name="connsiteY86" fmla="*/ 1417201 h 1640734"/>
                <a:gd name="connsiteX87" fmla="*/ 1443256 w 2331207"/>
                <a:gd name="connsiteY87" fmla="*/ 1417201 h 1640734"/>
                <a:gd name="connsiteX88" fmla="*/ 1131177 w 2331207"/>
                <a:gd name="connsiteY88" fmla="*/ 1391271 h 1640734"/>
                <a:gd name="connsiteX89" fmla="*/ 1158897 w 2331207"/>
                <a:gd name="connsiteY89" fmla="*/ 1441342 h 1640734"/>
                <a:gd name="connsiteX90" fmla="*/ 1068582 w 2331207"/>
                <a:gd name="connsiteY90" fmla="*/ 1465484 h 1640734"/>
                <a:gd name="connsiteX91" fmla="*/ 1131177 w 2331207"/>
                <a:gd name="connsiteY91" fmla="*/ 1391271 h 1640734"/>
                <a:gd name="connsiteX92" fmla="*/ 1181252 w 2331207"/>
                <a:gd name="connsiteY92" fmla="*/ 1537909 h 1640734"/>
                <a:gd name="connsiteX93" fmla="*/ 1163368 w 2331207"/>
                <a:gd name="connsiteY93" fmla="*/ 1537909 h 1640734"/>
                <a:gd name="connsiteX94" fmla="*/ 1091831 w 2331207"/>
                <a:gd name="connsiteY94" fmla="*/ 1586192 h 1640734"/>
                <a:gd name="connsiteX95" fmla="*/ 1054274 w 2331207"/>
                <a:gd name="connsiteY95" fmla="*/ 1537909 h 1640734"/>
                <a:gd name="connsiteX96" fmla="*/ 1058746 w 2331207"/>
                <a:gd name="connsiteY96" fmla="*/ 1497673 h 1640734"/>
                <a:gd name="connsiteX97" fmla="*/ 1205396 w 2331207"/>
                <a:gd name="connsiteY97" fmla="*/ 1449390 h 1640734"/>
                <a:gd name="connsiteX98" fmla="*/ 1158897 w 2331207"/>
                <a:gd name="connsiteY98" fmla="*/ 1351929 h 1640734"/>
                <a:gd name="connsiteX99" fmla="*/ 1010458 w 2331207"/>
                <a:gd name="connsiteY99" fmla="*/ 1569203 h 1640734"/>
                <a:gd name="connsiteX100" fmla="*/ 1065899 w 2331207"/>
                <a:gd name="connsiteY100" fmla="*/ 1639840 h 1640734"/>
                <a:gd name="connsiteX101" fmla="*/ 1181252 w 2331207"/>
                <a:gd name="connsiteY101" fmla="*/ 1537909 h 1640734"/>
                <a:gd name="connsiteX102" fmla="*/ 845923 w 2331207"/>
                <a:gd name="connsiteY102" fmla="*/ 1393059 h 1640734"/>
                <a:gd name="connsiteX103" fmla="*/ 894211 w 2331207"/>
                <a:gd name="connsiteY103" fmla="*/ 1393059 h 1640734"/>
                <a:gd name="connsiteX104" fmla="*/ 817309 w 2331207"/>
                <a:gd name="connsiteY104" fmla="*/ 1604075 h 1640734"/>
                <a:gd name="connsiteX105" fmla="*/ 838770 w 2331207"/>
                <a:gd name="connsiteY105" fmla="*/ 1639840 h 1640734"/>
                <a:gd name="connsiteX106" fmla="*/ 983632 w 2331207"/>
                <a:gd name="connsiteY106" fmla="*/ 1527179 h 1640734"/>
                <a:gd name="connsiteX107" fmla="*/ 970219 w 2331207"/>
                <a:gd name="connsiteY107" fmla="*/ 1527179 h 1640734"/>
                <a:gd name="connsiteX108" fmla="*/ 875432 w 2331207"/>
                <a:gd name="connsiteY108" fmla="*/ 1591557 h 1640734"/>
                <a:gd name="connsiteX109" fmla="*/ 946075 w 2331207"/>
                <a:gd name="connsiteY109" fmla="*/ 1393059 h 1640734"/>
                <a:gd name="connsiteX110" fmla="*/ 1018506 w 2331207"/>
                <a:gd name="connsiteY110" fmla="*/ 1393059 h 1640734"/>
                <a:gd name="connsiteX111" fmla="*/ 1027448 w 2331207"/>
                <a:gd name="connsiteY111" fmla="*/ 1362659 h 1640734"/>
                <a:gd name="connsiteX112" fmla="*/ 956805 w 2331207"/>
                <a:gd name="connsiteY112" fmla="*/ 1362659 h 1640734"/>
                <a:gd name="connsiteX113" fmla="*/ 983632 w 2331207"/>
                <a:gd name="connsiteY113" fmla="*/ 1286657 h 1640734"/>
                <a:gd name="connsiteX114" fmla="*/ 955911 w 2331207"/>
                <a:gd name="connsiteY114" fmla="*/ 1286657 h 1640734"/>
                <a:gd name="connsiteX115" fmla="*/ 905835 w 2331207"/>
                <a:gd name="connsiteY115" fmla="*/ 1362659 h 1640734"/>
                <a:gd name="connsiteX116" fmla="*/ 845923 w 2331207"/>
                <a:gd name="connsiteY116" fmla="*/ 1370706 h 1640734"/>
                <a:gd name="connsiteX117" fmla="*/ 589285 w 2331207"/>
                <a:gd name="connsiteY117" fmla="*/ 1557580 h 1640734"/>
                <a:gd name="connsiteX118" fmla="*/ 702850 w 2331207"/>
                <a:gd name="connsiteY118" fmla="*/ 1403789 h 1640734"/>
                <a:gd name="connsiteX119" fmla="*/ 727888 w 2331207"/>
                <a:gd name="connsiteY119" fmla="*/ 1407365 h 1640734"/>
                <a:gd name="connsiteX120" fmla="*/ 685860 w 2331207"/>
                <a:gd name="connsiteY120" fmla="*/ 1520026 h 1640734"/>
                <a:gd name="connsiteX121" fmla="*/ 606275 w 2331207"/>
                <a:gd name="connsiteY121" fmla="*/ 1585298 h 1640734"/>
                <a:gd name="connsiteX122" fmla="*/ 589285 w 2331207"/>
                <a:gd name="connsiteY122" fmla="*/ 1557580 h 1640734"/>
                <a:gd name="connsiteX123" fmla="*/ 811943 w 2331207"/>
                <a:gd name="connsiteY123" fmla="*/ 1339411 h 1640734"/>
                <a:gd name="connsiteX124" fmla="*/ 789588 w 2331207"/>
                <a:gd name="connsiteY124" fmla="*/ 1337623 h 1640734"/>
                <a:gd name="connsiteX125" fmla="*/ 764550 w 2331207"/>
                <a:gd name="connsiteY125" fmla="*/ 1362659 h 1640734"/>
                <a:gd name="connsiteX126" fmla="*/ 760079 w 2331207"/>
                <a:gd name="connsiteY126" fmla="*/ 1362659 h 1640734"/>
                <a:gd name="connsiteX127" fmla="*/ 539209 w 2331207"/>
                <a:gd name="connsiteY127" fmla="*/ 1599604 h 1640734"/>
                <a:gd name="connsiteX128" fmla="*/ 578554 w 2331207"/>
                <a:gd name="connsiteY128" fmla="*/ 1639840 h 1640734"/>
                <a:gd name="connsiteX129" fmla="*/ 675129 w 2331207"/>
                <a:gd name="connsiteY129" fmla="*/ 1547744 h 1640734"/>
                <a:gd name="connsiteX130" fmla="*/ 673341 w 2331207"/>
                <a:gd name="connsiteY130" fmla="*/ 1564733 h 1640734"/>
                <a:gd name="connsiteX131" fmla="*/ 709109 w 2331207"/>
                <a:gd name="connsiteY131" fmla="*/ 1639840 h 1640734"/>
                <a:gd name="connsiteX132" fmla="*/ 786011 w 2331207"/>
                <a:gd name="connsiteY132" fmla="*/ 1548638 h 1640734"/>
                <a:gd name="connsiteX133" fmla="*/ 772598 w 2331207"/>
                <a:gd name="connsiteY133" fmla="*/ 1548638 h 1640734"/>
                <a:gd name="connsiteX134" fmla="*/ 734147 w 2331207"/>
                <a:gd name="connsiteY134" fmla="*/ 1581721 h 1640734"/>
                <a:gd name="connsiteX135" fmla="*/ 734147 w 2331207"/>
                <a:gd name="connsiteY135" fmla="*/ 1518238 h 1640734"/>
                <a:gd name="connsiteX136" fmla="*/ 583920 w 2331207"/>
                <a:gd name="connsiteY136" fmla="*/ 1416307 h 1640734"/>
                <a:gd name="connsiteX137" fmla="*/ 562459 w 2331207"/>
                <a:gd name="connsiteY137" fmla="*/ 1351929 h 1640734"/>
                <a:gd name="connsiteX138" fmla="*/ 486451 w 2331207"/>
                <a:gd name="connsiteY138" fmla="*/ 1444025 h 1640734"/>
                <a:gd name="connsiteX139" fmla="*/ 486451 w 2331207"/>
                <a:gd name="connsiteY139" fmla="*/ 1404683 h 1640734"/>
                <a:gd name="connsiteX140" fmla="*/ 451576 w 2331207"/>
                <a:gd name="connsiteY140" fmla="*/ 1351929 h 1640734"/>
                <a:gd name="connsiteX141" fmla="*/ 374674 w 2331207"/>
                <a:gd name="connsiteY141" fmla="*/ 1443131 h 1640734"/>
                <a:gd name="connsiteX142" fmla="*/ 388087 w 2331207"/>
                <a:gd name="connsiteY142" fmla="*/ 1443131 h 1640734"/>
                <a:gd name="connsiteX143" fmla="*/ 426539 w 2331207"/>
                <a:gd name="connsiteY143" fmla="*/ 1410048 h 1640734"/>
                <a:gd name="connsiteX144" fmla="*/ 426539 w 2331207"/>
                <a:gd name="connsiteY144" fmla="*/ 1473531 h 1640734"/>
                <a:gd name="connsiteX145" fmla="*/ 368415 w 2331207"/>
                <a:gd name="connsiteY145" fmla="*/ 1601392 h 1640734"/>
                <a:gd name="connsiteX146" fmla="*/ 392559 w 2331207"/>
                <a:gd name="connsiteY146" fmla="*/ 1640734 h 1640734"/>
                <a:gd name="connsiteX147" fmla="*/ 419385 w 2331207"/>
                <a:gd name="connsiteY147" fmla="*/ 1621957 h 1640734"/>
                <a:gd name="connsiteX148" fmla="*/ 475720 w 2331207"/>
                <a:gd name="connsiteY148" fmla="*/ 1472637 h 1640734"/>
                <a:gd name="connsiteX149" fmla="*/ 524007 w 2331207"/>
                <a:gd name="connsiteY149" fmla="*/ 1417201 h 1640734"/>
                <a:gd name="connsiteX150" fmla="*/ 583920 w 2331207"/>
                <a:gd name="connsiteY150" fmla="*/ 1417201 h 1640734"/>
                <a:gd name="connsiteX151" fmla="*/ 209245 w 2331207"/>
                <a:gd name="connsiteY151" fmla="*/ 1630004 h 1640734"/>
                <a:gd name="connsiteX152" fmla="*/ 214611 w 2331207"/>
                <a:gd name="connsiteY152" fmla="*/ 1613910 h 1640734"/>
                <a:gd name="connsiteX153" fmla="*/ 163641 w 2331207"/>
                <a:gd name="connsiteY153" fmla="*/ 1523603 h 1640734"/>
                <a:gd name="connsiteX154" fmla="*/ 190467 w 2331207"/>
                <a:gd name="connsiteY154" fmla="*/ 1451178 h 1640734"/>
                <a:gd name="connsiteX155" fmla="*/ 246802 w 2331207"/>
                <a:gd name="connsiteY155" fmla="*/ 1451178 h 1640734"/>
                <a:gd name="connsiteX156" fmla="*/ 277205 w 2331207"/>
                <a:gd name="connsiteY156" fmla="*/ 1504826 h 1640734"/>
                <a:gd name="connsiteX157" fmla="*/ 297772 w 2331207"/>
                <a:gd name="connsiteY157" fmla="*/ 1504826 h 1640734"/>
                <a:gd name="connsiteX158" fmla="*/ 344271 w 2331207"/>
                <a:gd name="connsiteY158" fmla="*/ 1376965 h 1640734"/>
                <a:gd name="connsiteX159" fmla="*/ 323704 w 2331207"/>
                <a:gd name="connsiteY159" fmla="*/ 1376965 h 1640734"/>
                <a:gd name="connsiteX160" fmla="*/ 253956 w 2331207"/>
                <a:gd name="connsiteY160" fmla="*/ 1430613 h 1640734"/>
                <a:gd name="connsiteX161" fmla="*/ 197621 w 2331207"/>
                <a:gd name="connsiteY161" fmla="*/ 1430613 h 1640734"/>
                <a:gd name="connsiteX162" fmla="*/ 236072 w 2331207"/>
                <a:gd name="connsiteY162" fmla="*/ 1325999 h 1640734"/>
                <a:gd name="connsiteX163" fmla="*/ 304032 w 2331207"/>
                <a:gd name="connsiteY163" fmla="*/ 1281293 h 1640734"/>
                <a:gd name="connsiteX164" fmla="*/ 316551 w 2331207"/>
                <a:gd name="connsiteY164" fmla="*/ 1281293 h 1640734"/>
                <a:gd name="connsiteX165" fmla="*/ 371992 w 2331207"/>
                <a:gd name="connsiteY165" fmla="*/ 1346564 h 1640734"/>
                <a:gd name="connsiteX166" fmla="*/ 391664 w 2331207"/>
                <a:gd name="connsiteY166" fmla="*/ 1346564 h 1640734"/>
                <a:gd name="connsiteX167" fmla="*/ 407760 w 2331207"/>
                <a:gd name="connsiteY167" fmla="*/ 1259833 h 1640734"/>
                <a:gd name="connsiteX168" fmla="*/ 135026 w 2331207"/>
                <a:gd name="connsiteY168" fmla="*/ 1259833 h 1640734"/>
                <a:gd name="connsiteX169" fmla="*/ 129661 w 2331207"/>
                <a:gd name="connsiteY169" fmla="*/ 1275928 h 1640734"/>
                <a:gd name="connsiteX170" fmla="*/ 165429 w 2331207"/>
                <a:gd name="connsiteY170" fmla="*/ 1366235 h 1640734"/>
                <a:gd name="connsiteX171" fmla="*/ 107305 w 2331207"/>
                <a:gd name="connsiteY171" fmla="*/ 1524497 h 1640734"/>
                <a:gd name="connsiteX172" fmla="*/ 4471 w 2331207"/>
                <a:gd name="connsiteY172" fmla="*/ 1614804 h 1640734"/>
                <a:gd name="connsiteX173" fmla="*/ 0 w 2331207"/>
                <a:gd name="connsiteY173" fmla="*/ 1630899 h 1640734"/>
                <a:gd name="connsiteX174" fmla="*/ 209245 w 2331207"/>
                <a:gd name="connsiteY174" fmla="*/ 1630899 h 1640734"/>
                <a:gd name="connsiteX175" fmla="*/ 1562186 w 2331207"/>
                <a:gd name="connsiteY175" fmla="*/ 775213 h 1640734"/>
                <a:gd name="connsiteX176" fmla="*/ 1589907 w 2331207"/>
                <a:gd name="connsiteY176" fmla="*/ 825285 h 1640734"/>
                <a:gd name="connsiteX177" fmla="*/ 1499591 w 2331207"/>
                <a:gd name="connsiteY177" fmla="*/ 849426 h 1640734"/>
                <a:gd name="connsiteX178" fmla="*/ 1562186 w 2331207"/>
                <a:gd name="connsiteY178" fmla="*/ 775213 h 1640734"/>
                <a:gd name="connsiteX179" fmla="*/ 1612262 w 2331207"/>
                <a:gd name="connsiteY179" fmla="*/ 921851 h 1640734"/>
                <a:gd name="connsiteX180" fmla="*/ 1594378 w 2331207"/>
                <a:gd name="connsiteY180" fmla="*/ 921851 h 1640734"/>
                <a:gd name="connsiteX181" fmla="*/ 1522841 w 2331207"/>
                <a:gd name="connsiteY181" fmla="*/ 970134 h 1640734"/>
                <a:gd name="connsiteX182" fmla="*/ 1485284 w 2331207"/>
                <a:gd name="connsiteY182" fmla="*/ 921851 h 1640734"/>
                <a:gd name="connsiteX183" fmla="*/ 1489755 w 2331207"/>
                <a:gd name="connsiteY183" fmla="*/ 881615 h 1640734"/>
                <a:gd name="connsiteX184" fmla="*/ 1636406 w 2331207"/>
                <a:gd name="connsiteY184" fmla="*/ 833332 h 1640734"/>
                <a:gd name="connsiteX185" fmla="*/ 1589907 w 2331207"/>
                <a:gd name="connsiteY185" fmla="*/ 735871 h 1640734"/>
                <a:gd name="connsiteX186" fmla="*/ 1441468 w 2331207"/>
                <a:gd name="connsiteY186" fmla="*/ 953146 h 1640734"/>
                <a:gd name="connsiteX187" fmla="*/ 1496909 w 2331207"/>
                <a:gd name="connsiteY187" fmla="*/ 1023782 h 1640734"/>
                <a:gd name="connsiteX188" fmla="*/ 1612262 w 2331207"/>
                <a:gd name="connsiteY188" fmla="*/ 921851 h 1640734"/>
                <a:gd name="connsiteX189" fmla="*/ 1589012 w 2331207"/>
                <a:gd name="connsiteY189" fmla="*/ 703683 h 1640734"/>
                <a:gd name="connsiteX190" fmla="*/ 1672174 w 2331207"/>
                <a:gd name="connsiteY190" fmla="*/ 627681 h 1640734"/>
                <a:gd name="connsiteX191" fmla="*/ 1672174 w 2331207"/>
                <a:gd name="connsiteY191" fmla="*/ 616952 h 1640734"/>
                <a:gd name="connsiteX192" fmla="*/ 1616733 w 2331207"/>
                <a:gd name="connsiteY192" fmla="*/ 616952 h 1640734"/>
                <a:gd name="connsiteX193" fmla="*/ 1567551 w 2331207"/>
                <a:gd name="connsiteY193" fmla="*/ 704577 h 1640734"/>
                <a:gd name="connsiteX194" fmla="*/ 1589012 w 2331207"/>
                <a:gd name="connsiteY194" fmla="*/ 704577 h 1640734"/>
                <a:gd name="connsiteX195" fmla="*/ 1276933 w 2331207"/>
                <a:gd name="connsiteY195" fmla="*/ 777002 h 1640734"/>
                <a:gd name="connsiteX196" fmla="*/ 1325220 w 2331207"/>
                <a:gd name="connsiteY196" fmla="*/ 777002 h 1640734"/>
                <a:gd name="connsiteX197" fmla="*/ 1248318 w 2331207"/>
                <a:gd name="connsiteY197" fmla="*/ 988017 h 1640734"/>
                <a:gd name="connsiteX198" fmla="*/ 1269779 w 2331207"/>
                <a:gd name="connsiteY198" fmla="*/ 1023782 h 1640734"/>
                <a:gd name="connsiteX199" fmla="*/ 1414641 w 2331207"/>
                <a:gd name="connsiteY199" fmla="*/ 911122 h 1640734"/>
                <a:gd name="connsiteX200" fmla="*/ 1401228 w 2331207"/>
                <a:gd name="connsiteY200" fmla="*/ 911122 h 1640734"/>
                <a:gd name="connsiteX201" fmla="*/ 1306442 w 2331207"/>
                <a:gd name="connsiteY201" fmla="*/ 975499 h 1640734"/>
                <a:gd name="connsiteX202" fmla="*/ 1377085 w 2331207"/>
                <a:gd name="connsiteY202" fmla="*/ 777002 h 1640734"/>
                <a:gd name="connsiteX203" fmla="*/ 1449516 w 2331207"/>
                <a:gd name="connsiteY203" fmla="*/ 777002 h 1640734"/>
                <a:gd name="connsiteX204" fmla="*/ 1458458 w 2331207"/>
                <a:gd name="connsiteY204" fmla="*/ 746601 h 1640734"/>
                <a:gd name="connsiteX205" fmla="*/ 1387815 w 2331207"/>
                <a:gd name="connsiteY205" fmla="*/ 746601 h 1640734"/>
                <a:gd name="connsiteX206" fmla="*/ 1414641 w 2331207"/>
                <a:gd name="connsiteY206" fmla="*/ 670600 h 1640734"/>
                <a:gd name="connsiteX207" fmla="*/ 1386921 w 2331207"/>
                <a:gd name="connsiteY207" fmla="*/ 670600 h 1640734"/>
                <a:gd name="connsiteX208" fmla="*/ 1336845 w 2331207"/>
                <a:gd name="connsiteY208" fmla="*/ 746601 h 1640734"/>
                <a:gd name="connsiteX209" fmla="*/ 1276933 w 2331207"/>
                <a:gd name="connsiteY209" fmla="*/ 755542 h 1640734"/>
                <a:gd name="connsiteX210" fmla="*/ 1226857 w 2331207"/>
                <a:gd name="connsiteY210" fmla="*/ 767166 h 1640734"/>
                <a:gd name="connsiteX211" fmla="*/ 1208973 w 2331207"/>
                <a:gd name="connsiteY211" fmla="*/ 736766 h 1640734"/>
                <a:gd name="connsiteX212" fmla="*/ 1096302 w 2331207"/>
                <a:gd name="connsiteY212" fmla="*/ 827967 h 1640734"/>
                <a:gd name="connsiteX213" fmla="*/ 1109716 w 2331207"/>
                <a:gd name="connsiteY213" fmla="*/ 827967 h 1640734"/>
                <a:gd name="connsiteX214" fmla="*/ 1168733 w 2331207"/>
                <a:gd name="connsiteY214" fmla="*/ 783261 h 1640734"/>
                <a:gd name="connsiteX215" fmla="*/ 1087360 w 2331207"/>
                <a:gd name="connsiteY215" fmla="*/ 994276 h 1640734"/>
                <a:gd name="connsiteX216" fmla="*/ 1105244 w 2331207"/>
                <a:gd name="connsiteY216" fmla="*/ 1024676 h 1640734"/>
                <a:gd name="connsiteX217" fmla="*/ 1212550 w 2331207"/>
                <a:gd name="connsiteY217" fmla="*/ 933475 h 1640734"/>
                <a:gd name="connsiteX218" fmla="*/ 1199137 w 2331207"/>
                <a:gd name="connsiteY218" fmla="*/ 933475 h 1640734"/>
                <a:gd name="connsiteX219" fmla="*/ 1140119 w 2331207"/>
                <a:gd name="connsiteY219" fmla="*/ 978182 h 1640734"/>
                <a:gd name="connsiteX220" fmla="*/ 1234905 w 2331207"/>
                <a:gd name="connsiteY220" fmla="*/ 683118 h 1640734"/>
                <a:gd name="connsiteX221" fmla="*/ 1267991 w 2331207"/>
                <a:gd name="connsiteY221" fmla="*/ 650035 h 1640734"/>
                <a:gd name="connsiteX222" fmla="*/ 1234905 w 2331207"/>
                <a:gd name="connsiteY222" fmla="*/ 616952 h 1640734"/>
                <a:gd name="connsiteX223" fmla="*/ 1206290 w 2331207"/>
                <a:gd name="connsiteY223" fmla="*/ 633046 h 1640734"/>
                <a:gd name="connsiteX224" fmla="*/ 1206290 w 2331207"/>
                <a:gd name="connsiteY224" fmla="*/ 667023 h 1640734"/>
                <a:gd name="connsiteX225" fmla="*/ 1234905 w 2331207"/>
                <a:gd name="connsiteY225" fmla="*/ 683118 h 1640734"/>
                <a:gd name="connsiteX226" fmla="*/ 975584 w 2331207"/>
                <a:gd name="connsiteY226" fmla="*/ 978182 h 1640734"/>
                <a:gd name="connsiteX227" fmla="*/ 1109716 w 2331207"/>
                <a:gd name="connsiteY227" fmla="*/ 622317 h 1640734"/>
                <a:gd name="connsiteX228" fmla="*/ 1105244 w 2331207"/>
                <a:gd name="connsiteY228" fmla="*/ 616058 h 1640734"/>
                <a:gd name="connsiteX229" fmla="*/ 1012247 w 2331207"/>
                <a:gd name="connsiteY229" fmla="*/ 626787 h 1640734"/>
                <a:gd name="connsiteX230" fmla="*/ 1012247 w 2331207"/>
                <a:gd name="connsiteY230" fmla="*/ 637517 h 1640734"/>
                <a:gd name="connsiteX231" fmla="*/ 1030131 w 2331207"/>
                <a:gd name="connsiteY231" fmla="*/ 650929 h 1640734"/>
                <a:gd name="connsiteX232" fmla="*/ 1026554 w 2331207"/>
                <a:gd name="connsiteY232" fmla="*/ 715306 h 1640734"/>
                <a:gd name="connsiteX233" fmla="*/ 924614 w 2331207"/>
                <a:gd name="connsiteY233" fmla="*/ 987123 h 1640734"/>
                <a:gd name="connsiteX234" fmla="*/ 946075 w 2331207"/>
                <a:gd name="connsiteY234" fmla="*/ 1022888 h 1640734"/>
                <a:gd name="connsiteX235" fmla="*/ 1053380 w 2331207"/>
                <a:gd name="connsiteY235" fmla="*/ 931687 h 1640734"/>
                <a:gd name="connsiteX236" fmla="*/ 1039967 w 2331207"/>
                <a:gd name="connsiteY236" fmla="*/ 931687 h 1640734"/>
                <a:gd name="connsiteX237" fmla="*/ 975584 w 2331207"/>
                <a:gd name="connsiteY237" fmla="*/ 978182 h 1640734"/>
                <a:gd name="connsiteX238" fmla="*/ 701955 w 2331207"/>
                <a:gd name="connsiteY238" fmla="*/ 941522 h 1640734"/>
                <a:gd name="connsiteX239" fmla="*/ 815520 w 2331207"/>
                <a:gd name="connsiteY239" fmla="*/ 787731 h 1640734"/>
                <a:gd name="connsiteX240" fmla="*/ 840558 w 2331207"/>
                <a:gd name="connsiteY240" fmla="*/ 791308 h 1640734"/>
                <a:gd name="connsiteX241" fmla="*/ 797636 w 2331207"/>
                <a:gd name="connsiteY241" fmla="*/ 903968 h 1640734"/>
                <a:gd name="connsiteX242" fmla="*/ 718051 w 2331207"/>
                <a:gd name="connsiteY242" fmla="*/ 969240 h 1640734"/>
                <a:gd name="connsiteX243" fmla="*/ 701955 w 2331207"/>
                <a:gd name="connsiteY243" fmla="*/ 941522 h 1640734"/>
                <a:gd name="connsiteX244" fmla="*/ 924614 w 2331207"/>
                <a:gd name="connsiteY244" fmla="*/ 724248 h 1640734"/>
                <a:gd name="connsiteX245" fmla="*/ 902259 w 2331207"/>
                <a:gd name="connsiteY245" fmla="*/ 722459 h 1640734"/>
                <a:gd name="connsiteX246" fmla="*/ 877221 w 2331207"/>
                <a:gd name="connsiteY246" fmla="*/ 747495 h 1640734"/>
                <a:gd name="connsiteX247" fmla="*/ 872750 w 2331207"/>
                <a:gd name="connsiteY247" fmla="*/ 747495 h 1640734"/>
                <a:gd name="connsiteX248" fmla="*/ 651880 w 2331207"/>
                <a:gd name="connsiteY248" fmla="*/ 984440 h 1640734"/>
                <a:gd name="connsiteX249" fmla="*/ 691225 w 2331207"/>
                <a:gd name="connsiteY249" fmla="*/ 1024676 h 1640734"/>
                <a:gd name="connsiteX250" fmla="*/ 787800 w 2331207"/>
                <a:gd name="connsiteY250" fmla="*/ 932581 h 1640734"/>
                <a:gd name="connsiteX251" fmla="*/ 786011 w 2331207"/>
                <a:gd name="connsiteY251" fmla="*/ 949569 h 1640734"/>
                <a:gd name="connsiteX252" fmla="*/ 821780 w 2331207"/>
                <a:gd name="connsiteY252" fmla="*/ 1024676 h 1640734"/>
                <a:gd name="connsiteX253" fmla="*/ 898682 w 2331207"/>
                <a:gd name="connsiteY253" fmla="*/ 933475 h 1640734"/>
                <a:gd name="connsiteX254" fmla="*/ 885269 w 2331207"/>
                <a:gd name="connsiteY254" fmla="*/ 933475 h 1640734"/>
                <a:gd name="connsiteX255" fmla="*/ 846818 w 2331207"/>
                <a:gd name="connsiteY255" fmla="*/ 966558 h 1640734"/>
                <a:gd name="connsiteX256" fmla="*/ 846818 w 2331207"/>
                <a:gd name="connsiteY256" fmla="*/ 903968 h 1640734"/>
                <a:gd name="connsiteX257" fmla="*/ 406866 w 2331207"/>
                <a:gd name="connsiteY257" fmla="*/ 1075642 h 1640734"/>
                <a:gd name="connsiteX258" fmla="*/ 472143 w 2331207"/>
                <a:gd name="connsiteY258" fmla="*/ 1014841 h 1640734"/>
                <a:gd name="connsiteX259" fmla="*/ 529373 w 2331207"/>
                <a:gd name="connsiteY259" fmla="*/ 1036300 h 1640734"/>
                <a:gd name="connsiteX260" fmla="*/ 584814 w 2331207"/>
                <a:gd name="connsiteY260" fmla="*/ 1066701 h 1640734"/>
                <a:gd name="connsiteX261" fmla="*/ 481085 w 2331207"/>
                <a:gd name="connsiteY261" fmla="*/ 1112301 h 1640734"/>
                <a:gd name="connsiteX262" fmla="*/ 406866 w 2331207"/>
                <a:gd name="connsiteY262" fmla="*/ 1075642 h 1640734"/>
                <a:gd name="connsiteX263" fmla="*/ 516854 w 2331207"/>
                <a:gd name="connsiteY263" fmla="*/ 904863 h 1640734"/>
                <a:gd name="connsiteX264" fmla="*/ 492710 w 2331207"/>
                <a:gd name="connsiteY264" fmla="*/ 872674 h 1640734"/>
                <a:gd name="connsiteX265" fmla="*/ 557988 w 2331207"/>
                <a:gd name="connsiteY265" fmla="*/ 756437 h 1640734"/>
                <a:gd name="connsiteX266" fmla="*/ 582131 w 2331207"/>
                <a:gd name="connsiteY266" fmla="*/ 788625 h 1640734"/>
                <a:gd name="connsiteX267" fmla="*/ 516854 w 2331207"/>
                <a:gd name="connsiteY267" fmla="*/ 904863 h 1640734"/>
                <a:gd name="connsiteX268" fmla="*/ 631313 w 2331207"/>
                <a:gd name="connsiteY268" fmla="*/ 1049712 h 1640734"/>
                <a:gd name="connsiteX269" fmla="*/ 551728 w 2331207"/>
                <a:gd name="connsiteY269" fmla="*/ 988911 h 1640734"/>
                <a:gd name="connsiteX270" fmla="*/ 490027 w 2331207"/>
                <a:gd name="connsiteY270" fmla="*/ 958511 h 1640734"/>
                <a:gd name="connsiteX271" fmla="*/ 516854 w 2331207"/>
                <a:gd name="connsiteY271" fmla="*/ 924534 h 1640734"/>
                <a:gd name="connsiteX272" fmla="*/ 630419 w 2331207"/>
                <a:gd name="connsiteY272" fmla="*/ 802931 h 1640734"/>
                <a:gd name="connsiteX273" fmla="*/ 625948 w 2331207"/>
                <a:gd name="connsiteY273" fmla="*/ 776107 h 1640734"/>
                <a:gd name="connsiteX274" fmla="*/ 673341 w 2331207"/>
                <a:gd name="connsiteY274" fmla="*/ 776107 h 1640734"/>
                <a:gd name="connsiteX275" fmla="*/ 682283 w 2331207"/>
                <a:gd name="connsiteY275" fmla="*/ 745707 h 1640734"/>
                <a:gd name="connsiteX276" fmla="*/ 601804 w 2331207"/>
                <a:gd name="connsiteY276" fmla="*/ 745707 h 1640734"/>
                <a:gd name="connsiteX277" fmla="*/ 562459 w 2331207"/>
                <a:gd name="connsiteY277" fmla="*/ 734977 h 1640734"/>
                <a:gd name="connsiteX278" fmla="*/ 441740 w 2331207"/>
                <a:gd name="connsiteY278" fmla="*/ 856579 h 1640734"/>
                <a:gd name="connsiteX279" fmla="*/ 497181 w 2331207"/>
                <a:gd name="connsiteY279" fmla="*/ 922745 h 1640734"/>
                <a:gd name="connsiteX280" fmla="*/ 443529 w 2331207"/>
                <a:gd name="connsiteY280" fmla="*/ 977287 h 1640734"/>
                <a:gd name="connsiteX281" fmla="*/ 458730 w 2331207"/>
                <a:gd name="connsiteY281" fmla="*/ 1006794 h 1640734"/>
                <a:gd name="connsiteX282" fmla="*/ 347848 w 2331207"/>
                <a:gd name="connsiteY282" fmla="*/ 1093525 h 1640734"/>
                <a:gd name="connsiteX283" fmla="*/ 453365 w 2331207"/>
                <a:gd name="connsiteY283" fmla="*/ 1145384 h 1640734"/>
                <a:gd name="connsiteX284" fmla="*/ 631313 w 2331207"/>
                <a:gd name="connsiteY284" fmla="*/ 1049712 h 1640734"/>
                <a:gd name="connsiteX285" fmla="*/ 266475 w 2331207"/>
                <a:gd name="connsiteY285" fmla="*/ 835120 h 1640734"/>
                <a:gd name="connsiteX286" fmla="*/ 296878 w 2331207"/>
                <a:gd name="connsiteY286" fmla="*/ 888768 h 1640734"/>
                <a:gd name="connsiteX287" fmla="*/ 317445 w 2331207"/>
                <a:gd name="connsiteY287" fmla="*/ 888768 h 1640734"/>
                <a:gd name="connsiteX288" fmla="*/ 363944 w 2331207"/>
                <a:gd name="connsiteY288" fmla="*/ 760907 h 1640734"/>
                <a:gd name="connsiteX289" fmla="*/ 343377 w 2331207"/>
                <a:gd name="connsiteY289" fmla="*/ 760907 h 1640734"/>
                <a:gd name="connsiteX290" fmla="*/ 273628 w 2331207"/>
                <a:gd name="connsiteY290" fmla="*/ 814555 h 1640734"/>
                <a:gd name="connsiteX291" fmla="*/ 195832 w 2331207"/>
                <a:gd name="connsiteY291" fmla="*/ 814555 h 1640734"/>
                <a:gd name="connsiteX292" fmla="*/ 234283 w 2331207"/>
                <a:gd name="connsiteY292" fmla="*/ 709942 h 1640734"/>
                <a:gd name="connsiteX293" fmla="*/ 302243 w 2331207"/>
                <a:gd name="connsiteY293" fmla="*/ 665235 h 1640734"/>
                <a:gd name="connsiteX294" fmla="*/ 336223 w 2331207"/>
                <a:gd name="connsiteY294" fmla="*/ 665235 h 1640734"/>
                <a:gd name="connsiteX295" fmla="*/ 391664 w 2331207"/>
                <a:gd name="connsiteY295" fmla="*/ 730507 h 1640734"/>
                <a:gd name="connsiteX296" fmla="*/ 411337 w 2331207"/>
                <a:gd name="connsiteY296" fmla="*/ 730507 h 1640734"/>
                <a:gd name="connsiteX297" fmla="*/ 427433 w 2331207"/>
                <a:gd name="connsiteY297" fmla="*/ 643776 h 1640734"/>
                <a:gd name="connsiteX298" fmla="*/ 135026 w 2331207"/>
                <a:gd name="connsiteY298" fmla="*/ 643776 h 1640734"/>
                <a:gd name="connsiteX299" fmla="*/ 129661 w 2331207"/>
                <a:gd name="connsiteY299" fmla="*/ 659870 h 1640734"/>
                <a:gd name="connsiteX300" fmla="*/ 165429 w 2331207"/>
                <a:gd name="connsiteY300" fmla="*/ 750178 h 1640734"/>
                <a:gd name="connsiteX301" fmla="*/ 107305 w 2331207"/>
                <a:gd name="connsiteY301" fmla="*/ 908439 h 1640734"/>
                <a:gd name="connsiteX302" fmla="*/ 4471 w 2331207"/>
                <a:gd name="connsiteY302" fmla="*/ 998747 h 1640734"/>
                <a:gd name="connsiteX303" fmla="*/ 0 w 2331207"/>
                <a:gd name="connsiteY303" fmla="*/ 1014841 h 1640734"/>
                <a:gd name="connsiteX304" fmla="*/ 325493 w 2331207"/>
                <a:gd name="connsiteY304" fmla="*/ 1014841 h 1640734"/>
                <a:gd name="connsiteX305" fmla="*/ 383616 w 2331207"/>
                <a:gd name="connsiteY305" fmla="*/ 922745 h 1640734"/>
                <a:gd name="connsiteX306" fmla="*/ 361261 w 2331207"/>
                <a:gd name="connsiteY306" fmla="*/ 922745 h 1640734"/>
                <a:gd name="connsiteX307" fmla="*/ 212822 w 2331207"/>
                <a:gd name="connsiteY307" fmla="*/ 993382 h 1640734"/>
                <a:gd name="connsiteX308" fmla="*/ 162746 w 2331207"/>
                <a:gd name="connsiteY308" fmla="*/ 908439 h 1640734"/>
                <a:gd name="connsiteX309" fmla="*/ 189573 w 2331207"/>
                <a:gd name="connsiteY309" fmla="*/ 836014 h 1640734"/>
                <a:gd name="connsiteX310" fmla="*/ 266475 w 2331207"/>
                <a:gd name="connsiteY310" fmla="*/ 836014 h 1640734"/>
                <a:gd name="connsiteX311" fmla="*/ 308503 w 2331207"/>
                <a:gd name="connsiteY311" fmla="*/ 616952 h 1640734"/>
                <a:gd name="connsiteX312" fmla="*/ 391664 w 2331207"/>
                <a:gd name="connsiteY312" fmla="*/ 556151 h 1640734"/>
                <a:gd name="connsiteX313" fmla="*/ 391664 w 2331207"/>
                <a:gd name="connsiteY313" fmla="*/ 545421 h 1640734"/>
                <a:gd name="connsiteX314" fmla="*/ 336223 w 2331207"/>
                <a:gd name="connsiteY314" fmla="*/ 545421 h 1640734"/>
                <a:gd name="connsiteX315" fmla="*/ 287042 w 2331207"/>
                <a:gd name="connsiteY315" fmla="*/ 616952 h 1640734"/>
                <a:gd name="connsiteX316" fmla="*/ 1551456 w 2331207"/>
                <a:gd name="connsiteY316" fmla="*/ 160050 h 1640734"/>
                <a:gd name="connsiteX317" fmla="*/ 1579176 w 2331207"/>
                <a:gd name="connsiteY317" fmla="*/ 210121 h 1640734"/>
                <a:gd name="connsiteX318" fmla="*/ 1488861 w 2331207"/>
                <a:gd name="connsiteY318" fmla="*/ 234263 h 1640734"/>
                <a:gd name="connsiteX319" fmla="*/ 1551456 w 2331207"/>
                <a:gd name="connsiteY319" fmla="*/ 160050 h 1640734"/>
                <a:gd name="connsiteX320" fmla="*/ 1601531 w 2331207"/>
                <a:gd name="connsiteY320" fmla="*/ 306688 h 1640734"/>
                <a:gd name="connsiteX321" fmla="*/ 1583647 w 2331207"/>
                <a:gd name="connsiteY321" fmla="*/ 306688 h 1640734"/>
                <a:gd name="connsiteX322" fmla="*/ 1512110 w 2331207"/>
                <a:gd name="connsiteY322" fmla="*/ 354971 h 1640734"/>
                <a:gd name="connsiteX323" fmla="*/ 1474554 w 2331207"/>
                <a:gd name="connsiteY323" fmla="*/ 306688 h 1640734"/>
                <a:gd name="connsiteX324" fmla="*/ 1479025 w 2331207"/>
                <a:gd name="connsiteY324" fmla="*/ 266452 h 1640734"/>
                <a:gd name="connsiteX325" fmla="*/ 1625675 w 2331207"/>
                <a:gd name="connsiteY325" fmla="*/ 218168 h 1640734"/>
                <a:gd name="connsiteX326" fmla="*/ 1579176 w 2331207"/>
                <a:gd name="connsiteY326" fmla="*/ 120708 h 1640734"/>
                <a:gd name="connsiteX327" fmla="*/ 1430737 w 2331207"/>
                <a:gd name="connsiteY327" fmla="*/ 337982 h 1640734"/>
                <a:gd name="connsiteX328" fmla="*/ 1486178 w 2331207"/>
                <a:gd name="connsiteY328" fmla="*/ 408619 h 1640734"/>
                <a:gd name="connsiteX329" fmla="*/ 1601531 w 2331207"/>
                <a:gd name="connsiteY329" fmla="*/ 306688 h 1640734"/>
                <a:gd name="connsiteX330" fmla="*/ 1578282 w 2331207"/>
                <a:gd name="connsiteY330" fmla="*/ 88519 h 1640734"/>
                <a:gd name="connsiteX331" fmla="*/ 1661444 w 2331207"/>
                <a:gd name="connsiteY331" fmla="*/ 12518 h 1640734"/>
                <a:gd name="connsiteX332" fmla="*/ 1661444 w 2331207"/>
                <a:gd name="connsiteY332" fmla="*/ 1788 h 1640734"/>
                <a:gd name="connsiteX333" fmla="*/ 1606002 w 2331207"/>
                <a:gd name="connsiteY333" fmla="*/ 1788 h 1640734"/>
                <a:gd name="connsiteX334" fmla="*/ 1556821 w 2331207"/>
                <a:gd name="connsiteY334" fmla="*/ 89413 h 1640734"/>
                <a:gd name="connsiteX335" fmla="*/ 1578282 w 2331207"/>
                <a:gd name="connsiteY335" fmla="*/ 89413 h 1640734"/>
                <a:gd name="connsiteX336" fmla="*/ 1266202 w 2331207"/>
                <a:gd name="connsiteY336" fmla="*/ 160944 h 1640734"/>
                <a:gd name="connsiteX337" fmla="*/ 1315384 w 2331207"/>
                <a:gd name="connsiteY337" fmla="*/ 160944 h 1640734"/>
                <a:gd name="connsiteX338" fmla="*/ 1238482 w 2331207"/>
                <a:gd name="connsiteY338" fmla="*/ 371959 h 1640734"/>
                <a:gd name="connsiteX339" fmla="*/ 1259943 w 2331207"/>
                <a:gd name="connsiteY339" fmla="*/ 407725 h 1640734"/>
                <a:gd name="connsiteX340" fmla="*/ 1404805 w 2331207"/>
                <a:gd name="connsiteY340" fmla="*/ 295064 h 1640734"/>
                <a:gd name="connsiteX341" fmla="*/ 1391392 w 2331207"/>
                <a:gd name="connsiteY341" fmla="*/ 295064 h 1640734"/>
                <a:gd name="connsiteX342" fmla="*/ 1296606 w 2331207"/>
                <a:gd name="connsiteY342" fmla="*/ 359441 h 1640734"/>
                <a:gd name="connsiteX343" fmla="*/ 1367248 w 2331207"/>
                <a:gd name="connsiteY343" fmla="*/ 160944 h 1640734"/>
                <a:gd name="connsiteX344" fmla="*/ 1439679 w 2331207"/>
                <a:gd name="connsiteY344" fmla="*/ 160944 h 1640734"/>
                <a:gd name="connsiteX345" fmla="*/ 1448621 w 2331207"/>
                <a:gd name="connsiteY345" fmla="*/ 130543 h 1640734"/>
                <a:gd name="connsiteX346" fmla="*/ 1377979 w 2331207"/>
                <a:gd name="connsiteY346" fmla="*/ 130543 h 1640734"/>
                <a:gd name="connsiteX347" fmla="*/ 1404805 w 2331207"/>
                <a:gd name="connsiteY347" fmla="*/ 54542 h 1640734"/>
                <a:gd name="connsiteX348" fmla="*/ 1377085 w 2331207"/>
                <a:gd name="connsiteY348" fmla="*/ 54542 h 1640734"/>
                <a:gd name="connsiteX349" fmla="*/ 1327009 w 2331207"/>
                <a:gd name="connsiteY349" fmla="*/ 130543 h 1640734"/>
                <a:gd name="connsiteX350" fmla="*/ 1267097 w 2331207"/>
                <a:gd name="connsiteY350" fmla="*/ 138591 h 1640734"/>
                <a:gd name="connsiteX351" fmla="*/ 1267097 w 2331207"/>
                <a:gd name="connsiteY351" fmla="*/ 160944 h 1640734"/>
                <a:gd name="connsiteX352" fmla="*/ 1241165 w 2331207"/>
                <a:gd name="connsiteY352" fmla="*/ 185086 h 1640734"/>
                <a:gd name="connsiteX353" fmla="*/ 1219703 w 2331207"/>
                <a:gd name="connsiteY353" fmla="*/ 120708 h 1640734"/>
                <a:gd name="connsiteX354" fmla="*/ 1143696 w 2331207"/>
                <a:gd name="connsiteY354" fmla="*/ 212804 h 1640734"/>
                <a:gd name="connsiteX355" fmla="*/ 1143696 w 2331207"/>
                <a:gd name="connsiteY355" fmla="*/ 173462 h 1640734"/>
                <a:gd name="connsiteX356" fmla="*/ 1109716 w 2331207"/>
                <a:gd name="connsiteY356" fmla="*/ 120708 h 1640734"/>
                <a:gd name="connsiteX357" fmla="*/ 1031919 w 2331207"/>
                <a:gd name="connsiteY357" fmla="*/ 211910 h 1640734"/>
                <a:gd name="connsiteX358" fmla="*/ 1045332 w 2331207"/>
                <a:gd name="connsiteY358" fmla="*/ 211910 h 1640734"/>
                <a:gd name="connsiteX359" fmla="*/ 1083783 w 2331207"/>
                <a:gd name="connsiteY359" fmla="*/ 178827 h 1640734"/>
                <a:gd name="connsiteX360" fmla="*/ 1083783 w 2331207"/>
                <a:gd name="connsiteY360" fmla="*/ 242310 h 1640734"/>
                <a:gd name="connsiteX361" fmla="*/ 1026554 w 2331207"/>
                <a:gd name="connsiteY361" fmla="*/ 369277 h 1640734"/>
                <a:gd name="connsiteX362" fmla="*/ 1050698 w 2331207"/>
                <a:gd name="connsiteY362" fmla="*/ 408619 h 1640734"/>
                <a:gd name="connsiteX363" fmla="*/ 1077524 w 2331207"/>
                <a:gd name="connsiteY363" fmla="*/ 389842 h 1640734"/>
                <a:gd name="connsiteX364" fmla="*/ 1133859 w 2331207"/>
                <a:gd name="connsiteY364" fmla="*/ 241416 h 1640734"/>
                <a:gd name="connsiteX365" fmla="*/ 1182147 w 2331207"/>
                <a:gd name="connsiteY365" fmla="*/ 185980 h 1640734"/>
                <a:gd name="connsiteX366" fmla="*/ 1241165 w 2331207"/>
                <a:gd name="connsiteY366" fmla="*/ 185980 h 1640734"/>
                <a:gd name="connsiteX367" fmla="*/ 929085 w 2331207"/>
                <a:gd name="connsiteY367" fmla="*/ 160050 h 1640734"/>
                <a:gd name="connsiteX368" fmla="*/ 956805 w 2331207"/>
                <a:gd name="connsiteY368" fmla="*/ 210121 h 1640734"/>
                <a:gd name="connsiteX369" fmla="*/ 866490 w 2331207"/>
                <a:gd name="connsiteY369" fmla="*/ 234263 h 1640734"/>
                <a:gd name="connsiteX370" fmla="*/ 929085 w 2331207"/>
                <a:gd name="connsiteY370" fmla="*/ 160050 h 1640734"/>
                <a:gd name="connsiteX371" fmla="*/ 979161 w 2331207"/>
                <a:gd name="connsiteY371" fmla="*/ 306688 h 1640734"/>
                <a:gd name="connsiteX372" fmla="*/ 961277 w 2331207"/>
                <a:gd name="connsiteY372" fmla="*/ 306688 h 1640734"/>
                <a:gd name="connsiteX373" fmla="*/ 889740 w 2331207"/>
                <a:gd name="connsiteY373" fmla="*/ 354971 h 1640734"/>
                <a:gd name="connsiteX374" fmla="*/ 852183 w 2331207"/>
                <a:gd name="connsiteY374" fmla="*/ 306688 h 1640734"/>
                <a:gd name="connsiteX375" fmla="*/ 856654 w 2331207"/>
                <a:gd name="connsiteY375" fmla="*/ 266452 h 1640734"/>
                <a:gd name="connsiteX376" fmla="*/ 1003304 w 2331207"/>
                <a:gd name="connsiteY376" fmla="*/ 218168 h 1640734"/>
                <a:gd name="connsiteX377" fmla="*/ 956805 w 2331207"/>
                <a:gd name="connsiteY377" fmla="*/ 120708 h 1640734"/>
                <a:gd name="connsiteX378" fmla="*/ 808367 w 2331207"/>
                <a:gd name="connsiteY378" fmla="*/ 337982 h 1640734"/>
                <a:gd name="connsiteX379" fmla="*/ 863808 w 2331207"/>
                <a:gd name="connsiteY379" fmla="*/ 408619 h 1640734"/>
                <a:gd name="connsiteX380" fmla="*/ 979161 w 2331207"/>
                <a:gd name="connsiteY380" fmla="*/ 306688 h 1640734"/>
                <a:gd name="connsiteX381" fmla="*/ 637572 w 2331207"/>
                <a:gd name="connsiteY381" fmla="*/ 365700 h 1640734"/>
                <a:gd name="connsiteX382" fmla="*/ 602698 w 2331207"/>
                <a:gd name="connsiteY382" fmla="*/ 340665 h 1640734"/>
                <a:gd name="connsiteX383" fmla="*/ 617005 w 2331207"/>
                <a:gd name="connsiteY383" fmla="*/ 299535 h 1640734"/>
                <a:gd name="connsiteX384" fmla="*/ 640255 w 2331207"/>
                <a:gd name="connsiteY384" fmla="*/ 236945 h 1640734"/>
                <a:gd name="connsiteX385" fmla="*/ 726993 w 2331207"/>
                <a:gd name="connsiteY385" fmla="*/ 173462 h 1640734"/>
                <a:gd name="connsiteX386" fmla="*/ 750243 w 2331207"/>
                <a:gd name="connsiteY386" fmla="*/ 201180 h 1640734"/>
                <a:gd name="connsiteX387" fmla="*/ 637572 w 2331207"/>
                <a:gd name="connsiteY387" fmla="*/ 365700 h 1640734"/>
                <a:gd name="connsiteX388" fmla="*/ 800319 w 2331207"/>
                <a:gd name="connsiteY388" fmla="*/ 178827 h 1640734"/>
                <a:gd name="connsiteX389" fmla="*/ 759185 w 2331207"/>
                <a:gd name="connsiteY389" fmla="*/ 119814 h 1640734"/>
                <a:gd name="connsiteX390" fmla="*/ 650985 w 2331207"/>
                <a:gd name="connsiteY390" fmla="*/ 208333 h 1640734"/>
                <a:gd name="connsiteX391" fmla="*/ 726099 w 2331207"/>
                <a:gd name="connsiteY391" fmla="*/ 6259 h 1640734"/>
                <a:gd name="connsiteX392" fmla="*/ 721628 w 2331207"/>
                <a:gd name="connsiteY392" fmla="*/ 0 h 1640734"/>
                <a:gd name="connsiteX393" fmla="*/ 628630 w 2331207"/>
                <a:gd name="connsiteY393" fmla="*/ 10730 h 1640734"/>
                <a:gd name="connsiteX394" fmla="*/ 628630 w 2331207"/>
                <a:gd name="connsiteY394" fmla="*/ 21459 h 1640734"/>
                <a:gd name="connsiteX395" fmla="*/ 646514 w 2331207"/>
                <a:gd name="connsiteY395" fmla="*/ 34871 h 1640734"/>
                <a:gd name="connsiteX396" fmla="*/ 642938 w 2331207"/>
                <a:gd name="connsiteY396" fmla="*/ 99249 h 1640734"/>
                <a:gd name="connsiteX397" fmla="*/ 561564 w 2331207"/>
                <a:gd name="connsiteY397" fmla="*/ 312947 h 1640734"/>
                <a:gd name="connsiteX398" fmla="*/ 546363 w 2331207"/>
                <a:gd name="connsiteY398" fmla="*/ 357653 h 1640734"/>
                <a:gd name="connsiteX399" fmla="*/ 611640 w 2331207"/>
                <a:gd name="connsiteY399" fmla="*/ 406831 h 1640734"/>
                <a:gd name="connsiteX400" fmla="*/ 800319 w 2331207"/>
                <a:gd name="connsiteY400" fmla="*/ 178827 h 1640734"/>
                <a:gd name="connsiteX401" fmla="*/ 525796 w 2331207"/>
                <a:gd name="connsiteY401" fmla="*/ 151108 h 1640734"/>
                <a:gd name="connsiteX402" fmla="*/ 507912 w 2331207"/>
                <a:gd name="connsiteY402" fmla="*/ 120708 h 1640734"/>
                <a:gd name="connsiteX403" fmla="*/ 395241 w 2331207"/>
                <a:gd name="connsiteY403" fmla="*/ 211910 h 1640734"/>
                <a:gd name="connsiteX404" fmla="*/ 408654 w 2331207"/>
                <a:gd name="connsiteY404" fmla="*/ 211910 h 1640734"/>
                <a:gd name="connsiteX405" fmla="*/ 467672 w 2331207"/>
                <a:gd name="connsiteY405" fmla="*/ 167203 h 1640734"/>
                <a:gd name="connsiteX406" fmla="*/ 386299 w 2331207"/>
                <a:gd name="connsiteY406" fmla="*/ 378218 h 1640734"/>
                <a:gd name="connsiteX407" fmla="*/ 404183 w 2331207"/>
                <a:gd name="connsiteY407" fmla="*/ 408619 h 1640734"/>
                <a:gd name="connsiteX408" fmla="*/ 511489 w 2331207"/>
                <a:gd name="connsiteY408" fmla="*/ 317417 h 1640734"/>
                <a:gd name="connsiteX409" fmla="*/ 498075 w 2331207"/>
                <a:gd name="connsiteY409" fmla="*/ 317417 h 1640734"/>
                <a:gd name="connsiteX410" fmla="*/ 439057 w 2331207"/>
                <a:gd name="connsiteY410" fmla="*/ 362124 h 1640734"/>
                <a:gd name="connsiteX411" fmla="*/ 534738 w 2331207"/>
                <a:gd name="connsiteY411" fmla="*/ 67060 h 1640734"/>
                <a:gd name="connsiteX412" fmla="*/ 567824 w 2331207"/>
                <a:gd name="connsiteY412" fmla="*/ 33977 h 1640734"/>
                <a:gd name="connsiteX413" fmla="*/ 534738 w 2331207"/>
                <a:gd name="connsiteY413" fmla="*/ 894 h 1640734"/>
                <a:gd name="connsiteX414" fmla="*/ 506123 w 2331207"/>
                <a:gd name="connsiteY414" fmla="*/ 16989 h 1640734"/>
                <a:gd name="connsiteX415" fmla="*/ 506123 w 2331207"/>
                <a:gd name="connsiteY415" fmla="*/ 50966 h 1640734"/>
                <a:gd name="connsiteX416" fmla="*/ 534738 w 2331207"/>
                <a:gd name="connsiteY416" fmla="*/ 67060 h 1640734"/>
                <a:gd name="connsiteX417" fmla="*/ 328175 w 2331207"/>
                <a:gd name="connsiteY417" fmla="*/ 26824 h 1640734"/>
                <a:gd name="connsiteX418" fmla="*/ 135026 w 2331207"/>
                <a:gd name="connsiteY418" fmla="*/ 26824 h 1640734"/>
                <a:gd name="connsiteX419" fmla="*/ 129661 w 2331207"/>
                <a:gd name="connsiteY419" fmla="*/ 42918 h 1640734"/>
                <a:gd name="connsiteX420" fmla="*/ 165429 w 2331207"/>
                <a:gd name="connsiteY420" fmla="*/ 133226 h 1640734"/>
                <a:gd name="connsiteX421" fmla="*/ 107305 w 2331207"/>
                <a:gd name="connsiteY421" fmla="*/ 291487 h 1640734"/>
                <a:gd name="connsiteX422" fmla="*/ 4471 w 2331207"/>
                <a:gd name="connsiteY422" fmla="*/ 381795 h 1640734"/>
                <a:gd name="connsiteX423" fmla="*/ 0 w 2331207"/>
                <a:gd name="connsiteY423" fmla="*/ 397889 h 1640734"/>
                <a:gd name="connsiteX424" fmla="*/ 293301 w 2331207"/>
                <a:gd name="connsiteY424" fmla="*/ 397889 h 1640734"/>
                <a:gd name="connsiteX425" fmla="*/ 356790 w 2331207"/>
                <a:gd name="connsiteY425" fmla="*/ 284334 h 1640734"/>
                <a:gd name="connsiteX426" fmla="*/ 334435 w 2331207"/>
                <a:gd name="connsiteY426" fmla="*/ 284334 h 1640734"/>
                <a:gd name="connsiteX427" fmla="*/ 190467 w 2331207"/>
                <a:gd name="connsiteY427" fmla="*/ 375536 h 1640734"/>
                <a:gd name="connsiteX428" fmla="*/ 161852 w 2331207"/>
                <a:gd name="connsiteY428" fmla="*/ 290593 h 1640734"/>
                <a:gd name="connsiteX429" fmla="*/ 219976 w 2331207"/>
                <a:gd name="connsiteY429" fmla="*/ 132332 h 1640734"/>
                <a:gd name="connsiteX430" fmla="*/ 322810 w 2331207"/>
                <a:gd name="connsiteY430" fmla="*/ 42024 h 164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2331207" h="1640734">
                  <a:moveTo>
                    <a:pt x="2221220" y="1391271"/>
                  </a:moveTo>
                  <a:cubicBezTo>
                    <a:pt x="2240892" y="1391271"/>
                    <a:pt x="2257882" y="1406471"/>
                    <a:pt x="2248940" y="1441342"/>
                  </a:cubicBezTo>
                  <a:lnTo>
                    <a:pt x="2158625" y="1465484"/>
                  </a:lnTo>
                  <a:cubicBezTo>
                    <a:pt x="2172932" y="1422566"/>
                    <a:pt x="2199758" y="1391271"/>
                    <a:pt x="2221220" y="1391271"/>
                  </a:cubicBezTo>
                  <a:moveTo>
                    <a:pt x="2271295" y="1537909"/>
                  </a:moveTo>
                  <a:lnTo>
                    <a:pt x="2253411" y="1537909"/>
                  </a:lnTo>
                  <a:cubicBezTo>
                    <a:pt x="2231056" y="1564733"/>
                    <a:pt x="2206018" y="1586192"/>
                    <a:pt x="2181874" y="1586192"/>
                  </a:cubicBezTo>
                  <a:cubicBezTo>
                    <a:pt x="2156836" y="1586192"/>
                    <a:pt x="2144317" y="1570992"/>
                    <a:pt x="2144317" y="1537909"/>
                  </a:cubicBezTo>
                  <a:cubicBezTo>
                    <a:pt x="2144317" y="1524497"/>
                    <a:pt x="2146106" y="1510191"/>
                    <a:pt x="2148788" y="1497673"/>
                  </a:cubicBezTo>
                  <a:lnTo>
                    <a:pt x="2295439" y="1449390"/>
                  </a:lnTo>
                  <a:cubicBezTo>
                    <a:pt x="2324054" y="1381436"/>
                    <a:pt x="2289180" y="1351929"/>
                    <a:pt x="2248940" y="1351929"/>
                  </a:cubicBezTo>
                  <a:cubicBezTo>
                    <a:pt x="2179192" y="1351929"/>
                    <a:pt x="2100501" y="1473531"/>
                    <a:pt x="2100501" y="1569203"/>
                  </a:cubicBezTo>
                  <a:cubicBezTo>
                    <a:pt x="2100501" y="1614804"/>
                    <a:pt x="2121962" y="1639840"/>
                    <a:pt x="2155942" y="1639840"/>
                  </a:cubicBezTo>
                  <a:cubicBezTo>
                    <a:pt x="2196182" y="1639840"/>
                    <a:pt x="2237315" y="1601392"/>
                    <a:pt x="2271295" y="1537909"/>
                  </a:cubicBezTo>
                  <a:moveTo>
                    <a:pt x="2248046" y="1319740"/>
                  </a:moveTo>
                  <a:lnTo>
                    <a:pt x="2331207" y="1243739"/>
                  </a:lnTo>
                  <a:lnTo>
                    <a:pt x="2331207" y="1233009"/>
                  </a:lnTo>
                  <a:lnTo>
                    <a:pt x="2275766" y="1233009"/>
                  </a:lnTo>
                  <a:lnTo>
                    <a:pt x="2226585" y="1320634"/>
                  </a:lnTo>
                  <a:lnTo>
                    <a:pt x="2248046" y="1320634"/>
                  </a:lnTo>
                  <a:close/>
                  <a:moveTo>
                    <a:pt x="1935966" y="1393059"/>
                  </a:moveTo>
                  <a:lnTo>
                    <a:pt x="1984254" y="1393059"/>
                  </a:lnTo>
                  <a:lnTo>
                    <a:pt x="1907351" y="1604075"/>
                  </a:lnTo>
                  <a:cubicBezTo>
                    <a:pt x="1900198" y="1621957"/>
                    <a:pt x="1910034" y="1639840"/>
                    <a:pt x="1928813" y="1639840"/>
                  </a:cubicBezTo>
                  <a:cubicBezTo>
                    <a:pt x="1983359" y="1639840"/>
                    <a:pt x="2048637" y="1593345"/>
                    <a:pt x="2073675" y="1527179"/>
                  </a:cubicBezTo>
                  <a:lnTo>
                    <a:pt x="2060262" y="1527179"/>
                  </a:lnTo>
                  <a:cubicBezTo>
                    <a:pt x="2040589" y="1554897"/>
                    <a:pt x="1997667" y="1585298"/>
                    <a:pt x="1965475" y="1591557"/>
                  </a:cubicBezTo>
                  <a:lnTo>
                    <a:pt x="2036118" y="1393059"/>
                  </a:lnTo>
                  <a:lnTo>
                    <a:pt x="2108549" y="1393059"/>
                  </a:lnTo>
                  <a:lnTo>
                    <a:pt x="2117491" y="1362659"/>
                  </a:lnTo>
                  <a:lnTo>
                    <a:pt x="2046848" y="1362659"/>
                  </a:lnTo>
                  <a:lnTo>
                    <a:pt x="2073675" y="1286657"/>
                  </a:lnTo>
                  <a:lnTo>
                    <a:pt x="2045954" y="1286657"/>
                  </a:lnTo>
                  <a:lnTo>
                    <a:pt x="1995878" y="1362659"/>
                  </a:lnTo>
                  <a:lnTo>
                    <a:pt x="1935966" y="1370706"/>
                  </a:lnTo>
                  <a:close/>
                  <a:moveTo>
                    <a:pt x="1885890" y="1382330"/>
                  </a:moveTo>
                  <a:cubicBezTo>
                    <a:pt x="1892150" y="1362659"/>
                    <a:pt x="1878737" y="1351929"/>
                    <a:pt x="1868900" y="1351929"/>
                  </a:cubicBezTo>
                  <a:cubicBezTo>
                    <a:pt x="1826873" y="1351929"/>
                    <a:pt x="1775903" y="1390377"/>
                    <a:pt x="1756230" y="1443131"/>
                  </a:cubicBezTo>
                  <a:lnTo>
                    <a:pt x="1769643" y="1443131"/>
                  </a:lnTo>
                  <a:cubicBezTo>
                    <a:pt x="1783056" y="1423460"/>
                    <a:pt x="1806306" y="1402001"/>
                    <a:pt x="1828661" y="1398424"/>
                  </a:cubicBezTo>
                  <a:lnTo>
                    <a:pt x="1747288" y="1609439"/>
                  </a:lnTo>
                  <a:cubicBezTo>
                    <a:pt x="1740134" y="1629110"/>
                    <a:pt x="1754441" y="1639840"/>
                    <a:pt x="1765172" y="1639840"/>
                  </a:cubicBezTo>
                  <a:cubicBezTo>
                    <a:pt x="1805411" y="1639840"/>
                    <a:pt x="1852805" y="1601392"/>
                    <a:pt x="1872477" y="1548638"/>
                  </a:cubicBezTo>
                  <a:lnTo>
                    <a:pt x="1859064" y="1548638"/>
                  </a:lnTo>
                  <a:cubicBezTo>
                    <a:pt x="1845651" y="1568309"/>
                    <a:pt x="1822401" y="1589769"/>
                    <a:pt x="1800046" y="1593345"/>
                  </a:cubicBezTo>
                  <a:close/>
                  <a:moveTo>
                    <a:pt x="1893938" y="1298281"/>
                  </a:moveTo>
                  <a:cubicBezTo>
                    <a:pt x="1911823" y="1298281"/>
                    <a:pt x="1927024" y="1283081"/>
                    <a:pt x="1927024" y="1265198"/>
                  </a:cubicBezTo>
                  <a:cubicBezTo>
                    <a:pt x="1927024" y="1247316"/>
                    <a:pt x="1911823" y="1232115"/>
                    <a:pt x="1893938" y="1232115"/>
                  </a:cubicBezTo>
                  <a:cubicBezTo>
                    <a:pt x="1884996" y="1232115"/>
                    <a:pt x="1876948" y="1235692"/>
                    <a:pt x="1870689" y="1241951"/>
                  </a:cubicBezTo>
                  <a:cubicBezTo>
                    <a:pt x="1864429" y="1248210"/>
                    <a:pt x="1860853" y="1256257"/>
                    <a:pt x="1860853" y="1265198"/>
                  </a:cubicBezTo>
                  <a:cubicBezTo>
                    <a:pt x="1860853" y="1283975"/>
                    <a:pt x="1875160" y="1298281"/>
                    <a:pt x="1893938" y="1298281"/>
                  </a:cubicBezTo>
                  <a:moveTo>
                    <a:pt x="1501380" y="1410942"/>
                  </a:moveTo>
                  <a:cubicBezTo>
                    <a:pt x="1513899" y="1410942"/>
                    <a:pt x="1521052" y="1430613"/>
                    <a:pt x="1501380" y="1474425"/>
                  </a:cubicBezTo>
                  <a:lnTo>
                    <a:pt x="1444150" y="1601392"/>
                  </a:lnTo>
                  <a:cubicBezTo>
                    <a:pt x="1433420" y="1625534"/>
                    <a:pt x="1445045" y="1640734"/>
                    <a:pt x="1468294" y="1640734"/>
                  </a:cubicBezTo>
                  <a:cubicBezTo>
                    <a:pt x="1482601" y="1640734"/>
                    <a:pt x="1488861" y="1637158"/>
                    <a:pt x="1495120" y="1621957"/>
                  </a:cubicBezTo>
                  <a:lnTo>
                    <a:pt x="1551456" y="1473531"/>
                  </a:lnTo>
                  <a:cubicBezTo>
                    <a:pt x="1577388" y="1441342"/>
                    <a:pt x="1625675" y="1407365"/>
                    <a:pt x="1647136" y="1407365"/>
                  </a:cubicBezTo>
                  <a:cubicBezTo>
                    <a:pt x="1662338" y="1407365"/>
                    <a:pt x="1660549" y="1419883"/>
                    <a:pt x="1650713" y="1439554"/>
                  </a:cubicBezTo>
                  <a:lnTo>
                    <a:pt x="1563975" y="1604969"/>
                  </a:lnTo>
                  <a:cubicBezTo>
                    <a:pt x="1555927" y="1621063"/>
                    <a:pt x="1566657" y="1640734"/>
                    <a:pt x="1585436" y="1640734"/>
                  </a:cubicBezTo>
                  <a:cubicBezTo>
                    <a:pt x="1627464" y="1640734"/>
                    <a:pt x="1678434" y="1602286"/>
                    <a:pt x="1698106" y="1549533"/>
                  </a:cubicBezTo>
                  <a:lnTo>
                    <a:pt x="1682905" y="1549533"/>
                  </a:lnTo>
                  <a:cubicBezTo>
                    <a:pt x="1669491" y="1569203"/>
                    <a:pt x="1646242" y="1590663"/>
                    <a:pt x="1623887" y="1594239"/>
                  </a:cubicBezTo>
                  <a:lnTo>
                    <a:pt x="1698106" y="1444025"/>
                  </a:lnTo>
                  <a:cubicBezTo>
                    <a:pt x="1707943" y="1425248"/>
                    <a:pt x="1712414" y="1407365"/>
                    <a:pt x="1712414" y="1393059"/>
                  </a:cubicBezTo>
                  <a:cubicBezTo>
                    <a:pt x="1712414" y="1368918"/>
                    <a:pt x="1699000" y="1352823"/>
                    <a:pt x="1673068" y="1352823"/>
                  </a:cubicBezTo>
                  <a:cubicBezTo>
                    <a:pt x="1636406" y="1352823"/>
                    <a:pt x="1605108" y="1393953"/>
                    <a:pt x="1560398" y="1444919"/>
                  </a:cubicBezTo>
                  <a:lnTo>
                    <a:pt x="1560398" y="1405577"/>
                  </a:lnTo>
                  <a:cubicBezTo>
                    <a:pt x="1560398" y="1377859"/>
                    <a:pt x="1551456" y="1352823"/>
                    <a:pt x="1526418" y="1352823"/>
                  </a:cubicBezTo>
                  <a:cubicBezTo>
                    <a:pt x="1496909" y="1352823"/>
                    <a:pt x="1470082" y="1399318"/>
                    <a:pt x="1448621" y="1444025"/>
                  </a:cubicBezTo>
                  <a:lnTo>
                    <a:pt x="1462035" y="1444025"/>
                  </a:lnTo>
                  <a:cubicBezTo>
                    <a:pt x="1477236" y="1422566"/>
                    <a:pt x="1490649" y="1410942"/>
                    <a:pt x="1501380" y="1410942"/>
                  </a:cubicBezTo>
                  <a:moveTo>
                    <a:pt x="1443256" y="1416307"/>
                  </a:moveTo>
                  <a:cubicBezTo>
                    <a:pt x="1453092" y="1381436"/>
                    <a:pt x="1447727" y="1351929"/>
                    <a:pt x="1421795" y="1351929"/>
                  </a:cubicBezTo>
                  <a:cubicBezTo>
                    <a:pt x="1388709" y="1351929"/>
                    <a:pt x="1377979" y="1374282"/>
                    <a:pt x="1345787" y="1444025"/>
                  </a:cubicBezTo>
                  <a:lnTo>
                    <a:pt x="1345787" y="1404683"/>
                  </a:lnTo>
                  <a:cubicBezTo>
                    <a:pt x="1345787" y="1376965"/>
                    <a:pt x="1336845" y="1351929"/>
                    <a:pt x="1311807" y="1351929"/>
                  </a:cubicBezTo>
                  <a:cubicBezTo>
                    <a:pt x="1282298" y="1351929"/>
                    <a:pt x="1255472" y="1398424"/>
                    <a:pt x="1234011" y="1443131"/>
                  </a:cubicBezTo>
                  <a:lnTo>
                    <a:pt x="1247424" y="1443131"/>
                  </a:lnTo>
                  <a:cubicBezTo>
                    <a:pt x="1261731" y="1422566"/>
                    <a:pt x="1275145" y="1410048"/>
                    <a:pt x="1285875" y="1410048"/>
                  </a:cubicBezTo>
                  <a:cubicBezTo>
                    <a:pt x="1298394" y="1410048"/>
                    <a:pt x="1305548" y="1429719"/>
                    <a:pt x="1285875" y="1473531"/>
                  </a:cubicBezTo>
                  <a:lnTo>
                    <a:pt x="1228646" y="1600498"/>
                  </a:lnTo>
                  <a:cubicBezTo>
                    <a:pt x="1217915" y="1624640"/>
                    <a:pt x="1229540" y="1639840"/>
                    <a:pt x="1252789" y="1639840"/>
                  </a:cubicBezTo>
                  <a:cubicBezTo>
                    <a:pt x="1267097" y="1639840"/>
                    <a:pt x="1273356" y="1636263"/>
                    <a:pt x="1279616" y="1621063"/>
                  </a:cubicBezTo>
                  <a:lnTo>
                    <a:pt x="1334162" y="1472637"/>
                  </a:lnTo>
                  <a:cubicBezTo>
                    <a:pt x="1350258" y="1452966"/>
                    <a:pt x="1364566" y="1435978"/>
                    <a:pt x="1382450" y="1417201"/>
                  </a:cubicBezTo>
                  <a:lnTo>
                    <a:pt x="1443256" y="1417201"/>
                  </a:lnTo>
                  <a:close/>
                  <a:moveTo>
                    <a:pt x="1131177" y="1391271"/>
                  </a:moveTo>
                  <a:cubicBezTo>
                    <a:pt x="1150849" y="1391271"/>
                    <a:pt x="1167839" y="1406471"/>
                    <a:pt x="1158897" y="1441342"/>
                  </a:cubicBezTo>
                  <a:lnTo>
                    <a:pt x="1068582" y="1465484"/>
                  </a:lnTo>
                  <a:cubicBezTo>
                    <a:pt x="1083783" y="1422566"/>
                    <a:pt x="1109716" y="1391271"/>
                    <a:pt x="1131177" y="1391271"/>
                  </a:cubicBezTo>
                  <a:moveTo>
                    <a:pt x="1181252" y="1537909"/>
                  </a:moveTo>
                  <a:lnTo>
                    <a:pt x="1163368" y="1537909"/>
                  </a:lnTo>
                  <a:cubicBezTo>
                    <a:pt x="1141013" y="1564733"/>
                    <a:pt x="1115975" y="1586192"/>
                    <a:pt x="1091831" y="1586192"/>
                  </a:cubicBezTo>
                  <a:cubicBezTo>
                    <a:pt x="1066793" y="1586192"/>
                    <a:pt x="1054274" y="1570992"/>
                    <a:pt x="1054274" y="1537909"/>
                  </a:cubicBezTo>
                  <a:cubicBezTo>
                    <a:pt x="1054274" y="1524497"/>
                    <a:pt x="1056063" y="1510191"/>
                    <a:pt x="1058746" y="1497673"/>
                  </a:cubicBezTo>
                  <a:lnTo>
                    <a:pt x="1205396" y="1449390"/>
                  </a:lnTo>
                  <a:cubicBezTo>
                    <a:pt x="1234011" y="1381436"/>
                    <a:pt x="1200031" y="1351929"/>
                    <a:pt x="1158897" y="1351929"/>
                  </a:cubicBezTo>
                  <a:cubicBezTo>
                    <a:pt x="1089149" y="1351929"/>
                    <a:pt x="1010458" y="1473531"/>
                    <a:pt x="1010458" y="1569203"/>
                  </a:cubicBezTo>
                  <a:cubicBezTo>
                    <a:pt x="1010458" y="1614804"/>
                    <a:pt x="1031919" y="1639840"/>
                    <a:pt x="1065899" y="1639840"/>
                  </a:cubicBezTo>
                  <a:cubicBezTo>
                    <a:pt x="1106139" y="1639840"/>
                    <a:pt x="1147272" y="1601392"/>
                    <a:pt x="1181252" y="1537909"/>
                  </a:cubicBezTo>
                  <a:moveTo>
                    <a:pt x="845923" y="1393059"/>
                  </a:moveTo>
                  <a:lnTo>
                    <a:pt x="894211" y="1393059"/>
                  </a:lnTo>
                  <a:lnTo>
                    <a:pt x="817309" y="1604075"/>
                  </a:lnTo>
                  <a:cubicBezTo>
                    <a:pt x="810155" y="1621957"/>
                    <a:pt x="819991" y="1639840"/>
                    <a:pt x="838770" y="1639840"/>
                  </a:cubicBezTo>
                  <a:cubicBezTo>
                    <a:pt x="893317" y="1639840"/>
                    <a:pt x="959488" y="1593345"/>
                    <a:pt x="983632" y="1527179"/>
                  </a:cubicBezTo>
                  <a:lnTo>
                    <a:pt x="970219" y="1527179"/>
                  </a:lnTo>
                  <a:cubicBezTo>
                    <a:pt x="950546" y="1554897"/>
                    <a:pt x="907624" y="1585298"/>
                    <a:pt x="875432" y="1591557"/>
                  </a:cubicBezTo>
                  <a:lnTo>
                    <a:pt x="946075" y="1393059"/>
                  </a:lnTo>
                  <a:lnTo>
                    <a:pt x="1018506" y="1393059"/>
                  </a:lnTo>
                  <a:lnTo>
                    <a:pt x="1027448" y="1362659"/>
                  </a:lnTo>
                  <a:lnTo>
                    <a:pt x="956805" y="1362659"/>
                  </a:lnTo>
                  <a:lnTo>
                    <a:pt x="983632" y="1286657"/>
                  </a:lnTo>
                  <a:lnTo>
                    <a:pt x="955911" y="1286657"/>
                  </a:lnTo>
                  <a:lnTo>
                    <a:pt x="905835" y="1362659"/>
                  </a:lnTo>
                  <a:lnTo>
                    <a:pt x="845923" y="1370706"/>
                  </a:lnTo>
                  <a:close/>
                  <a:moveTo>
                    <a:pt x="589285" y="1557580"/>
                  </a:moveTo>
                  <a:cubicBezTo>
                    <a:pt x="589285" y="1492308"/>
                    <a:pt x="661716" y="1403789"/>
                    <a:pt x="702850" y="1403789"/>
                  </a:cubicBezTo>
                  <a:cubicBezTo>
                    <a:pt x="711792" y="1403789"/>
                    <a:pt x="720734" y="1404683"/>
                    <a:pt x="727888" y="1407365"/>
                  </a:cubicBezTo>
                  <a:lnTo>
                    <a:pt x="685860" y="1520026"/>
                  </a:lnTo>
                  <a:cubicBezTo>
                    <a:pt x="661716" y="1549533"/>
                    <a:pt x="624159" y="1585298"/>
                    <a:pt x="606275" y="1585298"/>
                  </a:cubicBezTo>
                  <a:cubicBezTo>
                    <a:pt x="595544" y="1585298"/>
                    <a:pt x="589285" y="1577251"/>
                    <a:pt x="589285" y="1557580"/>
                  </a:cubicBezTo>
                  <a:moveTo>
                    <a:pt x="811943" y="1339411"/>
                  </a:moveTo>
                  <a:lnTo>
                    <a:pt x="789588" y="1337623"/>
                  </a:lnTo>
                  <a:lnTo>
                    <a:pt x="764550" y="1362659"/>
                  </a:lnTo>
                  <a:lnTo>
                    <a:pt x="760079" y="1362659"/>
                  </a:lnTo>
                  <a:cubicBezTo>
                    <a:pt x="653668" y="1362659"/>
                    <a:pt x="539209" y="1494990"/>
                    <a:pt x="539209" y="1599604"/>
                  </a:cubicBezTo>
                  <a:cubicBezTo>
                    <a:pt x="539209" y="1623746"/>
                    <a:pt x="552622" y="1639840"/>
                    <a:pt x="578554" y="1639840"/>
                  </a:cubicBezTo>
                  <a:cubicBezTo>
                    <a:pt x="609852" y="1639840"/>
                    <a:pt x="640255" y="1595133"/>
                    <a:pt x="675129" y="1547744"/>
                  </a:cubicBezTo>
                  <a:lnTo>
                    <a:pt x="673341" y="1564733"/>
                  </a:lnTo>
                  <a:cubicBezTo>
                    <a:pt x="668870" y="1613016"/>
                    <a:pt x="684071" y="1639840"/>
                    <a:pt x="709109" y="1639840"/>
                  </a:cubicBezTo>
                  <a:cubicBezTo>
                    <a:pt x="738618" y="1639840"/>
                    <a:pt x="765444" y="1593345"/>
                    <a:pt x="786011" y="1548638"/>
                  </a:cubicBezTo>
                  <a:lnTo>
                    <a:pt x="772598" y="1548638"/>
                  </a:lnTo>
                  <a:cubicBezTo>
                    <a:pt x="758291" y="1569203"/>
                    <a:pt x="744878" y="1581721"/>
                    <a:pt x="734147" y="1581721"/>
                  </a:cubicBezTo>
                  <a:cubicBezTo>
                    <a:pt x="723416" y="1581721"/>
                    <a:pt x="715369" y="1561156"/>
                    <a:pt x="734147" y="1518238"/>
                  </a:cubicBezTo>
                  <a:close/>
                  <a:moveTo>
                    <a:pt x="583920" y="1416307"/>
                  </a:moveTo>
                  <a:cubicBezTo>
                    <a:pt x="593756" y="1381436"/>
                    <a:pt x="588391" y="1351929"/>
                    <a:pt x="562459" y="1351929"/>
                  </a:cubicBezTo>
                  <a:cubicBezTo>
                    <a:pt x="529373" y="1351929"/>
                    <a:pt x="518642" y="1374282"/>
                    <a:pt x="486451" y="1444025"/>
                  </a:cubicBezTo>
                  <a:lnTo>
                    <a:pt x="486451" y="1404683"/>
                  </a:lnTo>
                  <a:cubicBezTo>
                    <a:pt x="486451" y="1376965"/>
                    <a:pt x="477509" y="1351929"/>
                    <a:pt x="451576" y="1351929"/>
                  </a:cubicBezTo>
                  <a:cubicBezTo>
                    <a:pt x="422067" y="1351929"/>
                    <a:pt x="395241" y="1398424"/>
                    <a:pt x="374674" y="1443131"/>
                  </a:cubicBezTo>
                  <a:lnTo>
                    <a:pt x="388087" y="1443131"/>
                  </a:lnTo>
                  <a:cubicBezTo>
                    <a:pt x="402395" y="1422566"/>
                    <a:pt x="415808" y="1410048"/>
                    <a:pt x="426539" y="1410048"/>
                  </a:cubicBezTo>
                  <a:cubicBezTo>
                    <a:pt x="439057" y="1410048"/>
                    <a:pt x="446211" y="1429719"/>
                    <a:pt x="426539" y="1473531"/>
                  </a:cubicBezTo>
                  <a:lnTo>
                    <a:pt x="368415" y="1601392"/>
                  </a:lnTo>
                  <a:cubicBezTo>
                    <a:pt x="357684" y="1625534"/>
                    <a:pt x="369309" y="1640734"/>
                    <a:pt x="392559" y="1640734"/>
                  </a:cubicBezTo>
                  <a:cubicBezTo>
                    <a:pt x="406866" y="1640734"/>
                    <a:pt x="413125" y="1637158"/>
                    <a:pt x="419385" y="1621957"/>
                  </a:cubicBezTo>
                  <a:lnTo>
                    <a:pt x="475720" y="1472637"/>
                  </a:lnTo>
                  <a:cubicBezTo>
                    <a:pt x="491816" y="1452966"/>
                    <a:pt x="506123" y="1435978"/>
                    <a:pt x="524007" y="1417201"/>
                  </a:cubicBezTo>
                  <a:lnTo>
                    <a:pt x="583920" y="1417201"/>
                  </a:lnTo>
                  <a:close/>
                  <a:moveTo>
                    <a:pt x="209245" y="1630004"/>
                  </a:moveTo>
                  <a:lnTo>
                    <a:pt x="214611" y="1613910"/>
                  </a:lnTo>
                  <a:cubicBezTo>
                    <a:pt x="143968" y="1600498"/>
                    <a:pt x="135026" y="1600498"/>
                    <a:pt x="163641" y="1523603"/>
                  </a:cubicBezTo>
                  <a:lnTo>
                    <a:pt x="190467" y="1451178"/>
                  </a:lnTo>
                  <a:lnTo>
                    <a:pt x="246802" y="1451178"/>
                  </a:lnTo>
                  <a:cubicBezTo>
                    <a:pt x="281676" y="1451178"/>
                    <a:pt x="282571" y="1466378"/>
                    <a:pt x="277205" y="1504826"/>
                  </a:cubicBezTo>
                  <a:lnTo>
                    <a:pt x="297772" y="1504826"/>
                  </a:lnTo>
                  <a:lnTo>
                    <a:pt x="344271" y="1376965"/>
                  </a:lnTo>
                  <a:lnTo>
                    <a:pt x="323704" y="1376965"/>
                  </a:lnTo>
                  <a:cubicBezTo>
                    <a:pt x="305820" y="1407365"/>
                    <a:pt x="292407" y="1430613"/>
                    <a:pt x="253956" y="1430613"/>
                  </a:cubicBezTo>
                  <a:lnTo>
                    <a:pt x="197621" y="1430613"/>
                  </a:lnTo>
                  <a:lnTo>
                    <a:pt x="236072" y="1325999"/>
                  </a:lnTo>
                  <a:cubicBezTo>
                    <a:pt x="249485" y="1288446"/>
                    <a:pt x="255744" y="1281293"/>
                    <a:pt x="304032" y="1281293"/>
                  </a:cubicBezTo>
                  <a:lnTo>
                    <a:pt x="316551" y="1281293"/>
                  </a:lnTo>
                  <a:cubicBezTo>
                    <a:pt x="365732" y="1281293"/>
                    <a:pt x="371992" y="1294705"/>
                    <a:pt x="371992" y="1346564"/>
                  </a:cubicBezTo>
                  <a:lnTo>
                    <a:pt x="391664" y="1346564"/>
                  </a:lnTo>
                  <a:lnTo>
                    <a:pt x="407760" y="1259833"/>
                  </a:lnTo>
                  <a:lnTo>
                    <a:pt x="135026" y="1259833"/>
                  </a:lnTo>
                  <a:lnTo>
                    <a:pt x="129661" y="1275928"/>
                  </a:lnTo>
                  <a:cubicBezTo>
                    <a:pt x="185996" y="1287552"/>
                    <a:pt x="191361" y="1292916"/>
                    <a:pt x="165429" y="1366235"/>
                  </a:cubicBezTo>
                  <a:lnTo>
                    <a:pt x="107305" y="1524497"/>
                  </a:lnTo>
                  <a:cubicBezTo>
                    <a:pt x="80479" y="1596922"/>
                    <a:pt x="69748" y="1603181"/>
                    <a:pt x="4471" y="1614804"/>
                  </a:cubicBezTo>
                  <a:lnTo>
                    <a:pt x="0" y="1630899"/>
                  </a:lnTo>
                  <a:lnTo>
                    <a:pt x="209245" y="1630899"/>
                  </a:lnTo>
                  <a:close/>
                  <a:moveTo>
                    <a:pt x="1562186" y="775213"/>
                  </a:moveTo>
                  <a:cubicBezTo>
                    <a:pt x="1581859" y="775213"/>
                    <a:pt x="1598849" y="790414"/>
                    <a:pt x="1589907" y="825285"/>
                  </a:cubicBezTo>
                  <a:lnTo>
                    <a:pt x="1499591" y="849426"/>
                  </a:lnTo>
                  <a:cubicBezTo>
                    <a:pt x="1513899" y="806508"/>
                    <a:pt x="1540725" y="775213"/>
                    <a:pt x="1562186" y="775213"/>
                  </a:cubicBezTo>
                  <a:moveTo>
                    <a:pt x="1612262" y="921851"/>
                  </a:moveTo>
                  <a:lnTo>
                    <a:pt x="1594378" y="921851"/>
                  </a:lnTo>
                  <a:cubicBezTo>
                    <a:pt x="1572022" y="948675"/>
                    <a:pt x="1546985" y="970134"/>
                    <a:pt x="1522841" y="970134"/>
                  </a:cubicBezTo>
                  <a:cubicBezTo>
                    <a:pt x="1497803" y="970134"/>
                    <a:pt x="1485284" y="954934"/>
                    <a:pt x="1485284" y="921851"/>
                  </a:cubicBezTo>
                  <a:cubicBezTo>
                    <a:pt x="1485284" y="908439"/>
                    <a:pt x="1487072" y="894133"/>
                    <a:pt x="1489755" y="881615"/>
                  </a:cubicBezTo>
                  <a:lnTo>
                    <a:pt x="1636406" y="833332"/>
                  </a:lnTo>
                  <a:cubicBezTo>
                    <a:pt x="1665020" y="765378"/>
                    <a:pt x="1630146" y="735871"/>
                    <a:pt x="1589907" y="735871"/>
                  </a:cubicBezTo>
                  <a:cubicBezTo>
                    <a:pt x="1520158" y="735871"/>
                    <a:pt x="1441468" y="857474"/>
                    <a:pt x="1441468" y="953146"/>
                  </a:cubicBezTo>
                  <a:cubicBezTo>
                    <a:pt x="1441468" y="998747"/>
                    <a:pt x="1462929" y="1023782"/>
                    <a:pt x="1496909" y="1023782"/>
                  </a:cubicBezTo>
                  <a:cubicBezTo>
                    <a:pt x="1537148" y="1024676"/>
                    <a:pt x="1578282" y="985335"/>
                    <a:pt x="1612262" y="921851"/>
                  </a:cubicBezTo>
                  <a:moveTo>
                    <a:pt x="1589012" y="703683"/>
                  </a:moveTo>
                  <a:lnTo>
                    <a:pt x="1672174" y="627681"/>
                  </a:lnTo>
                  <a:lnTo>
                    <a:pt x="1672174" y="616952"/>
                  </a:lnTo>
                  <a:lnTo>
                    <a:pt x="1616733" y="616952"/>
                  </a:lnTo>
                  <a:lnTo>
                    <a:pt x="1567551" y="704577"/>
                  </a:lnTo>
                  <a:lnTo>
                    <a:pt x="1589012" y="704577"/>
                  </a:lnTo>
                  <a:close/>
                  <a:moveTo>
                    <a:pt x="1276933" y="777002"/>
                  </a:moveTo>
                  <a:lnTo>
                    <a:pt x="1325220" y="777002"/>
                  </a:lnTo>
                  <a:lnTo>
                    <a:pt x="1248318" y="988017"/>
                  </a:lnTo>
                  <a:cubicBezTo>
                    <a:pt x="1241165" y="1005900"/>
                    <a:pt x="1251001" y="1023782"/>
                    <a:pt x="1269779" y="1023782"/>
                  </a:cubicBezTo>
                  <a:cubicBezTo>
                    <a:pt x="1324326" y="1023782"/>
                    <a:pt x="1389603" y="977287"/>
                    <a:pt x="1414641" y="911122"/>
                  </a:cubicBezTo>
                  <a:lnTo>
                    <a:pt x="1401228" y="911122"/>
                  </a:lnTo>
                  <a:cubicBezTo>
                    <a:pt x="1381556" y="938840"/>
                    <a:pt x="1338633" y="969240"/>
                    <a:pt x="1306442" y="975499"/>
                  </a:cubicBezTo>
                  <a:lnTo>
                    <a:pt x="1377085" y="777002"/>
                  </a:lnTo>
                  <a:lnTo>
                    <a:pt x="1449516" y="777002"/>
                  </a:lnTo>
                  <a:lnTo>
                    <a:pt x="1458458" y="746601"/>
                  </a:lnTo>
                  <a:lnTo>
                    <a:pt x="1387815" y="746601"/>
                  </a:lnTo>
                  <a:lnTo>
                    <a:pt x="1414641" y="670600"/>
                  </a:lnTo>
                  <a:lnTo>
                    <a:pt x="1386921" y="670600"/>
                  </a:lnTo>
                  <a:lnTo>
                    <a:pt x="1336845" y="746601"/>
                  </a:lnTo>
                  <a:lnTo>
                    <a:pt x="1276933" y="755542"/>
                  </a:lnTo>
                  <a:close/>
                  <a:moveTo>
                    <a:pt x="1226857" y="767166"/>
                  </a:moveTo>
                  <a:cubicBezTo>
                    <a:pt x="1233117" y="747495"/>
                    <a:pt x="1219703" y="736766"/>
                    <a:pt x="1208973" y="736766"/>
                  </a:cubicBezTo>
                  <a:cubicBezTo>
                    <a:pt x="1166945" y="736766"/>
                    <a:pt x="1115975" y="775213"/>
                    <a:pt x="1096302" y="827967"/>
                  </a:cubicBezTo>
                  <a:lnTo>
                    <a:pt x="1109716" y="827967"/>
                  </a:lnTo>
                  <a:cubicBezTo>
                    <a:pt x="1123129" y="808296"/>
                    <a:pt x="1146378" y="786837"/>
                    <a:pt x="1168733" y="783261"/>
                  </a:cubicBezTo>
                  <a:lnTo>
                    <a:pt x="1087360" y="994276"/>
                  </a:lnTo>
                  <a:cubicBezTo>
                    <a:pt x="1080207" y="1013947"/>
                    <a:pt x="1094514" y="1024676"/>
                    <a:pt x="1105244" y="1024676"/>
                  </a:cubicBezTo>
                  <a:cubicBezTo>
                    <a:pt x="1145484" y="1024676"/>
                    <a:pt x="1192877" y="986229"/>
                    <a:pt x="1212550" y="933475"/>
                  </a:cubicBezTo>
                  <a:lnTo>
                    <a:pt x="1199137" y="933475"/>
                  </a:lnTo>
                  <a:cubicBezTo>
                    <a:pt x="1185723" y="953146"/>
                    <a:pt x="1162474" y="974605"/>
                    <a:pt x="1140119" y="978182"/>
                  </a:cubicBezTo>
                  <a:close/>
                  <a:moveTo>
                    <a:pt x="1234905" y="683118"/>
                  </a:moveTo>
                  <a:cubicBezTo>
                    <a:pt x="1252789" y="683118"/>
                    <a:pt x="1267991" y="667917"/>
                    <a:pt x="1267991" y="650035"/>
                  </a:cubicBezTo>
                  <a:cubicBezTo>
                    <a:pt x="1267991" y="632152"/>
                    <a:pt x="1252789" y="616952"/>
                    <a:pt x="1234905" y="616952"/>
                  </a:cubicBezTo>
                  <a:cubicBezTo>
                    <a:pt x="1223280" y="616952"/>
                    <a:pt x="1212550" y="623211"/>
                    <a:pt x="1206290" y="633046"/>
                  </a:cubicBezTo>
                  <a:cubicBezTo>
                    <a:pt x="1200031" y="642882"/>
                    <a:pt x="1200031" y="656294"/>
                    <a:pt x="1206290" y="667023"/>
                  </a:cubicBezTo>
                  <a:cubicBezTo>
                    <a:pt x="1212550" y="676859"/>
                    <a:pt x="1223280" y="684012"/>
                    <a:pt x="1234905" y="683118"/>
                  </a:cubicBezTo>
                  <a:moveTo>
                    <a:pt x="975584" y="978182"/>
                  </a:moveTo>
                  <a:lnTo>
                    <a:pt x="1109716" y="622317"/>
                  </a:lnTo>
                  <a:lnTo>
                    <a:pt x="1105244" y="616058"/>
                  </a:lnTo>
                  <a:lnTo>
                    <a:pt x="1012247" y="626787"/>
                  </a:lnTo>
                  <a:lnTo>
                    <a:pt x="1012247" y="637517"/>
                  </a:lnTo>
                  <a:lnTo>
                    <a:pt x="1030131" y="650929"/>
                  </a:lnTo>
                  <a:cubicBezTo>
                    <a:pt x="1046227" y="663447"/>
                    <a:pt x="1040861" y="675070"/>
                    <a:pt x="1026554" y="715306"/>
                  </a:cubicBezTo>
                  <a:lnTo>
                    <a:pt x="924614" y="987123"/>
                  </a:lnTo>
                  <a:cubicBezTo>
                    <a:pt x="915672" y="1003217"/>
                    <a:pt x="927297" y="1022888"/>
                    <a:pt x="946075" y="1022888"/>
                  </a:cubicBezTo>
                  <a:cubicBezTo>
                    <a:pt x="988103" y="1022888"/>
                    <a:pt x="1033708" y="984440"/>
                    <a:pt x="1053380" y="931687"/>
                  </a:cubicBezTo>
                  <a:lnTo>
                    <a:pt x="1039967" y="931687"/>
                  </a:lnTo>
                  <a:cubicBezTo>
                    <a:pt x="1025660" y="952252"/>
                    <a:pt x="997045" y="973711"/>
                    <a:pt x="975584" y="978182"/>
                  </a:cubicBezTo>
                  <a:moveTo>
                    <a:pt x="701955" y="941522"/>
                  </a:moveTo>
                  <a:cubicBezTo>
                    <a:pt x="701955" y="876250"/>
                    <a:pt x="774387" y="787731"/>
                    <a:pt x="815520" y="787731"/>
                  </a:cubicBezTo>
                  <a:cubicBezTo>
                    <a:pt x="824462" y="787731"/>
                    <a:pt x="832510" y="788625"/>
                    <a:pt x="840558" y="791308"/>
                  </a:cubicBezTo>
                  <a:lnTo>
                    <a:pt x="797636" y="903968"/>
                  </a:lnTo>
                  <a:cubicBezTo>
                    <a:pt x="773492" y="933475"/>
                    <a:pt x="735935" y="969240"/>
                    <a:pt x="718051" y="969240"/>
                  </a:cubicBezTo>
                  <a:cubicBezTo>
                    <a:pt x="708215" y="970134"/>
                    <a:pt x="701955" y="961193"/>
                    <a:pt x="701955" y="941522"/>
                  </a:cubicBezTo>
                  <a:moveTo>
                    <a:pt x="924614" y="724248"/>
                  </a:moveTo>
                  <a:lnTo>
                    <a:pt x="902259" y="722459"/>
                  </a:lnTo>
                  <a:lnTo>
                    <a:pt x="877221" y="747495"/>
                  </a:lnTo>
                  <a:lnTo>
                    <a:pt x="872750" y="747495"/>
                  </a:lnTo>
                  <a:cubicBezTo>
                    <a:pt x="766339" y="747495"/>
                    <a:pt x="651880" y="879827"/>
                    <a:pt x="651880" y="984440"/>
                  </a:cubicBezTo>
                  <a:cubicBezTo>
                    <a:pt x="651880" y="1008582"/>
                    <a:pt x="665293" y="1024676"/>
                    <a:pt x="691225" y="1024676"/>
                  </a:cubicBezTo>
                  <a:cubicBezTo>
                    <a:pt x="722522" y="1024676"/>
                    <a:pt x="752925" y="979970"/>
                    <a:pt x="787800" y="932581"/>
                  </a:cubicBezTo>
                  <a:lnTo>
                    <a:pt x="786011" y="949569"/>
                  </a:lnTo>
                  <a:cubicBezTo>
                    <a:pt x="781540" y="997852"/>
                    <a:pt x="796742" y="1024676"/>
                    <a:pt x="821780" y="1024676"/>
                  </a:cubicBezTo>
                  <a:cubicBezTo>
                    <a:pt x="851289" y="1024676"/>
                    <a:pt x="878115" y="978182"/>
                    <a:pt x="898682" y="933475"/>
                  </a:cubicBezTo>
                  <a:lnTo>
                    <a:pt x="885269" y="933475"/>
                  </a:lnTo>
                  <a:cubicBezTo>
                    <a:pt x="870961" y="954040"/>
                    <a:pt x="857548" y="966558"/>
                    <a:pt x="846818" y="966558"/>
                  </a:cubicBezTo>
                  <a:cubicBezTo>
                    <a:pt x="836087" y="966558"/>
                    <a:pt x="828039" y="945993"/>
                    <a:pt x="846818" y="903968"/>
                  </a:cubicBezTo>
                  <a:close/>
                  <a:moveTo>
                    <a:pt x="406866" y="1075642"/>
                  </a:moveTo>
                  <a:cubicBezTo>
                    <a:pt x="406866" y="1047924"/>
                    <a:pt x="433692" y="1030041"/>
                    <a:pt x="472143" y="1014841"/>
                  </a:cubicBezTo>
                  <a:cubicBezTo>
                    <a:pt x="484662" y="1021100"/>
                    <a:pt x="504335" y="1028253"/>
                    <a:pt x="529373" y="1036300"/>
                  </a:cubicBezTo>
                  <a:cubicBezTo>
                    <a:pt x="569612" y="1049712"/>
                    <a:pt x="584814" y="1055077"/>
                    <a:pt x="584814" y="1066701"/>
                  </a:cubicBezTo>
                  <a:cubicBezTo>
                    <a:pt x="584814" y="1092631"/>
                    <a:pt x="548151" y="1112301"/>
                    <a:pt x="481085" y="1112301"/>
                  </a:cubicBezTo>
                  <a:cubicBezTo>
                    <a:pt x="431010" y="1113196"/>
                    <a:pt x="406866" y="1102466"/>
                    <a:pt x="406866" y="1075642"/>
                  </a:cubicBezTo>
                  <a:moveTo>
                    <a:pt x="516854" y="904863"/>
                  </a:moveTo>
                  <a:cubicBezTo>
                    <a:pt x="498970" y="904863"/>
                    <a:pt x="492710" y="889662"/>
                    <a:pt x="492710" y="872674"/>
                  </a:cubicBezTo>
                  <a:cubicBezTo>
                    <a:pt x="492710" y="819920"/>
                    <a:pt x="517748" y="756437"/>
                    <a:pt x="557988" y="756437"/>
                  </a:cubicBezTo>
                  <a:cubicBezTo>
                    <a:pt x="575872" y="756437"/>
                    <a:pt x="582131" y="771637"/>
                    <a:pt x="582131" y="788625"/>
                  </a:cubicBezTo>
                  <a:cubicBezTo>
                    <a:pt x="582131" y="840485"/>
                    <a:pt x="556199" y="904863"/>
                    <a:pt x="516854" y="904863"/>
                  </a:cubicBezTo>
                  <a:moveTo>
                    <a:pt x="631313" y="1049712"/>
                  </a:moveTo>
                  <a:cubicBezTo>
                    <a:pt x="631313" y="1015735"/>
                    <a:pt x="600910" y="1003217"/>
                    <a:pt x="551728" y="988911"/>
                  </a:cubicBezTo>
                  <a:cubicBezTo>
                    <a:pt x="509700" y="976393"/>
                    <a:pt x="490027" y="972817"/>
                    <a:pt x="490027" y="958511"/>
                  </a:cubicBezTo>
                  <a:cubicBezTo>
                    <a:pt x="490027" y="947781"/>
                    <a:pt x="498970" y="934369"/>
                    <a:pt x="516854" y="924534"/>
                  </a:cubicBezTo>
                  <a:cubicBezTo>
                    <a:pt x="586602" y="920957"/>
                    <a:pt x="630419" y="858368"/>
                    <a:pt x="630419" y="802931"/>
                  </a:cubicBezTo>
                  <a:cubicBezTo>
                    <a:pt x="630419" y="793096"/>
                    <a:pt x="628630" y="784155"/>
                    <a:pt x="625948" y="776107"/>
                  </a:cubicBezTo>
                  <a:lnTo>
                    <a:pt x="673341" y="776107"/>
                  </a:lnTo>
                  <a:lnTo>
                    <a:pt x="682283" y="745707"/>
                  </a:lnTo>
                  <a:lnTo>
                    <a:pt x="601804" y="745707"/>
                  </a:lnTo>
                  <a:cubicBezTo>
                    <a:pt x="591073" y="738554"/>
                    <a:pt x="577660" y="734977"/>
                    <a:pt x="562459" y="734977"/>
                  </a:cubicBezTo>
                  <a:cubicBezTo>
                    <a:pt x="489133" y="734977"/>
                    <a:pt x="441740" y="799355"/>
                    <a:pt x="441740" y="856579"/>
                  </a:cubicBezTo>
                  <a:cubicBezTo>
                    <a:pt x="441740" y="893239"/>
                    <a:pt x="463201" y="918275"/>
                    <a:pt x="497181" y="922745"/>
                  </a:cubicBezTo>
                  <a:cubicBezTo>
                    <a:pt x="463201" y="938840"/>
                    <a:pt x="443529" y="955828"/>
                    <a:pt x="443529" y="977287"/>
                  </a:cubicBezTo>
                  <a:cubicBezTo>
                    <a:pt x="443529" y="989805"/>
                    <a:pt x="448000" y="998747"/>
                    <a:pt x="458730" y="1006794"/>
                  </a:cubicBezTo>
                  <a:cubicBezTo>
                    <a:pt x="380040" y="1030041"/>
                    <a:pt x="347848" y="1059548"/>
                    <a:pt x="347848" y="1093525"/>
                  </a:cubicBezTo>
                  <a:cubicBezTo>
                    <a:pt x="347848" y="1130184"/>
                    <a:pt x="396135" y="1145384"/>
                    <a:pt x="453365" y="1145384"/>
                  </a:cubicBezTo>
                  <a:cubicBezTo>
                    <a:pt x="549940" y="1146279"/>
                    <a:pt x="631313" y="1093525"/>
                    <a:pt x="631313" y="1049712"/>
                  </a:cubicBezTo>
                  <a:moveTo>
                    <a:pt x="266475" y="835120"/>
                  </a:moveTo>
                  <a:cubicBezTo>
                    <a:pt x="301349" y="835120"/>
                    <a:pt x="302243" y="850321"/>
                    <a:pt x="296878" y="888768"/>
                  </a:cubicBezTo>
                  <a:lnTo>
                    <a:pt x="317445" y="888768"/>
                  </a:lnTo>
                  <a:lnTo>
                    <a:pt x="363944" y="760907"/>
                  </a:lnTo>
                  <a:lnTo>
                    <a:pt x="343377" y="760907"/>
                  </a:lnTo>
                  <a:cubicBezTo>
                    <a:pt x="325493" y="791308"/>
                    <a:pt x="312080" y="814555"/>
                    <a:pt x="273628" y="814555"/>
                  </a:cubicBezTo>
                  <a:lnTo>
                    <a:pt x="195832" y="814555"/>
                  </a:lnTo>
                  <a:lnTo>
                    <a:pt x="234283" y="709942"/>
                  </a:lnTo>
                  <a:cubicBezTo>
                    <a:pt x="247696" y="672388"/>
                    <a:pt x="254850" y="665235"/>
                    <a:pt x="302243" y="665235"/>
                  </a:cubicBezTo>
                  <a:lnTo>
                    <a:pt x="336223" y="665235"/>
                  </a:lnTo>
                  <a:cubicBezTo>
                    <a:pt x="385405" y="665235"/>
                    <a:pt x="391664" y="678647"/>
                    <a:pt x="391664" y="730507"/>
                  </a:cubicBezTo>
                  <a:lnTo>
                    <a:pt x="411337" y="730507"/>
                  </a:lnTo>
                  <a:lnTo>
                    <a:pt x="427433" y="643776"/>
                  </a:lnTo>
                  <a:lnTo>
                    <a:pt x="135026" y="643776"/>
                  </a:lnTo>
                  <a:lnTo>
                    <a:pt x="129661" y="659870"/>
                  </a:lnTo>
                  <a:cubicBezTo>
                    <a:pt x="185996" y="671494"/>
                    <a:pt x="191361" y="676859"/>
                    <a:pt x="165429" y="750178"/>
                  </a:cubicBezTo>
                  <a:lnTo>
                    <a:pt x="107305" y="908439"/>
                  </a:lnTo>
                  <a:cubicBezTo>
                    <a:pt x="80479" y="980864"/>
                    <a:pt x="69748" y="987123"/>
                    <a:pt x="4471" y="998747"/>
                  </a:cubicBezTo>
                  <a:lnTo>
                    <a:pt x="0" y="1014841"/>
                  </a:lnTo>
                  <a:lnTo>
                    <a:pt x="325493" y="1014841"/>
                  </a:lnTo>
                  <a:lnTo>
                    <a:pt x="383616" y="922745"/>
                  </a:lnTo>
                  <a:lnTo>
                    <a:pt x="361261" y="922745"/>
                  </a:lnTo>
                  <a:cubicBezTo>
                    <a:pt x="323704" y="960299"/>
                    <a:pt x="285253" y="993382"/>
                    <a:pt x="212822" y="993382"/>
                  </a:cubicBezTo>
                  <a:cubicBezTo>
                    <a:pt x="126084" y="993382"/>
                    <a:pt x="134132" y="988911"/>
                    <a:pt x="162746" y="908439"/>
                  </a:cubicBezTo>
                  <a:lnTo>
                    <a:pt x="189573" y="836014"/>
                  </a:lnTo>
                  <a:lnTo>
                    <a:pt x="266475" y="836014"/>
                  </a:lnTo>
                  <a:close/>
                  <a:moveTo>
                    <a:pt x="308503" y="616952"/>
                  </a:moveTo>
                  <a:lnTo>
                    <a:pt x="391664" y="556151"/>
                  </a:lnTo>
                  <a:lnTo>
                    <a:pt x="391664" y="545421"/>
                  </a:lnTo>
                  <a:lnTo>
                    <a:pt x="336223" y="545421"/>
                  </a:lnTo>
                  <a:lnTo>
                    <a:pt x="287042" y="616952"/>
                  </a:lnTo>
                  <a:close/>
                  <a:moveTo>
                    <a:pt x="1551456" y="160050"/>
                  </a:moveTo>
                  <a:cubicBezTo>
                    <a:pt x="1571128" y="160050"/>
                    <a:pt x="1588118" y="175250"/>
                    <a:pt x="1579176" y="210121"/>
                  </a:cubicBezTo>
                  <a:lnTo>
                    <a:pt x="1488861" y="234263"/>
                  </a:lnTo>
                  <a:cubicBezTo>
                    <a:pt x="1503168" y="190450"/>
                    <a:pt x="1529995" y="160050"/>
                    <a:pt x="1551456" y="160050"/>
                  </a:cubicBezTo>
                  <a:moveTo>
                    <a:pt x="1601531" y="306688"/>
                  </a:moveTo>
                  <a:lnTo>
                    <a:pt x="1583647" y="306688"/>
                  </a:lnTo>
                  <a:cubicBezTo>
                    <a:pt x="1561292" y="333512"/>
                    <a:pt x="1536254" y="354971"/>
                    <a:pt x="1512110" y="354971"/>
                  </a:cubicBezTo>
                  <a:cubicBezTo>
                    <a:pt x="1487072" y="354971"/>
                    <a:pt x="1474554" y="339771"/>
                    <a:pt x="1474554" y="306688"/>
                  </a:cubicBezTo>
                  <a:cubicBezTo>
                    <a:pt x="1474554" y="293276"/>
                    <a:pt x="1476342" y="278970"/>
                    <a:pt x="1479025" y="266452"/>
                  </a:cubicBezTo>
                  <a:lnTo>
                    <a:pt x="1625675" y="218168"/>
                  </a:lnTo>
                  <a:cubicBezTo>
                    <a:pt x="1654290" y="150214"/>
                    <a:pt x="1619416" y="120708"/>
                    <a:pt x="1579176" y="120708"/>
                  </a:cubicBezTo>
                  <a:cubicBezTo>
                    <a:pt x="1509428" y="120708"/>
                    <a:pt x="1430737" y="242310"/>
                    <a:pt x="1430737" y="337982"/>
                  </a:cubicBezTo>
                  <a:cubicBezTo>
                    <a:pt x="1430737" y="383583"/>
                    <a:pt x="1452198" y="408619"/>
                    <a:pt x="1486178" y="408619"/>
                  </a:cubicBezTo>
                  <a:cubicBezTo>
                    <a:pt x="1526418" y="408619"/>
                    <a:pt x="1567551" y="370171"/>
                    <a:pt x="1601531" y="306688"/>
                  </a:cubicBezTo>
                  <a:moveTo>
                    <a:pt x="1578282" y="88519"/>
                  </a:moveTo>
                  <a:lnTo>
                    <a:pt x="1661444" y="12518"/>
                  </a:lnTo>
                  <a:lnTo>
                    <a:pt x="1661444" y="1788"/>
                  </a:lnTo>
                  <a:lnTo>
                    <a:pt x="1606002" y="1788"/>
                  </a:lnTo>
                  <a:lnTo>
                    <a:pt x="1556821" y="89413"/>
                  </a:lnTo>
                  <a:lnTo>
                    <a:pt x="1578282" y="89413"/>
                  </a:lnTo>
                  <a:close/>
                  <a:moveTo>
                    <a:pt x="1266202" y="160944"/>
                  </a:moveTo>
                  <a:lnTo>
                    <a:pt x="1315384" y="160944"/>
                  </a:lnTo>
                  <a:lnTo>
                    <a:pt x="1238482" y="371959"/>
                  </a:lnTo>
                  <a:cubicBezTo>
                    <a:pt x="1231328" y="389842"/>
                    <a:pt x="1241165" y="407725"/>
                    <a:pt x="1259943" y="407725"/>
                  </a:cubicBezTo>
                  <a:cubicBezTo>
                    <a:pt x="1314490" y="407725"/>
                    <a:pt x="1380661" y="361230"/>
                    <a:pt x="1404805" y="295064"/>
                  </a:cubicBezTo>
                  <a:lnTo>
                    <a:pt x="1391392" y="295064"/>
                  </a:lnTo>
                  <a:cubicBezTo>
                    <a:pt x="1371719" y="322782"/>
                    <a:pt x="1328797" y="353183"/>
                    <a:pt x="1296606" y="359441"/>
                  </a:cubicBezTo>
                  <a:lnTo>
                    <a:pt x="1367248" y="160944"/>
                  </a:lnTo>
                  <a:lnTo>
                    <a:pt x="1439679" y="160944"/>
                  </a:lnTo>
                  <a:lnTo>
                    <a:pt x="1448621" y="130543"/>
                  </a:lnTo>
                  <a:lnTo>
                    <a:pt x="1377979" y="130543"/>
                  </a:lnTo>
                  <a:lnTo>
                    <a:pt x="1404805" y="54542"/>
                  </a:lnTo>
                  <a:lnTo>
                    <a:pt x="1377085" y="54542"/>
                  </a:lnTo>
                  <a:lnTo>
                    <a:pt x="1327009" y="130543"/>
                  </a:lnTo>
                  <a:lnTo>
                    <a:pt x="1267097" y="138591"/>
                  </a:lnTo>
                  <a:lnTo>
                    <a:pt x="1267097" y="160944"/>
                  </a:lnTo>
                  <a:close/>
                  <a:moveTo>
                    <a:pt x="1241165" y="185086"/>
                  </a:moveTo>
                  <a:cubicBezTo>
                    <a:pt x="1251001" y="150214"/>
                    <a:pt x="1245636" y="120708"/>
                    <a:pt x="1219703" y="120708"/>
                  </a:cubicBezTo>
                  <a:cubicBezTo>
                    <a:pt x="1186618" y="120708"/>
                    <a:pt x="1175887" y="143061"/>
                    <a:pt x="1143696" y="212804"/>
                  </a:cubicBezTo>
                  <a:lnTo>
                    <a:pt x="1143696" y="173462"/>
                  </a:lnTo>
                  <a:cubicBezTo>
                    <a:pt x="1143696" y="145744"/>
                    <a:pt x="1134753" y="120708"/>
                    <a:pt x="1109716" y="120708"/>
                  </a:cubicBezTo>
                  <a:cubicBezTo>
                    <a:pt x="1080207" y="120708"/>
                    <a:pt x="1053380" y="167203"/>
                    <a:pt x="1031919" y="211910"/>
                  </a:cubicBezTo>
                  <a:lnTo>
                    <a:pt x="1045332" y="211910"/>
                  </a:lnTo>
                  <a:cubicBezTo>
                    <a:pt x="1059640" y="191344"/>
                    <a:pt x="1073053" y="178827"/>
                    <a:pt x="1083783" y="178827"/>
                  </a:cubicBezTo>
                  <a:cubicBezTo>
                    <a:pt x="1096302" y="178827"/>
                    <a:pt x="1103456" y="198498"/>
                    <a:pt x="1083783" y="242310"/>
                  </a:cubicBezTo>
                  <a:lnTo>
                    <a:pt x="1026554" y="369277"/>
                  </a:lnTo>
                  <a:cubicBezTo>
                    <a:pt x="1015823" y="393419"/>
                    <a:pt x="1027448" y="408619"/>
                    <a:pt x="1050698" y="408619"/>
                  </a:cubicBezTo>
                  <a:cubicBezTo>
                    <a:pt x="1065005" y="408619"/>
                    <a:pt x="1071264" y="405042"/>
                    <a:pt x="1077524" y="389842"/>
                  </a:cubicBezTo>
                  <a:lnTo>
                    <a:pt x="1133859" y="241416"/>
                  </a:lnTo>
                  <a:cubicBezTo>
                    <a:pt x="1149955" y="221745"/>
                    <a:pt x="1164262" y="204756"/>
                    <a:pt x="1182147" y="185980"/>
                  </a:cubicBezTo>
                  <a:lnTo>
                    <a:pt x="1241165" y="185980"/>
                  </a:lnTo>
                  <a:close/>
                  <a:moveTo>
                    <a:pt x="929085" y="160050"/>
                  </a:moveTo>
                  <a:cubicBezTo>
                    <a:pt x="948758" y="160050"/>
                    <a:pt x="965748" y="175250"/>
                    <a:pt x="956805" y="210121"/>
                  </a:cubicBezTo>
                  <a:lnTo>
                    <a:pt x="866490" y="234263"/>
                  </a:lnTo>
                  <a:cubicBezTo>
                    <a:pt x="880798" y="190450"/>
                    <a:pt x="907624" y="160050"/>
                    <a:pt x="929085" y="160050"/>
                  </a:cubicBezTo>
                  <a:moveTo>
                    <a:pt x="979161" y="306688"/>
                  </a:moveTo>
                  <a:lnTo>
                    <a:pt x="961277" y="306688"/>
                  </a:lnTo>
                  <a:cubicBezTo>
                    <a:pt x="938921" y="333512"/>
                    <a:pt x="913883" y="354971"/>
                    <a:pt x="889740" y="354971"/>
                  </a:cubicBezTo>
                  <a:cubicBezTo>
                    <a:pt x="864702" y="354971"/>
                    <a:pt x="852183" y="339771"/>
                    <a:pt x="852183" y="306688"/>
                  </a:cubicBezTo>
                  <a:cubicBezTo>
                    <a:pt x="852183" y="293276"/>
                    <a:pt x="853971" y="278970"/>
                    <a:pt x="856654" y="266452"/>
                  </a:cubicBezTo>
                  <a:lnTo>
                    <a:pt x="1003304" y="218168"/>
                  </a:lnTo>
                  <a:cubicBezTo>
                    <a:pt x="1031919" y="150214"/>
                    <a:pt x="997939" y="120708"/>
                    <a:pt x="956805" y="120708"/>
                  </a:cubicBezTo>
                  <a:cubicBezTo>
                    <a:pt x="887057" y="120708"/>
                    <a:pt x="808367" y="242310"/>
                    <a:pt x="808367" y="337982"/>
                  </a:cubicBezTo>
                  <a:cubicBezTo>
                    <a:pt x="808367" y="383583"/>
                    <a:pt x="829828" y="408619"/>
                    <a:pt x="863808" y="408619"/>
                  </a:cubicBezTo>
                  <a:cubicBezTo>
                    <a:pt x="904047" y="408619"/>
                    <a:pt x="945181" y="370171"/>
                    <a:pt x="979161" y="306688"/>
                  </a:cubicBezTo>
                  <a:moveTo>
                    <a:pt x="637572" y="365700"/>
                  </a:moveTo>
                  <a:cubicBezTo>
                    <a:pt x="623265" y="365700"/>
                    <a:pt x="602698" y="352288"/>
                    <a:pt x="602698" y="340665"/>
                  </a:cubicBezTo>
                  <a:cubicBezTo>
                    <a:pt x="602698" y="337088"/>
                    <a:pt x="608958" y="320100"/>
                    <a:pt x="617005" y="299535"/>
                  </a:cubicBezTo>
                  <a:lnTo>
                    <a:pt x="640255" y="236945"/>
                  </a:lnTo>
                  <a:cubicBezTo>
                    <a:pt x="665293" y="206545"/>
                    <a:pt x="704638" y="173462"/>
                    <a:pt x="726993" y="173462"/>
                  </a:cubicBezTo>
                  <a:cubicBezTo>
                    <a:pt x="740406" y="173462"/>
                    <a:pt x="750243" y="182403"/>
                    <a:pt x="750243" y="201180"/>
                  </a:cubicBezTo>
                  <a:cubicBezTo>
                    <a:pt x="749349" y="260193"/>
                    <a:pt x="695696" y="365700"/>
                    <a:pt x="637572" y="365700"/>
                  </a:cubicBezTo>
                  <a:moveTo>
                    <a:pt x="800319" y="178827"/>
                  </a:moveTo>
                  <a:cubicBezTo>
                    <a:pt x="800319" y="135908"/>
                    <a:pt x="789588" y="119814"/>
                    <a:pt x="759185" y="119814"/>
                  </a:cubicBezTo>
                  <a:cubicBezTo>
                    <a:pt x="721628" y="119814"/>
                    <a:pt x="686754" y="160050"/>
                    <a:pt x="650985" y="208333"/>
                  </a:cubicBezTo>
                  <a:lnTo>
                    <a:pt x="726099" y="6259"/>
                  </a:lnTo>
                  <a:lnTo>
                    <a:pt x="721628" y="0"/>
                  </a:lnTo>
                  <a:lnTo>
                    <a:pt x="628630" y="10730"/>
                  </a:lnTo>
                  <a:lnTo>
                    <a:pt x="628630" y="21459"/>
                  </a:lnTo>
                  <a:lnTo>
                    <a:pt x="646514" y="34871"/>
                  </a:lnTo>
                  <a:cubicBezTo>
                    <a:pt x="662610" y="47389"/>
                    <a:pt x="657245" y="59907"/>
                    <a:pt x="642938" y="99249"/>
                  </a:cubicBezTo>
                  <a:lnTo>
                    <a:pt x="561564" y="312947"/>
                  </a:lnTo>
                  <a:cubicBezTo>
                    <a:pt x="554411" y="330829"/>
                    <a:pt x="546363" y="352288"/>
                    <a:pt x="546363" y="357653"/>
                  </a:cubicBezTo>
                  <a:cubicBezTo>
                    <a:pt x="546363" y="382689"/>
                    <a:pt x="580343" y="406831"/>
                    <a:pt x="611640" y="406831"/>
                  </a:cubicBezTo>
                  <a:cubicBezTo>
                    <a:pt x="682283" y="408619"/>
                    <a:pt x="800319" y="278970"/>
                    <a:pt x="800319" y="178827"/>
                  </a:cubicBezTo>
                  <a:moveTo>
                    <a:pt x="525796" y="151108"/>
                  </a:moveTo>
                  <a:cubicBezTo>
                    <a:pt x="531161" y="131438"/>
                    <a:pt x="518642" y="120708"/>
                    <a:pt x="507912" y="120708"/>
                  </a:cubicBezTo>
                  <a:cubicBezTo>
                    <a:pt x="465884" y="120708"/>
                    <a:pt x="414914" y="159156"/>
                    <a:pt x="395241" y="211910"/>
                  </a:cubicBezTo>
                  <a:lnTo>
                    <a:pt x="408654" y="211910"/>
                  </a:lnTo>
                  <a:cubicBezTo>
                    <a:pt x="422067" y="192239"/>
                    <a:pt x="445317" y="170779"/>
                    <a:pt x="467672" y="167203"/>
                  </a:cubicBezTo>
                  <a:lnTo>
                    <a:pt x="386299" y="378218"/>
                  </a:lnTo>
                  <a:cubicBezTo>
                    <a:pt x="379145" y="397889"/>
                    <a:pt x="393453" y="408619"/>
                    <a:pt x="404183" y="408619"/>
                  </a:cubicBezTo>
                  <a:cubicBezTo>
                    <a:pt x="444423" y="408619"/>
                    <a:pt x="491816" y="370171"/>
                    <a:pt x="511489" y="317417"/>
                  </a:cubicBezTo>
                  <a:lnTo>
                    <a:pt x="498075" y="317417"/>
                  </a:lnTo>
                  <a:cubicBezTo>
                    <a:pt x="484662" y="337088"/>
                    <a:pt x="461413" y="358547"/>
                    <a:pt x="439057" y="362124"/>
                  </a:cubicBezTo>
                  <a:close/>
                  <a:moveTo>
                    <a:pt x="534738" y="67060"/>
                  </a:moveTo>
                  <a:cubicBezTo>
                    <a:pt x="552622" y="67060"/>
                    <a:pt x="567824" y="51860"/>
                    <a:pt x="567824" y="33977"/>
                  </a:cubicBezTo>
                  <a:cubicBezTo>
                    <a:pt x="567824" y="16094"/>
                    <a:pt x="552622" y="894"/>
                    <a:pt x="534738" y="894"/>
                  </a:cubicBezTo>
                  <a:cubicBezTo>
                    <a:pt x="523113" y="894"/>
                    <a:pt x="512383" y="7153"/>
                    <a:pt x="506123" y="16989"/>
                  </a:cubicBezTo>
                  <a:cubicBezTo>
                    <a:pt x="499864" y="26824"/>
                    <a:pt x="499864" y="40236"/>
                    <a:pt x="506123" y="50966"/>
                  </a:cubicBezTo>
                  <a:cubicBezTo>
                    <a:pt x="512383" y="60801"/>
                    <a:pt x="523113" y="67954"/>
                    <a:pt x="534738" y="67060"/>
                  </a:cubicBezTo>
                  <a:moveTo>
                    <a:pt x="328175" y="26824"/>
                  </a:moveTo>
                  <a:lnTo>
                    <a:pt x="135026" y="26824"/>
                  </a:lnTo>
                  <a:lnTo>
                    <a:pt x="129661" y="42918"/>
                  </a:lnTo>
                  <a:cubicBezTo>
                    <a:pt x="185996" y="54542"/>
                    <a:pt x="191361" y="59907"/>
                    <a:pt x="165429" y="133226"/>
                  </a:cubicBezTo>
                  <a:lnTo>
                    <a:pt x="107305" y="291487"/>
                  </a:lnTo>
                  <a:cubicBezTo>
                    <a:pt x="80479" y="363912"/>
                    <a:pt x="69748" y="370171"/>
                    <a:pt x="4471" y="381795"/>
                  </a:cubicBezTo>
                  <a:lnTo>
                    <a:pt x="0" y="397889"/>
                  </a:lnTo>
                  <a:lnTo>
                    <a:pt x="293301" y="397889"/>
                  </a:lnTo>
                  <a:lnTo>
                    <a:pt x="356790" y="284334"/>
                  </a:lnTo>
                  <a:lnTo>
                    <a:pt x="334435" y="284334"/>
                  </a:lnTo>
                  <a:cubicBezTo>
                    <a:pt x="297772" y="324570"/>
                    <a:pt x="255744" y="375536"/>
                    <a:pt x="190467" y="375536"/>
                  </a:cubicBezTo>
                  <a:cubicBezTo>
                    <a:pt x="141285" y="375536"/>
                    <a:pt x="134132" y="366595"/>
                    <a:pt x="161852" y="290593"/>
                  </a:cubicBezTo>
                  <a:lnTo>
                    <a:pt x="219976" y="132332"/>
                  </a:lnTo>
                  <a:cubicBezTo>
                    <a:pt x="246802" y="59907"/>
                    <a:pt x="257533" y="53648"/>
                    <a:pt x="322810" y="42024"/>
                  </a:cubicBezTo>
                  <a:close/>
                </a:path>
              </a:pathLst>
            </a:custGeom>
            <a:solidFill>
              <a:srgbClr val="000000"/>
            </a:solidFill>
            <a:ln w="893" cap="flat">
              <a:noFill/>
              <a:prstDash val="solid"/>
              <a:miter/>
            </a:ln>
          </p:spPr>
          <p:txBody>
            <a:bodyPr rtlCol="0" anchor="ctr"/>
            <a:lstStyle/>
            <a:p>
              <a:endParaRPr lang="fr-FR"/>
            </a:p>
          </p:txBody>
        </p:sp>
      </p:grpSp>
      <p:cxnSp>
        <p:nvCxnSpPr>
          <p:cNvPr id="53" name="Connecteur droit 52">
            <a:extLst>
              <a:ext uri="{FF2B5EF4-FFF2-40B4-BE49-F238E27FC236}">
                <a16:creationId xmlns:a16="http://schemas.microsoft.com/office/drawing/2014/main" id="{F568F134-F47D-3AD0-FDA4-E2326194FC10}"/>
              </a:ext>
            </a:extLst>
          </p:cNvPr>
          <p:cNvCxnSpPr>
            <a:cxnSpLocks/>
          </p:cNvCxnSpPr>
          <p:nvPr userDrawn="1"/>
        </p:nvCxnSpPr>
        <p:spPr>
          <a:xfrm flipH="1">
            <a:off x="357115" y="6149975"/>
            <a:ext cx="3047" cy="70802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itre 1">
            <a:extLst>
              <a:ext uri="{FF2B5EF4-FFF2-40B4-BE49-F238E27FC236}">
                <a16:creationId xmlns:a16="http://schemas.microsoft.com/office/drawing/2014/main" id="{5D805806-8445-FB4B-27F4-35FA59ACB6B4}"/>
              </a:ext>
            </a:extLst>
          </p:cNvPr>
          <p:cNvSpPr>
            <a:spLocks noGrp="1"/>
          </p:cNvSpPr>
          <p:nvPr>
            <p:ph type="title" hasCustomPrompt="1"/>
          </p:nvPr>
        </p:nvSpPr>
        <p:spPr>
          <a:xfrm>
            <a:off x="365124" y="364930"/>
            <a:ext cx="9236076" cy="1298460"/>
          </a:xfrm>
        </p:spPr>
        <p:txBody>
          <a:bodyPr anchor="t">
            <a:normAutofit/>
          </a:bodyPr>
          <a:lstStyle>
            <a:lvl1pPr algn="l">
              <a:defRPr sz="2800" cap="all" baseline="0">
                <a:solidFill>
                  <a:schemeClr val="tx1"/>
                </a:solidFill>
                <a:latin typeface="CNES Poster" pitchFamily="2" charset="77"/>
              </a:defRPr>
            </a:lvl1pPr>
          </a:lstStyle>
          <a:p>
            <a:r>
              <a:rPr lang="fr-FR" dirty="0"/>
              <a:t>MODIFIEZ LE STYLE DU TITRE</a:t>
            </a:r>
          </a:p>
        </p:txBody>
      </p:sp>
      <p:sp>
        <p:nvSpPr>
          <p:cNvPr id="4" name="Espace réservé du numéro de diapositive 5">
            <a:extLst>
              <a:ext uri="{FF2B5EF4-FFF2-40B4-BE49-F238E27FC236}">
                <a16:creationId xmlns:a16="http://schemas.microsoft.com/office/drawing/2014/main" id="{5ADACF6E-17C9-B664-F42B-F82D4F7794E2}"/>
              </a:ext>
            </a:extLst>
          </p:cNvPr>
          <p:cNvSpPr>
            <a:spLocks noGrp="1"/>
          </p:cNvSpPr>
          <p:nvPr>
            <p:ph type="sldNum" sz="quarter" idx="12"/>
          </p:nvPr>
        </p:nvSpPr>
        <p:spPr>
          <a:xfrm>
            <a:off x="11835420" y="6319201"/>
            <a:ext cx="365127" cy="365125"/>
          </a:xfrm>
        </p:spPr>
        <p:txBody>
          <a:bodyPr/>
          <a:lstStyle>
            <a:lvl1pPr>
              <a:defRPr>
                <a:solidFill>
                  <a:schemeClr val="tx1">
                    <a:lumMod val="65000"/>
                    <a:lumOff val="35000"/>
                  </a:schemeClr>
                </a:solidFill>
              </a:defRPr>
            </a:lvl1pPr>
          </a:lstStyle>
          <a:p>
            <a:fld id="{6E739F3C-2768-A14F-A11C-037BCBCB7D23}" type="slidenum">
              <a:rPr lang="fr-FR" smtClean="0"/>
              <a:pPr/>
              <a:t>‹N°›</a:t>
            </a:fld>
            <a:endParaRPr lang="fr-FR" dirty="0"/>
          </a:p>
        </p:txBody>
      </p:sp>
      <p:sp>
        <p:nvSpPr>
          <p:cNvPr id="58" name="Forme libre 57">
            <a:extLst>
              <a:ext uri="{FF2B5EF4-FFF2-40B4-BE49-F238E27FC236}">
                <a16:creationId xmlns:a16="http://schemas.microsoft.com/office/drawing/2014/main" id="{2ADE32E6-18D0-DA1F-C51A-061FA5F6655F}"/>
              </a:ext>
            </a:extLst>
          </p:cNvPr>
          <p:cNvSpPr/>
          <p:nvPr userDrawn="1"/>
        </p:nvSpPr>
        <p:spPr>
          <a:xfrm>
            <a:off x="11826875" y="6303211"/>
            <a:ext cx="415636" cy="403761"/>
          </a:xfrm>
          <a:custGeom>
            <a:avLst/>
            <a:gdLst>
              <a:gd name="connsiteX0" fmla="*/ 201881 w 415636"/>
              <a:gd name="connsiteY0" fmla="*/ 0 h 403761"/>
              <a:gd name="connsiteX1" fmla="*/ 415636 w 415636"/>
              <a:gd name="connsiteY1" fmla="*/ 0 h 403761"/>
              <a:gd name="connsiteX2" fmla="*/ 415636 w 415636"/>
              <a:gd name="connsiteY2" fmla="*/ 403761 h 403761"/>
              <a:gd name="connsiteX3" fmla="*/ 201881 w 415636"/>
              <a:gd name="connsiteY3" fmla="*/ 403761 h 403761"/>
              <a:gd name="connsiteX4" fmla="*/ 4101 w 415636"/>
              <a:gd name="connsiteY4" fmla="*/ 242566 h 403761"/>
              <a:gd name="connsiteX5" fmla="*/ 0 w 415636"/>
              <a:gd name="connsiteY5" fmla="*/ 201881 h 403761"/>
              <a:gd name="connsiteX6" fmla="*/ 4101 w 415636"/>
              <a:gd name="connsiteY6" fmla="*/ 161195 h 403761"/>
              <a:gd name="connsiteX7" fmla="*/ 201881 w 415636"/>
              <a:gd name="connsiteY7"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36" h="403761">
                <a:moveTo>
                  <a:pt x="201881" y="0"/>
                </a:moveTo>
                <a:lnTo>
                  <a:pt x="415636" y="0"/>
                </a:lnTo>
                <a:lnTo>
                  <a:pt x="415636" y="403761"/>
                </a:lnTo>
                <a:lnTo>
                  <a:pt x="201881" y="403761"/>
                </a:lnTo>
                <a:cubicBezTo>
                  <a:pt x="104322" y="403761"/>
                  <a:pt x="22926" y="334560"/>
                  <a:pt x="4101" y="242566"/>
                </a:cubicBezTo>
                <a:lnTo>
                  <a:pt x="0" y="201881"/>
                </a:lnTo>
                <a:lnTo>
                  <a:pt x="4101" y="161195"/>
                </a:lnTo>
                <a:cubicBezTo>
                  <a:pt x="22926" y="69201"/>
                  <a:pt x="104322" y="0"/>
                  <a:pt x="201881"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cxnSp>
        <p:nvCxnSpPr>
          <p:cNvPr id="13" name="Connecteur droit 12">
            <a:extLst>
              <a:ext uri="{FF2B5EF4-FFF2-40B4-BE49-F238E27FC236}">
                <a16:creationId xmlns:a16="http://schemas.microsoft.com/office/drawing/2014/main" id="{F6665F74-EC5A-32B0-5D3C-1244716B4C81}"/>
              </a:ext>
            </a:extLst>
          </p:cNvPr>
          <p:cNvCxnSpPr>
            <a:cxnSpLocks/>
          </p:cNvCxnSpPr>
          <p:nvPr userDrawn="1"/>
        </p:nvCxnSpPr>
        <p:spPr>
          <a:xfrm>
            <a:off x="1960396" y="6153150"/>
            <a:ext cx="0" cy="70493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id="{CFA37BA5-FD6E-79CD-8C82-085D15164946}"/>
              </a:ext>
            </a:extLst>
          </p:cNvPr>
          <p:cNvGrpSpPr/>
          <p:nvPr userDrawn="1"/>
        </p:nvGrpSpPr>
        <p:grpSpPr>
          <a:xfrm>
            <a:off x="1274524" y="6279025"/>
            <a:ext cx="517010" cy="449924"/>
            <a:chOff x="1301606" y="6252162"/>
            <a:chExt cx="462845" cy="402788"/>
          </a:xfrm>
          <a:solidFill>
            <a:srgbClr val="004F91"/>
          </a:solidFill>
        </p:grpSpPr>
        <p:sp>
          <p:nvSpPr>
            <p:cNvPr id="16" name="Forme libre 15">
              <a:extLst>
                <a:ext uri="{FF2B5EF4-FFF2-40B4-BE49-F238E27FC236}">
                  <a16:creationId xmlns:a16="http://schemas.microsoft.com/office/drawing/2014/main" id="{B29F5DBF-7B9A-DF39-066F-1CE8295842B9}"/>
                </a:ext>
              </a:extLst>
            </p:cNvPr>
            <p:cNvSpPr/>
            <p:nvPr/>
          </p:nvSpPr>
          <p:spPr>
            <a:xfrm>
              <a:off x="1434300" y="6252162"/>
              <a:ext cx="199811" cy="269202"/>
            </a:xfrm>
            <a:custGeom>
              <a:avLst/>
              <a:gdLst>
                <a:gd name="connsiteX0" fmla="*/ 1235075 w 1563369"/>
                <a:gd name="connsiteY0" fmla="*/ 1745615 h 2106294"/>
                <a:gd name="connsiteX1" fmla="*/ 708660 w 1563369"/>
                <a:gd name="connsiteY1" fmla="*/ 1172845 h 2106294"/>
                <a:gd name="connsiteX2" fmla="*/ 708660 w 1563369"/>
                <a:gd name="connsiteY2" fmla="*/ 0 h 2106294"/>
                <a:gd name="connsiteX3" fmla="*/ 626110 w 1563369"/>
                <a:gd name="connsiteY3" fmla="*/ 0 h 2106294"/>
                <a:gd name="connsiteX4" fmla="*/ 626110 w 1563369"/>
                <a:gd name="connsiteY4" fmla="*/ 624840 h 2106294"/>
                <a:gd name="connsiteX5" fmla="*/ 0 w 1563369"/>
                <a:gd name="connsiteY5" fmla="*/ 1355725 h 2106294"/>
                <a:gd name="connsiteX6" fmla="*/ 811530 w 1563369"/>
                <a:gd name="connsiteY6" fmla="*/ 2106295 h 2106294"/>
                <a:gd name="connsiteX7" fmla="*/ 1563370 w 1563369"/>
                <a:gd name="connsiteY7" fmla="*/ 1634490 h 2106294"/>
                <a:gd name="connsiteX8" fmla="*/ 1235075 w 1563369"/>
                <a:gd name="connsiteY8" fmla="*/ 1745615 h 2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69" h="2106294">
                  <a:moveTo>
                    <a:pt x="1235075" y="1745615"/>
                  </a:moveTo>
                  <a:cubicBezTo>
                    <a:pt x="986155" y="1741805"/>
                    <a:pt x="708660" y="1526540"/>
                    <a:pt x="708660" y="1172845"/>
                  </a:cubicBezTo>
                  <a:lnTo>
                    <a:pt x="708660" y="0"/>
                  </a:lnTo>
                  <a:lnTo>
                    <a:pt x="626110" y="0"/>
                  </a:lnTo>
                  <a:lnTo>
                    <a:pt x="626110" y="624840"/>
                  </a:lnTo>
                  <a:cubicBezTo>
                    <a:pt x="267335" y="702945"/>
                    <a:pt x="0" y="1000125"/>
                    <a:pt x="0" y="1355725"/>
                  </a:cubicBezTo>
                  <a:cubicBezTo>
                    <a:pt x="0" y="1770380"/>
                    <a:pt x="362585" y="2106295"/>
                    <a:pt x="811530" y="2106295"/>
                  </a:cubicBezTo>
                  <a:cubicBezTo>
                    <a:pt x="1152525" y="2106295"/>
                    <a:pt x="1443355" y="1910715"/>
                    <a:pt x="1563370" y="1634490"/>
                  </a:cubicBezTo>
                  <a:cubicBezTo>
                    <a:pt x="1486535" y="1701165"/>
                    <a:pt x="1355090" y="1747520"/>
                    <a:pt x="1235075" y="1745615"/>
                  </a:cubicBezTo>
                </a:path>
              </a:pathLst>
            </a:custGeom>
            <a:grpFill/>
            <a:ln w="6350" cap="flat">
              <a:noFill/>
              <a:prstDash val="solid"/>
              <a:miter/>
            </a:ln>
          </p:spPr>
          <p:txBody>
            <a:bodyPr rtlCol="0" anchor="ctr"/>
            <a:lstStyle/>
            <a:p>
              <a:endParaRPr lang="fr-FR" dirty="0"/>
            </a:p>
          </p:txBody>
        </p:sp>
        <p:sp>
          <p:nvSpPr>
            <p:cNvPr id="17" name="Forme libre 16">
              <a:extLst>
                <a:ext uri="{FF2B5EF4-FFF2-40B4-BE49-F238E27FC236}">
                  <a16:creationId xmlns:a16="http://schemas.microsoft.com/office/drawing/2014/main" id="{8B078D05-D824-9068-847F-99A10C6EBB05}"/>
                </a:ext>
              </a:extLst>
            </p:cNvPr>
            <p:cNvSpPr/>
            <p:nvPr/>
          </p:nvSpPr>
          <p:spPr>
            <a:xfrm>
              <a:off x="1538669" y="6329417"/>
              <a:ext cx="92507" cy="83933"/>
            </a:xfrm>
            <a:custGeom>
              <a:avLst/>
              <a:gdLst>
                <a:gd name="connsiteX0" fmla="*/ 0 w 723792"/>
                <a:gd name="connsiteY0" fmla="*/ 698 h 656710"/>
                <a:gd name="connsiteX1" fmla="*/ 692785 w 723792"/>
                <a:gd name="connsiteY1" fmla="*/ 369633 h 656710"/>
                <a:gd name="connsiteX2" fmla="*/ 448310 w 723792"/>
                <a:gd name="connsiteY2" fmla="*/ 656653 h 656710"/>
                <a:gd name="connsiteX3" fmla="*/ 0 w 723792"/>
                <a:gd name="connsiteY3" fmla="*/ 698 h 656710"/>
              </a:gdLst>
              <a:ahLst/>
              <a:cxnLst>
                <a:cxn ang="0">
                  <a:pos x="connsiteX0" y="connsiteY0"/>
                </a:cxn>
                <a:cxn ang="0">
                  <a:pos x="connsiteX1" y="connsiteY1"/>
                </a:cxn>
                <a:cxn ang="0">
                  <a:pos x="connsiteX2" y="connsiteY2"/>
                </a:cxn>
                <a:cxn ang="0">
                  <a:pos x="connsiteX3" y="connsiteY3"/>
                </a:cxn>
              </a:cxnLst>
              <a:rect l="l" t="t" r="r" b="b"/>
              <a:pathLst>
                <a:path w="723792" h="656710">
                  <a:moveTo>
                    <a:pt x="0" y="698"/>
                  </a:moveTo>
                  <a:cubicBezTo>
                    <a:pt x="34290" y="-3747"/>
                    <a:pt x="450215" y="1968"/>
                    <a:pt x="692785" y="369633"/>
                  </a:cubicBezTo>
                  <a:cubicBezTo>
                    <a:pt x="774700" y="493458"/>
                    <a:pt x="694690" y="648398"/>
                    <a:pt x="448310" y="656653"/>
                  </a:cubicBezTo>
                  <a:cubicBezTo>
                    <a:pt x="360680" y="659193"/>
                    <a:pt x="46355" y="579818"/>
                    <a:pt x="0" y="698"/>
                  </a:cubicBezTo>
                </a:path>
              </a:pathLst>
            </a:custGeom>
            <a:grpFill/>
            <a:ln w="6350" cap="flat">
              <a:noFill/>
              <a:prstDash val="solid"/>
              <a:miter/>
            </a:ln>
          </p:spPr>
          <p:txBody>
            <a:bodyPr rtlCol="0" anchor="ctr"/>
            <a:lstStyle/>
            <a:p>
              <a:endParaRPr lang="fr-FR"/>
            </a:p>
          </p:txBody>
        </p:sp>
        <p:sp>
          <p:nvSpPr>
            <p:cNvPr id="18" name="Forme libre 17">
              <a:extLst>
                <a:ext uri="{FF2B5EF4-FFF2-40B4-BE49-F238E27FC236}">
                  <a16:creationId xmlns:a16="http://schemas.microsoft.com/office/drawing/2014/main" id="{5C958672-C181-5535-C5B4-DD88DE7F7BB4}"/>
                </a:ext>
              </a:extLst>
            </p:cNvPr>
            <p:cNvSpPr/>
            <p:nvPr/>
          </p:nvSpPr>
          <p:spPr>
            <a:xfrm>
              <a:off x="1416851" y="6550012"/>
              <a:ext cx="107778" cy="104856"/>
            </a:xfrm>
            <a:custGeom>
              <a:avLst/>
              <a:gdLst>
                <a:gd name="connsiteX0" fmla="*/ 421640 w 843281"/>
                <a:gd name="connsiteY0" fmla="*/ 0 h 820420"/>
                <a:gd name="connsiteX1" fmla="*/ 0 w 843281"/>
                <a:gd name="connsiteY1" fmla="*/ 398145 h 820420"/>
                <a:gd name="connsiteX2" fmla="*/ 0 w 843281"/>
                <a:gd name="connsiteY2" fmla="*/ 820420 h 820420"/>
                <a:gd name="connsiteX3" fmla="*/ 187325 w 843281"/>
                <a:gd name="connsiteY3" fmla="*/ 820420 h 820420"/>
                <a:gd name="connsiteX4" fmla="*/ 187325 w 843281"/>
                <a:gd name="connsiteY4" fmla="*/ 401320 h 820420"/>
                <a:gd name="connsiteX5" fmla="*/ 421640 w 843281"/>
                <a:gd name="connsiteY5" fmla="*/ 142875 h 820420"/>
                <a:gd name="connsiteX6" fmla="*/ 655955 w 843281"/>
                <a:gd name="connsiteY6" fmla="*/ 401320 h 820420"/>
                <a:gd name="connsiteX7" fmla="*/ 655955 w 843281"/>
                <a:gd name="connsiteY7" fmla="*/ 820420 h 820420"/>
                <a:gd name="connsiteX8" fmla="*/ 843280 w 843281"/>
                <a:gd name="connsiteY8" fmla="*/ 820420 h 820420"/>
                <a:gd name="connsiteX9" fmla="*/ 843280 w 843281"/>
                <a:gd name="connsiteY9" fmla="*/ 398780 h 820420"/>
                <a:gd name="connsiteX10" fmla="*/ 421640 w 843281"/>
                <a:gd name="connsiteY10" fmla="*/ 0 h 8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1" h="820420">
                  <a:moveTo>
                    <a:pt x="421640" y="0"/>
                  </a:moveTo>
                  <a:cubicBezTo>
                    <a:pt x="212090" y="0"/>
                    <a:pt x="0" y="86360"/>
                    <a:pt x="0" y="398145"/>
                  </a:cubicBezTo>
                  <a:lnTo>
                    <a:pt x="0" y="820420"/>
                  </a:lnTo>
                  <a:lnTo>
                    <a:pt x="187325" y="820420"/>
                  </a:lnTo>
                  <a:lnTo>
                    <a:pt x="187325" y="401320"/>
                  </a:lnTo>
                  <a:cubicBezTo>
                    <a:pt x="187325" y="191135"/>
                    <a:pt x="322580" y="142875"/>
                    <a:pt x="421640" y="142875"/>
                  </a:cubicBezTo>
                  <a:cubicBezTo>
                    <a:pt x="520700" y="142875"/>
                    <a:pt x="655955" y="191770"/>
                    <a:pt x="655955" y="401320"/>
                  </a:cubicBezTo>
                  <a:lnTo>
                    <a:pt x="655955" y="820420"/>
                  </a:lnTo>
                  <a:lnTo>
                    <a:pt x="843280" y="820420"/>
                  </a:lnTo>
                  <a:lnTo>
                    <a:pt x="843280" y="398780"/>
                  </a:lnTo>
                  <a:cubicBezTo>
                    <a:pt x="843915" y="86995"/>
                    <a:pt x="631825" y="0"/>
                    <a:pt x="421640" y="0"/>
                  </a:cubicBezTo>
                </a:path>
              </a:pathLst>
            </a:custGeom>
            <a:grpFill/>
            <a:ln w="6350" cap="flat">
              <a:noFill/>
              <a:prstDash val="solid"/>
              <a:miter/>
            </a:ln>
          </p:spPr>
          <p:txBody>
            <a:bodyPr rtlCol="0" anchor="ctr"/>
            <a:lstStyle/>
            <a:p>
              <a:endParaRPr lang="fr-FR"/>
            </a:p>
          </p:txBody>
        </p:sp>
        <p:sp>
          <p:nvSpPr>
            <p:cNvPr id="19" name="Forme libre 18">
              <a:extLst>
                <a:ext uri="{FF2B5EF4-FFF2-40B4-BE49-F238E27FC236}">
                  <a16:creationId xmlns:a16="http://schemas.microsoft.com/office/drawing/2014/main" id="{C3ED88BE-9EA7-8DE8-D2E4-6C0A1900D601}"/>
                </a:ext>
              </a:extLst>
            </p:cNvPr>
            <p:cNvSpPr/>
            <p:nvPr/>
          </p:nvSpPr>
          <p:spPr>
            <a:xfrm>
              <a:off x="1301606" y="6552934"/>
              <a:ext cx="99581" cy="101935"/>
            </a:xfrm>
            <a:custGeom>
              <a:avLst/>
              <a:gdLst>
                <a:gd name="connsiteX0" fmla="*/ 0 w 779145"/>
                <a:gd name="connsiteY0" fmla="*/ 398780 h 797559"/>
                <a:gd name="connsiteX1" fmla="*/ 398145 w 779145"/>
                <a:gd name="connsiteY1" fmla="*/ 797560 h 797559"/>
                <a:gd name="connsiteX2" fmla="*/ 779145 w 779145"/>
                <a:gd name="connsiteY2" fmla="*/ 797560 h 797559"/>
                <a:gd name="connsiteX3" fmla="*/ 779145 w 779145"/>
                <a:gd name="connsiteY3" fmla="*/ 657860 h 797559"/>
                <a:gd name="connsiteX4" fmla="*/ 446405 w 779145"/>
                <a:gd name="connsiteY4" fmla="*/ 657860 h 797559"/>
                <a:gd name="connsiteX5" fmla="*/ 194945 w 779145"/>
                <a:gd name="connsiteY5" fmla="*/ 398780 h 797559"/>
                <a:gd name="connsiteX6" fmla="*/ 446405 w 779145"/>
                <a:gd name="connsiteY6" fmla="*/ 137795 h 797559"/>
                <a:gd name="connsiteX7" fmla="*/ 779145 w 779145"/>
                <a:gd name="connsiteY7" fmla="*/ 137795 h 797559"/>
                <a:gd name="connsiteX8" fmla="*/ 779145 w 779145"/>
                <a:gd name="connsiteY8" fmla="*/ 0 h 797559"/>
                <a:gd name="connsiteX9" fmla="*/ 398145 w 779145"/>
                <a:gd name="connsiteY9" fmla="*/ 0 h 797559"/>
                <a:gd name="connsiteX10" fmla="*/ 0 w 779145"/>
                <a:gd name="connsiteY10" fmla="*/ 398780 h 7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145" h="797559">
                  <a:moveTo>
                    <a:pt x="0" y="398780"/>
                  </a:moveTo>
                  <a:cubicBezTo>
                    <a:pt x="0" y="596900"/>
                    <a:pt x="86360" y="797560"/>
                    <a:pt x="398145" y="797560"/>
                  </a:cubicBezTo>
                  <a:lnTo>
                    <a:pt x="779145" y="797560"/>
                  </a:lnTo>
                  <a:lnTo>
                    <a:pt x="779145" y="657860"/>
                  </a:lnTo>
                  <a:lnTo>
                    <a:pt x="446405" y="657860"/>
                  </a:lnTo>
                  <a:cubicBezTo>
                    <a:pt x="236220" y="657860"/>
                    <a:pt x="194945" y="495935"/>
                    <a:pt x="194945" y="398780"/>
                  </a:cubicBezTo>
                  <a:cubicBezTo>
                    <a:pt x="194945" y="302260"/>
                    <a:pt x="236220" y="137795"/>
                    <a:pt x="446405" y="137795"/>
                  </a:cubicBezTo>
                  <a:lnTo>
                    <a:pt x="779145" y="137795"/>
                  </a:lnTo>
                  <a:lnTo>
                    <a:pt x="779145" y="0"/>
                  </a:lnTo>
                  <a:lnTo>
                    <a:pt x="398145" y="0"/>
                  </a:lnTo>
                  <a:cubicBezTo>
                    <a:pt x="86360" y="0"/>
                    <a:pt x="0" y="200660"/>
                    <a:pt x="0" y="398780"/>
                  </a:cubicBezTo>
                </a:path>
              </a:pathLst>
            </a:custGeom>
            <a:grpFill/>
            <a:ln w="6350" cap="flat">
              <a:noFill/>
              <a:prstDash val="solid"/>
              <a:miter/>
            </a:ln>
          </p:spPr>
          <p:txBody>
            <a:bodyPr rtlCol="0" anchor="ctr"/>
            <a:lstStyle/>
            <a:p>
              <a:endParaRPr lang="fr-FR"/>
            </a:p>
          </p:txBody>
        </p:sp>
        <p:sp>
          <p:nvSpPr>
            <p:cNvPr id="20" name="Forme libre 19">
              <a:extLst>
                <a:ext uri="{FF2B5EF4-FFF2-40B4-BE49-F238E27FC236}">
                  <a16:creationId xmlns:a16="http://schemas.microsoft.com/office/drawing/2014/main" id="{EDB1DE15-B655-38E8-BF9C-960EFAD840FC}"/>
                </a:ext>
              </a:extLst>
            </p:cNvPr>
            <p:cNvSpPr/>
            <p:nvPr/>
          </p:nvSpPr>
          <p:spPr>
            <a:xfrm>
              <a:off x="1538994" y="6550094"/>
              <a:ext cx="108914" cy="104856"/>
            </a:xfrm>
            <a:custGeom>
              <a:avLst/>
              <a:gdLst>
                <a:gd name="connsiteX0" fmla="*/ 652145 w 852169"/>
                <a:gd name="connsiteY0" fmla="*/ 365125 h 820419"/>
                <a:gd name="connsiteX1" fmla="*/ 200025 w 852169"/>
                <a:gd name="connsiteY1" fmla="*/ 365125 h 820419"/>
                <a:gd name="connsiteX2" fmla="*/ 424180 w 852169"/>
                <a:gd name="connsiteY2" fmla="*/ 121920 h 820419"/>
                <a:gd name="connsiteX3" fmla="*/ 652145 w 852169"/>
                <a:gd name="connsiteY3" fmla="*/ 365125 h 820419"/>
                <a:gd name="connsiteX4" fmla="*/ 199390 w 852169"/>
                <a:gd name="connsiteY4" fmla="*/ 485775 h 820419"/>
                <a:gd name="connsiteX5" fmla="*/ 852170 w 852169"/>
                <a:gd name="connsiteY5" fmla="*/ 485775 h 820419"/>
                <a:gd name="connsiteX6" fmla="*/ 852170 w 852169"/>
                <a:gd name="connsiteY6" fmla="*/ 426720 h 820419"/>
                <a:gd name="connsiteX7" fmla="*/ 407670 w 852169"/>
                <a:gd name="connsiteY7" fmla="*/ 0 h 820419"/>
                <a:gd name="connsiteX8" fmla="*/ 0 w 852169"/>
                <a:gd name="connsiteY8" fmla="*/ 410210 h 820419"/>
                <a:gd name="connsiteX9" fmla="*/ 0 w 852169"/>
                <a:gd name="connsiteY9" fmla="*/ 421640 h 820419"/>
                <a:gd name="connsiteX10" fmla="*/ 398145 w 852169"/>
                <a:gd name="connsiteY10" fmla="*/ 820420 h 820419"/>
                <a:gd name="connsiteX11" fmla="*/ 828675 w 852169"/>
                <a:gd name="connsiteY11" fmla="*/ 820420 h 820419"/>
                <a:gd name="connsiteX12" fmla="*/ 828675 w 852169"/>
                <a:gd name="connsiteY12" fmla="*/ 680720 h 820419"/>
                <a:gd name="connsiteX13" fmla="*/ 447040 w 852169"/>
                <a:gd name="connsiteY13" fmla="*/ 680720 h 820419"/>
                <a:gd name="connsiteX14" fmla="*/ 199390 w 852169"/>
                <a:gd name="connsiteY14" fmla="*/ 485775 h 82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169" h="820419">
                  <a:moveTo>
                    <a:pt x="652145" y="365125"/>
                  </a:moveTo>
                  <a:lnTo>
                    <a:pt x="200025" y="365125"/>
                  </a:lnTo>
                  <a:cubicBezTo>
                    <a:pt x="200025" y="297180"/>
                    <a:pt x="204470" y="121920"/>
                    <a:pt x="424180" y="121920"/>
                  </a:cubicBezTo>
                  <a:cubicBezTo>
                    <a:pt x="683895" y="121285"/>
                    <a:pt x="652145" y="365125"/>
                    <a:pt x="652145" y="365125"/>
                  </a:cubicBezTo>
                  <a:moveTo>
                    <a:pt x="199390" y="485775"/>
                  </a:moveTo>
                  <a:lnTo>
                    <a:pt x="852170" y="485775"/>
                  </a:lnTo>
                  <a:cubicBezTo>
                    <a:pt x="852170" y="463550"/>
                    <a:pt x="852170" y="426720"/>
                    <a:pt x="852170" y="426720"/>
                  </a:cubicBezTo>
                  <a:cubicBezTo>
                    <a:pt x="852170" y="71755"/>
                    <a:pt x="619125" y="0"/>
                    <a:pt x="407670" y="0"/>
                  </a:cubicBezTo>
                  <a:cubicBezTo>
                    <a:pt x="109855" y="0"/>
                    <a:pt x="0" y="212725"/>
                    <a:pt x="0" y="410210"/>
                  </a:cubicBezTo>
                  <a:lnTo>
                    <a:pt x="0" y="421640"/>
                  </a:lnTo>
                  <a:cubicBezTo>
                    <a:pt x="0" y="619760"/>
                    <a:pt x="86995" y="820420"/>
                    <a:pt x="398145" y="820420"/>
                  </a:cubicBezTo>
                  <a:lnTo>
                    <a:pt x="828675" y="820420"/>
                  </a:lnTo>
                  <a:lnTo>
                    <a:pt x="828675" y="680720"/>
                  </a:lnTo>
                  <a:lnTo>
                    <a:pt x="447040" y="680720"/>
                  </a:lnTo>
                  <a:cubicBezTo>
                    <a:pt x="271780" y="679450"/>
                    <a:pt x="213995" y="579120"/>
                    <a:pt x="199390" y="485775"/>
                  </a:cubicBezTo>
                </a:path>
              </a:pathLst>
            </a:custGeom>
            <a:grpFill/>
            <a:ln w="6350" cap="flat">
              <a:noFill/>
              <a:prstDash val="solid"/>
              <a:miter/>
            </a:ln>
          </p:spPr>
          <p:txBody>
            <a:bodyPr rtlCol="0" anchor="ctr"/>
            <a:lstStyle/>
            <a:p>
              <a:endParaRPr lang="fr-FR"/>
            </a:p>
          </p:txBody>
        </p:sp>
        <p:sp>
          <p:nvSpPr>
            <p:cNvPr id="21" name="Forme libre 20">
              <a:extLst>
                <a:ext uri="{FF2B5EF4-FFF2-40B4-BE49-F238E27FC236}">
                  <a16:creationId xmlns:a16="http://schemas.microsoft.com/office/drawing/2014/main" id="{94C2CD9D-5549-0EA7-6840-C8F68B1E6343}"/>
                </a:ext>
              </a:extLst>
            </p:cNvPr>
            <p:cNvSpPr/>
            <p:nvPr/>
          </p:nvSpPr>
          <p:spPr>
            <a:xfrm>
              <a:off x="1662192" y="6552934"/>
              <a:ext cx="102259" cy="101366"/>
            </a:xfrm>
            <a:custGeom>
              <a:avLst/>
              <a:gdLst>
                <a:gd name="connsiteX0" fmla="*/ 472440 w 800100"/>
                <a:gd name="connsiteY0" fmla="*/ 336550 h 793114"/>
                <a:gd name="connsiteX1" fmla="*/ 367030 w 800100"/>
                <a:gd name="connsiteY1" fmla="*/ 336550 h 793114"/>
                <a:gd name="connsiteX2" fmla="*/ 207010 w 800100"/>
                <a:gd name="connsiteY2" fmla="*/ 234950 h 793114"/>
                <a:gd name="connsiteX3" fmla="*/ 355600 w 800100"/>
                <a:gd name="connsiteY3" fmla="*/ 137795 h 793114"/>
                <a:gd name="connsiteX4" fmla="*/ 769620 w 800100"/>
                <a:gd name="connsiteY4" fmla="*/ 137795 h 793114"/>
                <a:gd name="connsiteX5" fmla="*/ 769620 w 800100"/>
                <a:gd name="connsiteY5" fmla="*/ 0 h 793114"/>
                <a:gd name="connsiteX6" fmla="*/ 357505 w 800100"/>
                <a:gd name="connsiteY6" fmla="*/ 0 h 793114"/>
                <a:gd name="connsiteX7" fmla="*/ 0 w 800100"/>
                <a:gd name="connsiteY7" fmla="*/ 234315 h 793114"/>
                <a:gd name="connsiteX8" fmla="*/ 327660 w 800100"/>
                <a:gd name="connsiteY8" fmla="*/ 456565 h 793114"/>
                <a:gd name="connsiteX9" fmla="*/ 433070 w 800100"/>
                <a:gd name="connsiteY9" fmla="*/ 456565 h 793114"/>
                <a:gd name="connsiteX10" fmla="*/ 593090 w 800100"/>
                <a:gd name="connsiteY10" fmla="*/ 558165 h 793114"/>
                <a:gd name="connsiteX11" fmla="*/ 444500 w 800100"/>
                <a:gd name="connsiteY11" fmla="*/ 655320 h 793114"/>
                <a:gd name="connsiteX12" fmla="*/ 30480 w 800100"/>
                <a:gd name="connsiteY12" fmla="*/ 655320 h 793114"/>
                <a:gd name="connsiteX13" fmla="*/ 30480 w 800100"/>
                <a:gd name="connsiteY13" fmla="*/ 793115 h 793114"/>
                <a:gd name="connsiteX14" fmla="*/ 442595 w 800100"/>
                <a:gd name="connsiteY14" fmla="*/ 793115 h 793114"/>
                <a:gd name="connsiteX15" fmla="*/ 800100 w 800100"/>
                <a:gd name="connsiteY15" fmla="*/ 558800 h 793114"/>
                <a:gd name="connsiteX16" fmla="*/ 472440 w 800100"/>
                <a:gd name="connsiteY16" fmla="*/ 336550 h 7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100" h="793114">
                  <a:moveTo>
                    <a:pt x="472440" y="336550"/>
                  </a:moveTo>
                  <a:lnTo>
                    <a:pt x="367030" y="336550"/>
                  </a:lnTo>
                  <a:cubicBezTo>
                    <a:pt x="268605" y="336550"/>
                    <a:pt x="207010" y="305435"/>
                    <a:pt x="207010" y="234950"/>
                  </a:cubicBezTo>
                  <a:cubicBezTo>
                    <a:pt x="207010" y="166370"/>
                    <a:pt x="255270" y="139065"/>
                    <a:pt x="355600" y="137795"/>
                  </a:cubicBezTo>
                  <a:lnTo>
                    <a:pt x="769620" y="137795"/>
                  </a:lnTo>
                  <a:lnTo>
                    <a:pt x="769620" y="0"/>
                  </a:lnTo>
                  <a:lnTo>
                    <a:pt x="357505" y="0"/>
                  </a:lnTo>
                  <a:cubicBezTo>
                    <a:pt x="189865" y="0"/>
                    <a:pt x="0" y="27940"/>
                    <a:pt x="0" y="234315"/>
                  </a:cubicBezTo>
                  <a:cubicBezTo>
                    <a:pt x="0" y="459740"/>
                    <a:pt x="252730" y="456565"/>
                    <a:pt x="327660" y="456565"/>
                  </a:cubicBezTo>
                  <a:lnTo>
                    <a:pt x="433070" y="456565"/>
                  </a:lnTo>
                  <a:cubicBezTo>
                    <a:pt x="532130" y="456565"/>
                    <a:pt x="593090" y="487680"/>
                    <a:pt x="593090" y="558165"/>
                  </a:cubicBezTo>
                  <a:cubicBezTo>
                    <a:pt x="593090" y="626110"/>
                    <a:pt x="544830" y="654050"/>
                    <a:pt x="444500" y="655320"/>
                  </a:cubicBezTo>
                  <a:lnTo>
                    <a:pt x="30480" y="655320"/>
                  </a:lnTo>
                  <a:lnTo>
                    <a:pt x="30480" y="793115"/>
                  </a:lnTo>
                  <a:lnTo>
                    <a:pt x="442595" y="793115"/>
                  </a:lnTo>
                  <a:cubicBezTo>
                    <a:pt x="610235" y="793115"/>
                    <a:pt x="800100" y="765175"/>
                    <a:pt x="800100" y="558800"/>
                  </a:cubicBezTo>
                  <a:cubicBezTo>
                    <a:pt x="799465" y="332740"/>
                    <a:pt x="546735" y="336550"/>
                    <a:pt x="472440" y="336550"/>
                  </a:cubicBezTo>
                </a:path>
              </a:pathLst>
            </a:custGeom>
            <a:grpFill/>
            <a:ln w="6350" cap="flat">
              <a:noFill/>
              <a:prstDash val="solid"/>
              <a:miter/>
            </a:ln>
          </p:spPr>
          <p:txBody>
            <a:bodyPr rtlCol="0" anchor="ctr"/>
            <a:lstStyle/>
            <a:p>
              <a:endParaRPr lang="fr-FR"/>
            </a:p>
          </p:txBody>
        </p:sp>
      </p:grpSp>
      <p:sp>
        <p:nvSpPr>
          <p:cNvPr id="22" name="Espace réservé du pied de page 4">
            <a:extLst>
              <a:ext uri="{FF2B5EF4-FFF2-40B4-BE49-F238E27FC236}">
                <a16:creationId xmlns:a16="http://schemas.microsoft.com/office/drawing/2014/main" id="{CC632443-5F89-972A-A594-1E0D62E57178}"/>
              </a:ext>
            </a:extLst>
          </p:cNvPr>
          <p:cNvSpPr>
            <a:spLocks noGrp="1"/>
          </p:cNvSpPr>
          <p:nvPr>
            <p:ph type="ftr" sz="quarter" idx="3"/>
          </p:nvPr>
        </p:nvSpPr>
        <p:spPr>
          <a:xfrm>
            <a:off x="6096000" y="6319202"/>
            <a:ext cx="5572539" cy="365125"/>
          </a:xfrm>
          <a:prstGeom prst="rect">
            <a:avLst/>
          </a:prstGeom>
        </p:spPr>
        <p:txBody>
          <a:bodyPr vert="horz" lIns="91440" tIns="45720" rIns="91440" bIns="45720" rtlCol="0" anchor="ctr"/>
          <a:lstStyle>
            <a:lvl1pPr algn="l">
              <a:defRPr sz="900" b="0" i="0">
                <a:solidFill>
                  <a:schemeClr val="tx1">
                    <a:lumMod val="65000"/>
                    <a:lumOff val="35000"/>
                  </a:schemeClr>
                </a:solidFill>
                <a:latin typeface="CNES Sans Light" pitchFamily="2" charset="77"/>
              </a:defRPr>
            </a:lvl1pPr>
          </a:lstStyle>
          <a:p>
            <a:endParaRPr lang="fr-FR" dirty="0"/>
          </a:p>
        </p:txBody>
      </p:sp>
      <p:cxnSp>
        <p:nvCxnSpPr>
          <p:cNvPr id="3" name="Connecteur droit 2">
            <a:extLst>
              <a:ext uri="{FF2B5EF4-FFF2-40B4-BE49-F238E27FC236}">
                <a16:creationId xmlns:a16="http://schemas.microsoft.com/office/drawing/2014/main" id="{F03C5BA4-E087-5F69-BB16-C1CFA60C2136}"/>
              </a:ext>
            </a:extLst>
          </p:cNvPr>
          <p:cNvCxnSpPr/>
          <p:nvPr userDrawn="1"/>
        </p:nvCxnSpPr>
        <p:spPr>
          <a:xfrm>
            <a:off x="0" y="6149975"/>
            <a:ext cx="12192000" cy="0"/>
          </a:xfrm>
          <a:prstGeom prst="line">
            <a:avLst/>
          </a:prstGeom>
          <a:ln w="12700">
            <a:gradFill flip="none" rotWithShape="1">
              <a:gsLst>
                <a:gs pos="100000">
                  <a:schemeClr val="accent4"/>
                </a:gs>
                <a:gs pos="45000">
                  <a:schemeClr val="accent2"/>
                </a:gs>
                <a:gs pos="75000">
                  <a:schemeClr val="accent3"/>
                </a:gs>
                <a:gs pos="14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3" name="Espace réservé du texte 14">
            <a:extLst>
              <a:ext uri="{FF2B5EF4-FFF2-40B4-BE49-F238E27FC236}">
                <a16:creationId xmlns:a16="http://schemas.microsoft.com/office/drawing/2014/main" id="{006ADACC-AFCC-9A20-CD3D-6271760A3D78}"/>
              </a:ext>
            </a:extLst>
          </p:cNvPr>
          <p:cNvSpPr>
            <a:spLocks noGrp="1"/>
          </p:cNvSpPr>
          <p:nvPr>
            <p:ph type="body" sz="quarter" idx="23" hasCustomPrompt="1"/>
          </p:nvPr>
        </p:nvSpPr>
        <p:spPr>
          <a:xfrm>
            <a:off x="9629521" y="346074"/>
            <a:ext cx="2018959" cy="666937"/>
          </a:xfrm>
        </p:spPr>
        <p:txBody>
          <a:bodyPr/>
          <a:lstStyle>
            <a:lvl1pPr algn="r">
              <a:defRPr cap="all" baseline="0">
                <a:solidFill>
                  <a:schemeClr val="accent3"/>
                </a:solidFill>
              </a:defRPr>
            </a:lvl1pPr>
          </a:lstStyle>
          <a:p>
            <a:pPr lvl="0"/>
            <a:r>
              <a:rPr lang="fr-FR" dirty="0"/>
              <a:t>RAPPEL DE LA PARTIE</a:t>
            </a:r>
          </a:p>
        </p:txBody>
      </p:sp>
    </p:spTree>
    <p:extLst>
      <p:ext uri="{BB962C8B-B14F-4D97-AF65-F5344CB8AC3E}">
        <p14:creationId xmlns:p14="http://schemas.microsoft.com/office/powerpoint/2010/main" val="292322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6 POINTS NUMEROTES CLAIR">
    <p:bg>
      <p:bgPr>
        <a:solidFill>
          <a:schemeClr val="bg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9FC8835A-7CFB-D691-6827-139C58D0C5DE}"/>
              </a:ext>
            </a:extLst>
          </p:cNvPr>
          <p:cNvGrpSpPr/>
          <p:nvPr userDrawn="1"/>
        </p:nvGrpSpPr>
        <p:grpSpPr>
          <a:xfrm>
            <a:off x="359170" y="6153060"/>
            <a:ext cx="781291" cy="704939"/>
            <a:chOff x="2295604" y="0"/>
            <a:chExt cx="7600791" cy="6858000"/>
          </a:xfrm>
        </p:grpSpPr>
        <p:sp>
          <p:nvSpPr>
            <p:cNvPr id="12" name="Forme libre 11">
              <a:extLst>
                <a:ext uri="{FF2B5EF4-FFF2-40B4-BE49-F238E27FC236}">
                  <a16:creationId xmlns:a16="http://schemas.microsoft.com/office/drawing/2014/main" id="{47729041-8899-A4AF-ABE4-A94CF572DC95}"/>
                </a:ext>
              </a:extLst>
            </p:cNvPr>
            <p:cNvSpPr/>
            <p:nvPr/>
          </p:nvSpPr>
          <p:spPr>
            <a:xfrm>
              <a:off x="2295604" y="0"/>
              <a:ext cx="7600791" cy="6858000"/>
            </a:xfrm>
            <a:custGeom>
              <a:avLst/>
              <a:gdLst>
                <a:gd name="connsiteX0" fmla="*/ 0 w 7600791"/>
                <a:gd name="connsiteY0" fmla="*/ 0 h 6858000"/>
                <a:gd name="connsiteX1" fmla="*/ 7600791 w 7600791"/>
                <a:gd name="connsiteY1" fmla="*/ 0 h 6858000"/>
                <a:gd name="connsiteX2" fmla="*/ 7600791 w 7600791"/>
                <a:gd name="connsiteY2" fmla="*/ 6858000 h 6858000"/>
                <a:gd name="connsiteX3" fmla="*/ 0 w 76007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600791" h="6858000">
                  <a:moveTo>
                    <a:pt x="0" y="0"/>
                  </a:moveTo>
                  <a:lnTo>
                    <a:pt x="7600791" y="0"/>
                  </a:lnTo>
                  <a:lnTo>
                    <a:pt x="7600791" y="6858000"/>
                  </a:lnTo>
                  <a:lnTo>
                    <a:pt x="0" y="6858000"/>
                  </a:lnTo>
                  <a:close/>
                </a:path>
              </a:pathLst>
            </a:custGeom>
            <a:solidFill>
              <a:srgbClr val="FFFFFF"/>
            </a:solidFill>
            <a:ln w="893" cap="flat">
              <a:noFill/>
              <a:prstDash val="solid"/>
              <a:miter/>
            </a:ln>
          </p:spPr>
          <p:txBody>
            <a:bodyPr rtlCol="0" anchor="ctr"/>
            <a:lstStyle/>
            <a:p>
              <a:endParaRPr lang="fr-FR"/>
            </a:p>
          </p:txBody>
        </p:sp>
        <p:grpSp>
          <p:nvGrpSpPr>
            <p:cNvPr id="13" name="Graphique 12">
              <a:extLst>
                <a:ext uri="{FF2B5EF4-FFF2-40B4-BE49-F238E27FC236}">
                  <a16:creationId xmlns:a16="http://schemas.microsoft.com/office/drawing/2014/main" id="{FA8D4AAA-C09A-C6CA-BA54-8F72EB9777F6}"/>
                </a:ext>
              </a:extLst>
            </p:cNvPr>
            <p:cNvGrpSpPr/>
            <p:nvPr/>
          </p:nvGrpSpPr>
          <p:grpSpPr>
            <a:xfrm>
              <a:off x="3189814" y="894132"/>
              <a:ext cx="2464444" cy="894132"/>
              <a:chOff x="3189814" y="894132"/>
              <a:chExt cx="2464444" cy="894132"/>
            </a:xfrm>
          </p:grpSpPr>
          <p:sp>
            <p:nvSpPr>
              <p:cNvPr id="62" name="Forme libre 61">
                <a:extLst>
                  <a:ext uri="{FF2B5EF4-FFF2-40B4-BE49-F238E27FC236}">
                    <a16:creationId xmlns:a16="http://schemas.microsoft.com/office/drawing/2014/main" id="{00CB1C74-08A1-4F67-DB6E-4C0065B969B8}"/>
                  </a:ext>
                </a:extLst>
              </p:cNvPr>
              <p:cNvSpPr/>
              <p:nvPr/>
            </p:nvSpPr>
            <p:spPr>
              <a:xfrm>
                <a:off x="3189814" y="894132"/>
                <a:ext cx="1166050" cy="894132"/>
              </a:xfrm>
              <a:custGeom>
                <a:avLst/>
                <a:gdLst>
                  <a:gd name="connsiteX0" fmla="*/ 1023871 w 1166050"/>
                  <a:gd name="connsiteY0" fmla="*/ 790414 h 894132"/>
                  <a:gd name="connsiteX1" fmla="*/ 1052486 w 1166050"/>
                  <a:gd name="connsiteY1" fmla="*/ 760013 h 894132"/>
                  <a:gd name="connsiteX2" fmla="*/ 1108821 w 1166050"/>
                  <a:gd name="connsiteY2" fmla="*/ 702789 h 894132"/>
                  <a:gd name="connsiteX3" fmla="*/ 1127600 w 1166050"/>
                  <a:gd name="connsiteY3" fmla="*/ 688482 h 894132"/>
                  <a:gd name="connsiteX4" fmla="*/ 1131177 w 1166050"/>
                  <a:gd name="connsiteY4" fmla="*/ 681329 h 894132"/>
                  <a:gd name="connsiteX5" fmla="*/ 1108821 w 1166050"/>
                  <a:gd name="connsiteY5" fmla="*/ 694741 h 894132"/>
                  <a:gd name="connsiteX6" fmla="*/ 1107033 w 1166050"/>
                  <a:gd name="connsiteY6" fmla="*/ 691165 h 894132"/>
                  <a:gd name="connsiteX7" fmla="*/ 1124917 w 1166050"/>
                  <a:gd name="connsiteY7" fmla="*/ 677753 h 894132"/>
                  <a:gd name="connsiteX8" fmla="*/ 1124023 w 1166050"/>
                  <a:gd name="connsiteY8" fmla="*/ 677753 h 894132"/>
                  <a:gd name="connsiteX9" fmla="*/ 1122234 w 1166050"/>
                  <a:gd name="connsiteY9" fmla="*/ 674176 h 894132"/>
                  <a:gd name="connsiteX10" fmla="*/ 1068582 w 1166050"/>
                  <a:gd name="connsiteY10" fmla="*/ 699212 h 894132"/>
                  <a:gd name="connsiteX11" fmla="*/ 1060534 w 1166050"/>
                  <a:gd name="connsiteY11" fmla="*/ 697424 h 894132"/>
                  <a:gd name="connsiteX12" fmla="*/ 991680 w 1166050"/>
                  <a:gd name="connsiteY12" fmla="*/ 737660 h 894132"/>
                  <a:gd name="connsiteX13" fmla="*/ 991680 w 1166050"/>
                  <a:gd name="connsiteY13" fmla="*/ 734083 h 894132"/>
                  <a:gd name="connsiteX14" fmla="*/ 961277 w 1166050"/>
                  <a:gd name="connsiteY14" fmla="*/ 745707 h 894132"/>
                  <a:gd name="connsiteX15" fmla="*/ 919249 w 1166050"/>
                  <a:gd name="connsiteY15" fmla="*/ 747495 h 894132"/>
                  <a:gd name="connsiteX16" fmla="*/ 857548 w 1166050"/>
                  <a:gd name="connsiteY16" fmla="*/ 758225 h 894132"/>
                  <a:gd name="connsiteX17" fmla="*/ 855760 w 1166050"/>
                  <a:gd name="connsiteY17" fmla="*/ 759119 h 894132"/>
                  <a:gd name="connsiteX18" fmla="*/ 824462 w 1166050"/>
                  <a:gd name="connsiteY18" fmla="*/ 771637 h 894132"/>
                  <a:gd name="connsiteX19" fmla="*/ 820885 w 1166050"/>
                  <a:gd name="connsiteY19" fmla="*/ 775213 h 894132"/>
                  <a:gd name="connsiteX20" fmla="*/ 809261 w 1166050"/>
                  <a:gd name="connsiteY20" fmla="*/ 785049 h 894132"/>
                  <a:gd name="connsiteX21" fmla="*/ 781540 w 1166050"/>
                  <a:gd name="connsiteY21" fmla="*/ 807402 h 894132"/>
                  <a:gd name="connsiteX22" fmla="*/ 778858 w 1166050"/>
                  <a:gd name="connsiteY22" fmla="*/ 808296 h 894132"/>
                  <a:gd name="connsiteX23" fmla="*/ 752031 w 1166050"/>
                  <a:gd name="connsiteY23" fmla="*/ 834226 h 894132"/>
                  <a:gd name="connsiteX24" fmla="*/ 746666 w 1166050"/>
                  <a:gd name="connsiteY24" fmla="*/ 835120 h 894132"/>
                  <a:gd name="connsiteX25" fmla="*/ 747560 w 1166050"/>
                  <a:gd name="connsiteY25" fmla="*/ 833332 h 894132"/>
                  <a:gd name="connsiteX26" fmla="*/ 752031 w 1166050"/>
                  <a:gd name="connsiteY26" fmla="*/ 826179 h 894132"/>
                  <a:gd name="connsiteX27" fmla="*/ 757396 w 1166050"/>
                  <a:gd name="connsiteY27" fmla="*/ 818132 h 894132"/>
                  <a:gd name="connsiteX28" fmla="*/ 764550 w 1166050"/>
                  <a:gd name="connsiteY28" fmla="*/ 808296 h 894132"/>
                  <a:gd name="connsiteX29" fmla="*/ 764550 w 1166050"/>
                  <a:gd name="connsiteY29" fmla="*/ 806508 h 894132"/>
                  <a:gd name="connsiteX30" fmla="*/ 761868 w 1166050"/>
                  <a:gd name="connsiteY30" fmla="*/ 805614 h 894132"/>
                  <a:gd name="connsiteX31" fmla="*/ 790482 w 1166050"/>
                  <a:gd name="connsiteY31" fmla="*/ 784155 h 894132"/>
                  <a:gd name="connsiteX32" fmla="*/ 788694 w 1166050"/>
                  <a:gd name="connsiteY32" fmla="*/ 782366 h 894132"/>
                  <a:gd name="connsiteX33" fmla="*/ 791377 w 1166050"/>
                  <a:gd name="connsiteY33" fmla="*/ 777896 h 894132"/>
                  <a:gd name="connsiteX34" fmla="*/ 792271 w 1166050"/>
                  <a:gd name="connsiteY34" fmla="*/ 776107 h 894132"/>
                  <a:gd name="connsiteX35" fmla="*/ 791377 w 1166050"/>
                  <a:gd name="connsiteY35" fmla="*/ 774319 h 894132"/>
                  <a:gd name="connsiteX36" fmla="*/ 783329 w 1166050"/>
                  <a:gd name="connsiteY36" fmla="*/ 779684 h 894132"/>
                  <a:gd name="connsiteX37" fmla="*/ 769915 w 1166050"/>
                  <a:gd name="connsiteY37" fmla="*/ 790414 h 894132"/>
                  <a:gd name="connsiteX38" fmla="*/ 767233 w 1166050"/>
                  <a:gd name="connsiteY38" fmla="*/ 790414 h 894132"/>
                  <a:gd name="connsiteX39" fmla="*/ 765444 w 1166050"/>
                  <a:gd name="connsiteY39" fmla="*/ 789519 h 894132"/>
                  <a:gd name="connsiteX40" fmla="*/ 765444 w 1166050"/>
                  <a:gd name="connsiteY40" fmla="*/ 788625 h 894132"/>
                  <a:gd name="connsiteX41" fmla="*/ 766339 w 1166050"/>
                  <a:gd name="connsiteY41" fmla="*/ 786837 h 894132"/>
                  <a:gd name="connsiteX42" fmla="*/ 767233 w 1166050"/>
                  <a:gd name="connsiteY42" fmla="*/ 785049 h 894132"/>
                  <a:gd name="connsiteX43" fmla="*/ 768127 w 1166050"/>
                  <a:gd name="connsiteY43" fmla="*/ 784155 h 894132"/>
                  <a:gd name="connsiteX44" fmla="*/ 769021 w 1166050"/>
                  <a:gd name="connsiteY44" fmla="*/ 782366 h 894132"/>
                  <a:gd name="connsiteX45" fmla="*/ 769915 w 1166050"/>
                  <a:gd name="connsiteY45" fmla="*/ 780578 h 894132"/>
                  <a:gd name="connsiteX46" fmla="*/ 771704 w 1166050"/>
                  <a:gd name="connsiteY46" fmla="*/ 777002 h 894132"/>
                  <a:gd name="connsiteX47" fmla="*/ 772598 w 1166050"/>
                  <a:gd name="connsiteY47" fmla="*/ 775213 h 894132"/>
                  <a:gd name="connsiteX48" fmla="*/ 774387 w 1166050"/>
                  <a:gd name="connsiteY48" fmla="*/ 772531 h 894132"/>
                  <a:gd name="connsiteX49" fmla="*/ 773492 w 1166050"/>
                  <a:gd name="connsiteY49" fmla="*/ 769849 h 894132"/>
                  <a:gd name="connsiteX50" fmla="*/ 785117 w 1166050"/>
                  <a:gd name="connsiteY50" fmla="*/ 760013 h 894132"/>
                  <a:gd name="connsiteX51" fmla="*/ 784223 w 1166050"/>
                  <a:gd name="connsiteY51" fmla="*/ 760013 h 894132"/>
                  <a:gd name="connsiteX52" fmla="*/ 803895 w 1166050"/>
                  <a:gd name="connsiteY52" fmla="*/ 749283 h 894132"/>
                  <a:gd name="connsiteX53" fmla="*/ 806578 w 1166050"/>
                  <a:gd name="connsiteY53" fmla="*/ 746601 h 894132"/>
                  <a:gd name="connsiteX54" fmla="*/ 779752 w 1166050"/>
                  <a:gd name="connsiteY54" fmla="*/ 760013 h 894132"/>
                  <a:gd name="connsiteX55" fmla="*/ 777069 w 1166050"/>
                  <a:gd name="connsiteY55" fmla="*/ 761801 h 894132"/>
                  <a:gd name="connsiteX56" fmla="*/ 772598 w 1166050"/>
                  <a:gd name="connsiteY56" fmla="*/ 760013 h 894132"/>
                  <a:gd name="connsiteX57" fmla="*/ 772598 w 1166050"/>
                  <a:gd name="connsiteY57" fmla="*/ 759119 h 894132"/>
                  <a:gd name="connsiteX58" fmla="*/ 782434 w 1166050"/>
                  <a:gd name="connsiteY58" fmla="*/ 751072 h 894132"/>
                  <a:gd name="connsiteX59" fmla="*/ 786011 w 1166050"/>
                  <a:gd name="connsiteY59" fmla="*/ 752860 h 894132"/>
                  <a:gd name="connsiteX60" fmla="*/ 977372 w 1166050"/>
                  <a:gd name="connsiteY60" fmla="*/ 699212 h 894132"/>
                  <a:gd name="connsiteX61" fmla="*/ 992574 w 1166050"/>
                  <a:gd name="connsiteY61" fmla="*/ 689377 h 894132"/>
                  <a:gd name="connsiteX62" fmla="*/ 1017612 w 1166050"/>
                  <a:gd name="connsiteY62" fmla="*/ 672388 h 894132"/>
                  <a:gd name="connsiteX63" fmla="*/ 1046227 w 1166050"/>
                  <a:gd name="connsiteY63" fmla="*/ 633940 h 894132"/>
                  <a:gd name="connsiteX64" fmla="*/ 1044438 w 1166050"/>
                  <a:gd name="connsiteY64" fmla="*/ 630364 h 894132"/>
                  <a:gd name="connsiteX65" fmla="*/ 970219 w 1166050"/>
                  <a:gd name="connsiteY65" fmla="*/ 685800 h 894132"/>
                  <a:gd name="connsiteX66" fmla="*/ 858442 w 1166050"/>
                  <a:gd name="connsiteY66" fmla="*/ 706365 h 894132"/>
                  <a:gd name="connsiteX67" fmla="*/ 866490 w 1166050"/>
                  <a:gd name="connsiteY67" fmla="*/ 702789 h 894132"/>
                  <a:gd name="connsiteX68" fmla="*/ 873644 w 1166050"/>
                  <a:gd name="connsiteY68" fmla="*/ 692953 h 894132"/>
                  <a:gd name="connsiteX69" fmla="*/ 879009 w 1166050"/>
                  <a:gd name="connsiteY69" fmla="*/ 692953 h 894132"/>
                  <a:gd name="connsiteX70" fmla="*/ 882586 w 1166050"/>
                  <a:gd name="connsiteY70" fmla="*/ 689377 h 894132"/>
                  <a:gd name="connsiteX71" fmla="*/ 889740 w 1166050"/>
                  <a:gd name="connsiteY71" fmla="*/ 687588 h 894132"/>
                  <a:gd name="connsiteX72" fmla="*/ 866490 w 1166050"/>
                  <a:gd name="connsiteY72" fmla="*/ 687588 h 894132"/>
                  <a:gd name="connsiteX73" fmla="*/ 871855 w 1166050"/>
                  <a:gd name="connsiteY73" fmla="*/ 677753 h 894132"/>
                  <a:gd name="connsiteX74" fmla="*/ 879009 w 1166050"/>
                  <a:gd name="connsiteY74" fmla="*/ 677753 h 894132"/>
                  <a:gd name="connsiteX75" fmla="*/ 882586 w 1166050"/>
                  <a:gd name="connsiteY75" fmla="*/ 670600 h 894132"/>
                  <a:gd name="connsiteX76" fmla="*/ 955017 w 1166050"/>
                  <a:gd name="connsiteY76" fmla="*/ 630364 h 894132"/>
                  <a:gd name="connsiteX77" fmla="*/ 941604 w 1166050"/>
                  <a:gd name="connsiteY77" fmla="*/ 632152 h 894132"/>
                  <a:gd name="connsiteX78" fmla="*/ 945181 w 1166050"/>
                  <a:gd name="connsiteY78" fmla="*/ 626787 h 894132"/>
                  <a:gd name="connsiteX79" fmla="*/ 997939 w 1166050"/>
                  <a:gd name="connsiteY79" fmla="*/ 604434 h 894132"/>
                  <a:gd name="connsiteX80" fmla="*/ 979161 w 1166050"/>
                  <a:gd name="connsiteY80" fmla="*/ 604434 h 894132"/>
                  <a:gd name="connsiteX81" fmla="*/ 988997 w 1166050"/>
                  <a:gd name="connsiteY81" fmla="*/ 599069 h 894132"/>
                  <a:gd name="connsiteX82" fmla="*/ 988997 w 1166050"/>
                  <a:gd name="connsiteY82" fmla="*/ 593704 h 894132"/>
                  <a:gd name="connsiteX83" fmla="*/ 992574 w 1166050"/>
                  <a:gd name="connsiteY83" fmla="*/ 591916 h 894132"/>
                  <a:gd name="connsiteX84" fmla="*/ 988997 w 1166050"/>
                  <a:gd name="connsiteY84" fmla="*/ 590128 h 894132"/>
                  <a:gd name="connsiteX85" fmla="*/ 998833 w 1166050"/>
                  <a:gd name="connsiteY85" fmla="*/ 584763 h 894132"/>
                  <a:gd name="connsiteX86" fmla="*/ 993468 w 1166050"/>
                  <a:gd name="connsiteY86" fmla="*/ 582975 h 894132"/>
                  <a:gd name="connsiteX87" fmla="*/ 1015823 w 1166050"/>
                  <a:gd name="connsiteY87" fmla="*/ 573139 h 894132"/>
                  <a:gd name="connsiteX88" fmla="*/ 1008670 w 1166050"/>
                  <a:gd name="connsiteY88" fmla="*/ 569563 h 894132"/>
                  <a:gd name="connsiteX89" fmla="*/ 1012247 w 1166050"/>
                  <a:gd name="connsiteY89" fmla="*/ 567774 h 894132"/>
                  <a:gd name="connsiteX90" fmla="*/ 1008670 w 1166050"/>
                  <a:gd name="connsiteY90" fmla="*/ 567774 h 894132"/>
                  <a:gd name="connsiteX91" fmla="*/ 1006881 w 1166050"/>
                  <a:gd name="connsiteY91" fmla="*/ 560621 h 894132"/>
                  <a:gd name="connsiteX92" fmla="*/ 1022083 w 1166050"/>
                  <a:gd name="connsiteY92" fmla="*/ 520385 h 894132"/>
                  <a:gd name="connsiteX93" fmla="*/ 1018506 w 1166050"/>
                  <a:gd name="connsiteY93" fmla="*/ 518597 h 894132"/>
                  <a:gd name="connsiteX94" fmla="*/ 949652 w 1166050"/>
                  <a:gd name="connsiteY94" fmla="*/ 550786 h 894132"/>
                  <a:gd name="connsiteX95" fmla="*/ 938027 w 1166050"/>
                  <a:gd name="connsiteY95" fmla="*/ 550786 h 894132"/>
                  <a:gd name="connsiteX96" fmla="*/ 909412 w 1166050"/>
                  <a:gd name="connsiteY96" fmla="*/ 548998 h 894132"/>
                  <a:gd name="connsiteX97" fmla="*/ 892422 w 1166050"/>
                  <a:gd name="connsiteY97" fmla="*/ 535586 h 894132"/>
                  <a:gd name="connsiteX98" fmla="*/ 850394 w 1166050"/>
                  <a:gd name="connsiteY98" fmla="*/ 515021 h 894132"/>
                  <a:gd name="connsiteX99" fmla="*/ 720734 w 1166050"/>
                  <a:gd name="connsiteY99" fmla="*/ 496244 h 894132"/>
                  <a:gd name="connsiteX100" fmla="*/ 779752 w 1166050"/>
                  <a:gd name="connsiteY100" fmla="*/ 479255 h 894132"/>
                  <a:gd name="connsiteX101" fmla="*/ 865596 w 1166050"/>
                  <a:gd name="connsiteY101" fmla="*/ 462267 h 894132"/>
                  <a:gd name="connsiteX102" fmla="*/ 848606 w 1166050"/>
                  <a:gd name="connsiteY102" fmla="*/ 462267 h 894132"/>
                  <a:gd name="connsiteX103" fmla="*/ 776175 w 1166050"/>
                  <a:gd name="connsiteY103" fmla="*/ 472102 h 894132"/>
                  <a:gd name="connsiteX104" fmla="*/ 726993 w 1166050"/>
                  <a:gd name="connsiteY104" fmla="*/ 485514 h 894132"/>
                  <a:gd name="connsiteX105" fmla="*/ 700167 w 1166050"/>
                  <a:gd name="connsiteY105" fmla="*/ 497138 h 894132"/>
                  <a:gd name="connsiteX106" fmla="*/ 700167 w 1166050"/>
                  <a:gd name="connsiteY106" fmla="*/ 491773 h 894132"/>
                  <a:gd name="connsiteX107" fmla="*/ 764550 w 1166050"/>
                  <a:gd name="connsiteY107" fmla="*/ 449749 h 894132"/>
                  <a:gd name="connsiteX108" fmla="*/ 853971 w 1166050"/>
                  <a:gd name="connsiteY108" fmla="*/ 453325 h 894132"/>
                  <a:gd name="connsiteX109" fmla="*/ 918354 w 1166050"/>
                  <a:gd name="connsiteY109" fmla="*/ 464949 h 894132"/>
                  <a:gd name="connsiteX110" fmla="*/ 935344 w 1166050"/>
                  <a:gd name="connsiteY110" fmla="*/ 480149 h 894132"/>
                  <a:gd name="connsiteX111" fmla="*/ 965748 w 1166050"/>
                  <a:gd name="connsiteY111" fmla="*/ 487302 h 894132"/>
                  <a:gd name="connsiteX112" fmla="*/ 965748 w 1166050"/>
                  <a:gd name="connsiteY112" fmla="*/ 477467 h 894132"/>
                  <a:gd name="connsiteX113" fmla="*/ 988103 w 1166050"/>
                  <a:gd name="connsiteY113" fmla="*/ 475679 h 894132"/>
                  <a:gd name="connsiteX114" fmla="*/ 969324 w 1166050"/>
                  <a:gd name="connsiteY114" fmla="*/ 439913 h 894132"/>
                  <a:gd name="connsiteX115" fmla="*/ 971113 w 1166050"/>
                  <a:gd name="connsiteY115" fmla="*/ 436337 h 894132"/>
                  <a:gd name="connsiteX116" fmla="*/ 1011352 w 1166050"/>
                  <a:gd name="connsiteY116" fmla="*/ 470314 h 894132"/>
                  <a:gd name="connsiteX117" fmla="*/ 1036390 w 1166050"/>
                  <a:gd name="connsiteY117" fmla="*/ 468526 h 894132"/>
                  <a:gd name="connsiteX118" fmla="*/ 997045 w 1166050"/>
                  <a:gd name="connsiteY118" fmla="*/ 417560 h 894132"/>
                  <a:gd name="connsiteX119" fmla="*/ 997045 w 1166050"/>
                  <a:gd name="connsiteY119" fmla="*/ 410407 h 894132"/>
                  <a:gd name="connsiteX120" fmla="*/ 991680 w 1166050"/>
                  <a:gd name="connsiteY120" fmla="*/ 406831 h 894132"/>
                  <a:gd name="connsiteX121" fmla="*/ 991680 w 1166050"/>
                  <a:gd name="connsiteY121" fmla="*/ 399677 h 894132"/>
                  <a:gd name="connsiteX122" fmla="*/ 983632 w 1166050"/>
                  <a:gd name="connsiteY122" fmla="*/ 384477 h 894132"/>
                  <a:gd name="connsiteX123" fmla="*/ 978267 w 1166050"/>
                  <a:gd name="connsiteY123" fmla="*/ 354077 h 894132"/>
                  <a:gd name="connsiteX124" fmla="*/ 971113 w 1166050"/>
                  <a:gd name="connsiteY124" fmla="*/ 325464 h 894132"/>
                  <a:gd name="connsiteX125" fmla="*/ 955911 w 1166050"/>
                  <a:gd name="connsiteY125" fmla="*/ 244098 h 894132"/>
                  <a:gd name="connsiteX126" fmla="*/ 989891 w 1166050"/>
                  <a:gd name="connsiteY126" fmla="*/ 158262 h 894132"/>
                  <a:gd name="connsiteX127" fmla="*/ 1037284 w 1166050"/>
                  <a:gd name="connsiteY127" fmla="*/ 104614 h 894132"/>
                  <a:gd name="connsiteX128" fmla="*/ 1069476 w 1166050"/>
                  <a:gd name="connsiteY128" fmla="*/ 50966 h 894132"/>
                  <a:gd name="connsiteX129" fmla="*/ 1121340 w 1166050"/>
                  <a:gd name="connsiteY129" fmla="*/ 16989 h 894132"/>
                  <a:gd name="connsiteX130" fmla="*/ 1166051 w 1166050"/>
                  <a:gd name="connsiteY130" fmla="*/ 0 h 894132"/>
                  <a:gd name="connsiteX131" fmla="*/ 0 w 1166050"/>
                  <a:gd name="connsiteY131" fmla="*/ 0 h 894132"/>
                  <a:gd name="connsiteX132" fmla="*/ 0 w 1166050"/>
                  <a:gd name="connsiteY132" fmla="*/ 894133 h 894132"/>
                  <a:gd name="connsiteX133" fmla="*/ 828933 w 1166050"/>
                  <a:gd name="connsiteY133" fmla="*/ 894133 h 894132"/>
                  <a:gd name="connsiteX134" fmla="*/ 938027 w 1166050"/>
                  <a:gd name="connsiteY134" fmla="*/ 837803 h 894132"/>
                  <a:gd name="connsiteX135" fmla="*/ 1023871 w 1166050"/>
                  <a:gd name="connsiteY135" fmla="*/ 790414 h 894132"/>
                  <a:gd name="connsiteX136" fmla="*/ 764550 w 1166050"/>
                  <a:gd name="connsiteY136" fmla="*/ 668812 h 894132"/>
                  <a:gd name="connsiteX137" fmla="*/ 756502 w 1166050"/>
                  <a:gd name="connsiteY137" fmla="*/ 667023 h 894132"/>
                  <a:gd name="connsiteX138" fmla="*/ 777069 w 1166050"/>
                  <a:gd name="connsiteY138" fmla="*/ 655400 h 894132"/>
                  <a:gd name="connsiteX139" fmla="*/ 788694 w 1166050"/>
                  <a:gd name="connsiteY139" fmla="*/ 651823 h 894132"/>
                  <a:gd name="connsiteX140" fmla="*/ 800319 w 1166050"/>
                  <a:gd name="connsiteY140" fmla="*/ 658976 h 894132"/>
                  <a:gd name="connsiteX141" fmla="*/ 764550 w 1166050"/>
                  <a:gd name="connsiteY141" fmla="*/ 668812 h 894132"/>
                  <a:gd name="connsiteX142" fmla="*/ 505229 w 1166050"/>
                  <a:gd name="connsiteY142" fmla="*/ 632152 h 894132"/>
                  <a:gd name="connsiteX143" fmla="*/ 503441 w 1166050"/>
                  <a:gd name="connsiteY143" fmla="*/ 628576 h 894132"/>
                  <a:gd name="connsiteX144" fmla="*/ 557988 w 1166050"/>
                  <a:gd name="connsiteY144" fmla="*/ 542739 h 894132"/>
                  <a:gd name="connsiteX145" fmla="*/ 615217 w 1166050"/>
                  <a:gd name="connsiteY145" fmla="*/ 495350 h 894132"/>
                  <a:gd name="connsiteX146" fmla="*/ 710003 w 1166050"/>
                  <a:gd name="connsiteY146" fmla="*/ 421137 h 894132"/>
                  <a:gd name="connsiteX147" fmla="*/ 753820 w 1166050"/>
                  <a:gd name="connsiteY147" fmla="*/ 422925 h 894132"/>
                  <a:gd name="connsiteX148" fmla="*/ 733253 w 1166050"/>
                  <a:gd name="connsiteY148" fmla="*/ 432760 h 894132"/>
                  <a:gd name="connsiteX149" fmla="*/ 727888 w 1166050"/>
                  <a:gd name="connsiteY149" fmla="*/ 430972 h 894132"/>
                  <a:gd name="connsiteX150" fmla="*/ 729676 w 1166050"/>
                  <a:gd name="connsiteY150" fmla="*/ 425607 h 894132"/>
                  <a:gd name="connsiteX151" fmla="*/ 676023 w 1166050"/>
                  <a:gd name="connsiteY151" fmla="*/ 474785 h 894132"/>
                  <a:gd name="connsiteX152" fmla="*/ 637572 w 1166050"/>
                  <a:gd name="connsiteY152" fmla="*/ 518597 h 894132"/>
                  <a:gd name="connsiteX153" fmla="*/ 635784 w 1166050"/>
                  <a:gd name="connsiteY153" fmla="*/ 515021 h 894132"/>
                  <a:gd name="connsiteX154" fmla="*/ 505229 w 1166050"/>
                  <a:gd name="connsiteY154" fmla="*/ 632152 h 894132"/>
                  <a:gd name="connsiteX155" fmla="*/ 645620 w 1166050"/>
                  <a:gd name="connsiteY155" fmla="*/ 520385 h 894132"/>
                  <a:gd name="connsiteX156" fmla="*/ 640255 w 1166050"/>
                  <a:gd name="connsiteY156" fmla="*/ 527538 h 894132"/>
                  <a:gd name="connsiteX157" fmla="*/ 633101 w 1166050"/>
                  <a:gd name="connsiteY157" fmla="*/ 534692 h 894132"/>
                  <a:gd name="connsiteX158" fmla="*/ 629524 w 1166050"/>
                  <a:gd name="connsiteY158" fmla="*/ 532903 h 894132"/>
                  <a:gd name="connsiteX159" fmla="*/ 642938 w 1166050"/>
                  <a:gd name="connsiteY159" fmla="*/ 517703 h 894132"/>
                  <a:gd name="connsiteX160" fmla="*/ 645620 w 1166050"/>
                  <a:gd name="connsiteY160" fmla="*/ 520385 h 894132"/>
                  <a:gd name="connsiteX161" fmla="*/ 724311 w 1166050"/>
                  <a:gd name="connsiteY161" fmla="*/ 773425 h 894132"/>
                  <a:gd name="connsiteX162" fmla="*/ 719840 w 1166050"/>
                  <a:gd name="connsiteY162" fmla="*/ 778790 h 894132"/>
                  <a:gd name="connsiteX163" fmla="*/ 721628 w 1166050"/>
                  <a:gd name="connsiteY163" fmla="*/ 781472 h 894132"/>
                  <a:gd name="connsiteX164" fmla="*/ 709109 w 1166050"/>
                  <a:gd name="connsiteY164" fmla="*/ 790414 h 894132"/>
                  <a:gd name="connsiteX165" fmla="*/ 706426 w 1166050"/>
                  <a:gd name="connsiteY165" fmla="*/ 790414 h 894132"/>
                  <a:gd name="connsiteX166" fmla="*/ 700167 w 1166050"/>
                  <a:gd name="connsiteY166" fmla="*/ 796673 h 894132"/>
                  <a:gd name="connsiteX167" fmla="*/ 691225 w 1166050"/>
                  <a:gd name="connsiteY167" fmla="*/ 794884 h 894132"/>
                  <a:gd name="connsiteX168" fmla="*/ 703744 w 1166050"/>
                  <a:gd name="connsiteY168" fmla="*/ 783261 h 894132"/>
                  <a:gd name="connsiteX169" fmla="*/ 710898 w 1166050"/>
                  <a:gd name="connsiteY169" fmla="*/ 776107 h 894132"/>
                  <a:gd name="connsiteX170" fmla="*/ 714474 w 1166050"/>
                  <a:gd name="connsiteY170" fmla="*/ 772531 h 894132"/>
                  <a:gd name="connsiteX171" fmla="*/ 724311 w 1166050"/>
                  <a:gd name="connsiteY171" fmla="*/ 773425 h 894132"/>
                  <a:gd name="connsiteX172" fmla="*/ 693908 w 1166050"/>
                  <a:gd name="connsiteY172" fmla="*/ 760013 h 894132"/>
                  <a:gd name="connsiteX173" fmla="*/ 674235 w 1166050"/>
                  <a:gd name="connsiteY173" fmla="*/ 773425 h 894132"/>
                  <a:gd name="connsiteX174" fmla="*/ 651880 w 1166050"/>
                  <a:gd name="connsiteY174" fmla="*/ 784155 h 894132"/>
                  <a:gd name="connsiteX175" fmla="*/ 649197 w 1166050"/>
                  <a:gd name="connsiteY175" fmla="*/ 783261 h 894132"/>
                  <a:gd name="connsiteX176" fmla="*/ 632207 w 1166050"/>
                  <a:gd name="connsiteY176" fmla="*/ 796673 h 894132"/>
                  <a:gd name="connsiteX177" fmla="*/ 629524 w 1166050"/>
                  <a:gd name="connsiteY177" fmla="*/ 799355 h 894132"/>
                  <a:gd name="connsiteX178" fmla="*/ 626842 w 1166050"/>
                  <a:gd name="connsiteY178" fmla="*/ 802037 h 894132"/>
                  <a:gd name="connsiteX179" fmla="*/ 623265 w 1166050"/>
                  <a:gd name="connsiteY179" fmla="*/ 805614 h 894132"/>
                  <a:gd name="connsiteX180" fmla="*/ 620582 w 1166050"/>
                  <a:gd name="connsiteY180" fmla="*/ 808296 h 894132"/>
                  <a:gd name="connsiteX181" fmla="*/ 617005 w 1166050"/>
                  <a:gd name="connsiteY181" fmla="*/ 807402 h 894132"/>
                  <a:gd name="connsiteX182" fmla="*/ 614323 w 1166050"/>
                  <a:gd name="connsiteY182" fmla="*/ 809190 h 894132"/>
                  <a:gd name="connsiteX183" fmla="*/ 611640 w 1166050"/>
                  <a:gd name="connsiteY183" fmla="*/ 810979 h 894132"/>
                  <a:gd name="connsiteX184" fmla="*/ 609852 w 1166050"/>
                  <a:gd name="connsiteY184" fmla="*/ 810979 h 894132"/>
                  <a:gd name="connsiteX185" fmla="*/ 603592 w 1166050"/>
                  <a:gd name="connsiteY185" fmla="*/ 816343 h 894132"/>
                  <a:gd name="connsiteX186" fmla="*/ 593756 w 1166050"/>
                  <a:gd name="connsiteY186" fmla="*/ 827073 h 894132"/>
                  <a:gd name="connsiteX187" fmla="*/ 593756 w 1166050"/>
                  <a:gd name="connsiteY187" fmla="*/ 827967 h 894132"/>
                  <a:gd name="connsiteX188" fmla="*/ 592862 w 1166050"/>
                  <a:gd name="connsiteY188" fmla="*/ 828861 h 894132"/>
                  <a:gd name="connsiteX189" fmla="*/ 591968 w 1166050"/>
                  <a:gd name="connsiteY189" fmla="*/ 829755 h 894132"/>
                  <a:gd name="connsiteX190" fmla="*/ 591073 w 1166050"/>
                  <a:gd name="connsiteY190" fmla="*/ 831544 h 894132"/>
                  <a:gd name="connsiteX191" fmla="*/ 589285 w 1166050"/>
                  <a:gd name="connsiteY191" fmla="*/ 832438 h 894132"/>
                  <a:gd name="connsiteX192" fmla="*/ 588391 w 1166050"/>
                  <a:gd name="connsiteY192" fmla="*/ 831544 h 894132"/>
                  <a:gd name="connsiteX193" fmla="*/ 587496 w 1166050"/>
                  <a:gd name="connsiteY193" fmla="*/ 830650 h 894132"/>
                  <a:gd name="connsiteX194" fmla="*/ 585708 w 1166050"/>
                  <a:gd name="connsiteY194" fmla="*/ 827967 h 894132"/>
                  <a:gd name="connsiteX195" fmla="*/ 585708 w 1166050"/>
                  <a:gd name="connsiteY195" fmla="*/ 827073 h 894132"/>
                  <a:gd name="connsiteX196" fmla="*/ 591073 w 1166050"/>
                  <a:gd name="connsiteY196" fmla="*/ 820814 h 894132"/>
                  <a:gd name="connsiteX197" fmla="*/ 592862 w 1166050"/>
                  <a:gd name="connsiteY197" fmla="*/ 819026 h 894132"/>
                  <a:gd name="connsiteX198" fmla="*/ 595544 w 1166050"/>
                  <a:gd name="connsiteY198" fmla="*/ 815449 h 894132"/>
                  <a:gd name="connsiteX199" fmla="*/ 596439 w 1166050"/>
                  <a:gd name="connsiteY199" fmla="*/ 813661 h 894132"/>
                  <a:gd name="connsiteX200" fmla="*/ 601804 w 1166050"/>
                  <a:gd name="connsiteY200" fmla="*/ 806508 h 894132"/>
                  <a:gd name="connsiteX201" fmla="*/ 602698 w 1166050"/>
                  <a:gd name="connsiteY201" fmla="*/ 805614 h 894132"/>
                  <a:gd name="connsiteX202" fmla="*/ 605381 w 1166050"/>
                  <a:gd name="connsiteY202" fmla="*/ 802037 h 894132"/>
                  <a:gd name="connsiteX203" fmla="*/ 607169 w 1166050"/>
                  <a:gd name="connsiteY203" fmla="*/ 798461 h 894132"/>
                  <a:gd name="connsiteX204" fmla="*/ 607169 w 1166050"/>
                  <a:gd name="connsiteY204" fmla="*/ 797567 h 894132"/>
                  <a:gd name="connsiteX205" fmla="*/ 608958 w 1166050"/>
                  <a:gd name="connsiteY205" fmla="*/ 793990 h 894132"/>
                  <a:gd name="connsiteX206" fmla="*/ 608958 w 1166050"/>
                  <a:gd name="connsiteY206" fmla="*/ 793096 h 894132"/>
                  <a:gd name="connsiteX207" fmla="*/ 609852 w 1166050"/>
                  <a:gd name="connsiteY207" fmla="*/ 791308 h 894132"/>
                  <a:gd name="connsiteX208" fmla="*/ 610746 w 1166050"/>
                  <a:gd name="connsiteY208" fmla="*/ 788625 h 894132"/>
                  <a:gd name="connsiteX209" fmla="*/ 610746 w 1166050"/>
                  <a:gd name="connsiteY209" fmla="*/ 787731 h 894132"/>
                  <a:gd name="connsiteX210" fmla="*/ 617900 w 1166050"/>
                  <a:gd name="connsiteY210" fmla="*/ 778790 h 894132"/>
                  <a:gd name="connsiteX211" fmla="*/ 617005 w 1166050"/>
                  <a:gd name="connsiteY211" fmla="*/ 778790 h 894132"/>
                  <a:gd name="connsiteX212" fmla="*/ 610746 w 1166050"/>
                  <a:gd name="connsiteY212" fmla="*/ 784155 h 894132"/>
                  <a:gd name="connsiteX213" fmla="*/ 608063 w 1166050"/>
                  <a:gd name="connsiteY213" fmla="*/ 781472 h 894132"/>
                  <a:gd name="connsiteX214" fmla="*/ 611640 w 1166050"/>
                  <a:gd name="connsiteY214" fmla="*/ 777896 h 894132"/>
                  <a:gd name="connsiteX215" fmla="*/ 620582 w 1166050"/>
                  <a:gd name="connsiteY215" fmla="*/ 768954 h 894132"/>
                  <a:gd name="connsiteX216" fmla="*/ 625948 w 1166050"/>
                  <a:gd name="connsiteY216" fmla="*/ 765378 h 894132"/>
                  <a:gd name="connsiteX217" fmla="*/ 626842 w 1166050"/>
                  <a:gd name="connsiteY217" fmla="*/ 764484 h 894132"/>
                  <a:gd name="connsiteX218" fmla="*/ 630419 w 1166050"/>
                  <a:gd name="connsiteY218" fmla="*/ 760013 h 894132"/>
                  <a:gd name="connsiteX219" fmla="*/ 694802 w 1166050"/>
                  <a:gd name="connsiteY219" fmla="*/ 734977 h 894132"/>
                  <a:gd name="connsiteX220" fmla="*/ 721628 w 1166050"/>
                  <a:gd name="connsiteY220" fmla="*/ 734977 h 894132"/>
                  <a:gd name="connsiteX221" fmla="*/ 736830 w 1166050"/>
                  <a:gd name="connsiteY221" fmla="*/ 738554 h 894132"/>
                  <a:gd name="connsiteX222" fmla="*/ 693908 w 1166050"/>
                  <a:gd name="connsiteY222" fmla="*/ 760013 h 894132"/>
                  <a:gd name="connsiteX223" fmla="*/ 728782 w 1166050"/>
                  <a:gd name="connsiteY223" fmla="*/ 641988 h 894132"/>
                  <a:gd name="connsiteX224" fmla="*/ 735935 w 1166050"/>
                  <a:gd name="connsiteY224" fmla="*/ 638411 h 894132"/>
                  <a:gd name="connsiteX225" fmla="*/ 722522 w 1166050"/>
                  <a:gd name="connsiteY225" fmla="*/ 638411 h 894132"/>
                  <a:gd name="connsiteX226" fmla="*/ 720734 w 1166050"/>
                  <a:gd name="connsiteY226" fmla="*/ 634834 h 894132"/>
                  <a:gd name="connsiteX227" fmla="*/ 693908 w 1166050"/>
                  <a:gd name="connsiteY227" fmla="*/ 641988 h 894132"/>
                  <a:gd name="connsiteX228" fmla="*/ 658139 w 1166050"/>
                  <a:gd name="connsiteY228" fmla="*/ 657188 h 894132"/>
                  <a:gd name="connsiteX229" fmla="*/ 604486 w 1166050"/>
                  <a:gd name="connsiteY229" fmla="*/ 685800 h 894132"/>
                  <a:gd name="connsiteX230" fmla="*/ 602698 w 1166050"/>
                  <a:gd name="connsiteY230" fmla="*/ 682223 h 894132"/>
                  <a:gd name="connsiteX231" fmla="*/ 614323 w 1166050"/>
                  <a:gd name="connsiteY231" fmla="*/ 670600 h 894132"/>
                  <a:gd name="connsiteX232" fmla="*/ 612534 w 1166050"/>
                  <a:gd name="connsiteY232" fmla="*/ 667023 h 894132"/>
                  <a:gd name="connsiteX233" fmla="*/ 661716 w 1166050"/>
                  <a:gd name="connsiteY233" fmla="*/ 623211 h 894132"/>
                  <a:gd name="connsiteX234" fmla="*/ 661716 w 1166050"/>
                  <a:gd name="connsiteY234" fmla="*/ 617846 h 894132"/>
                  <a:gd name="connsiteX235" fmla="*/ 678706 w 1166050"/>
                  <a:gd name="connsiteY235" fmla="*/ 599069 h 894132"/>
                  <a:gd name="connsiteX236" fmla="*/ 695696 w 1166050"/>
                  <a:gd name="connsiteY236" fmla="*/ 583869 h 894132"/>
                  <a:gd name="connsiteX237" fmla="*/ 690331 w 1166050"/>
                  <a:gd name="connsiteY237" fmla="*/ 578504 h 894132"/>
                  <a:gd name="connsiteX238" fmla="*/ 669764 w 1166050"/>
                  <a:gd name="connsiteY238" fmla="*/ 576716 h 894132"/>
                  <a:gd name="connsiteX239" fmla="*/ 680494 w 1166050"/>
                  <a:gd name="connsiteY239" fmla="*/ 570457 h 894132"/>
                  <a:gd name="connsiteX240" fmla="*/ 676918 w 1166050"/>
                  <a:gd name="connsiteY240" fmla="*/ 567774 h 894132"/>
                  <a:gd name="connsiteX241" fmla="*/ 684965 w 1166050"/>
                  <a:gd name="connsiteY241" fmla="*/ 559727 h 894132"/>
                  <a:gd name="connsiteX242" fmla="*/ 705532 w 1166050"/>
                  <a:gd name="connsiteY242" fmla="*/ 552574 h 894132"/>
                  <a:gd name="connsiteX243" fmla="*/ 667975 w 1166050"/>
                  <a:gd name="connsiteY243" fmla="*/ 548998 h 894132"/>
                  <a:gd name="connsiteX244" fmla="*/ 710003 w 1166050"/>
                  <a:gd name="connsiteY244" fmla="*/ 498032 h 894132"/>
                  <a:gd name="connsiteX245" fmla="*/ 715369 w 1166050"/>
                  <a:gd name="connsiteY245" fmla="*/ 499820 h 894132"/>
                  <a:gd name="connsiteX246" fmla="*/ 701955 w 1166050"/>
                  <a:gd name="connsiteY246" fmla="*/ 516809 h 894132"/>
                  <a:gd name="connsiteX247" fmla="*/ 742195 w 1166050"/>
                  <a:gd name="connsiteY247" fmla="*/ 526644 h 894132"/>
                  <a:gd name="connsiteX248" fmla="*/ 735041 w 1166050"/>
                  <a:gd name="connsiteY248" fmla="*/ 528433 h 894132"/>
                  <a:gd name="connsiteX249" fmla="*/ 761868 w 1166050"/>
                  <a:gd name="connsiteY249" fmla="*/ 536480 h 894132"/>
                  <a:gd name="connsiteX250" fmla="*/ 746666 w 1166050"/>
                  <a:gd name="connsiteY250" fmla="*/ 536480 h 894132"/>
                  <a:gd name="connsiteX251" fmla="*/ 898682 w 1166050"/>
                  <a:gd name="connsiteY251" fmla="*/ 597281 h 894132"/>
                  <a:gd name="connsiteX252" fmla="*/ 782434 w 1166050"/>
                  <a:gd name="connsiteY252" fmla="*/ 633046 h 894132"/>
                  <a:gd name="connsiteX253" fmla="*/ 769021 w 1166050"/>
                  <a:gd name="connsiteY253" fmla="*/ 631258 h 894132"/>
                  <a:gd name="connsiteX254" fmla="*/ 767233 w 1166050"/>
                  <a:gd name="connsiteY254" fmla="*/ 636623 h 894132"/>
                  <a:gd name="connsiteX255" fmla="*/ 750243 w 1166050"/>
                  <a:gd name="connsiteY255" fmla="*/ 640199 h 894132"/>
                  <a:gd name="connsiteX256" fmla="*/ 728782 w 1166050"/>
                  <a:gd name="connsiteY256" fmla="*/ 641988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166050" h="894132">
                    <a:moveTo>
                      <a:pt x="1023871" y="790414"/>
                    </a:moveTo>
                    <a:cubicBezTo>
                      <a:pt x="1033708" y="780578"/>
                      <a:pt x="1043544" y="770743"/>
                      <a:pt x="1052486" y="760013"/>
                    </a:cubicBezTo>
                    <a:cubicBezTo>
                      <a:pt x="1070370" y="739448"/>
                      <a:pt x="1088254" y="720671"/>
                      <a:pt x="1108821" y="702789"/>
                    </a:cubicBezTo>
                    <a:cubicBezTo>
                      <a:pt x="1115081" y="697424"/>
                      <a:pt x="1121340" y="692059"/>
                      <a:pt x="1127600" y="688482"/>
                    </a:cubicBezTo>
                    <a:cubicBezTo>
                      <a:pt x="1129388" y="686694"/>
                      <a:pt x="1129388" y="683118"/>
                      <a:pt x="1131177" y="681329"/>
                    </a:cubicBezTo>
                    <a:cubicBezTo>
                      <a:pt x="1123129" y="684906"/>
                      <a:pt x="1117763" y="691165"/>
                      <a:pt x="1108821" y="694741"/>
                    </a:cubicBezTo>
                    <a:cubicBezTo>
                      <a:pt x="1107033" y="694741"/>
                      <a:pt x="1105244" y="692953"/>
                      <a:pt x="1107033" y="691165"/>
                    </a:cubicBezTo>
                    <a:cubicBezTo>
                      <a:pt x="1113292" y="686694"/>
                      <a:pt x="1119552" y="682223"/>
                      <a:pt x="1124917" y="677753"/>
                    </a:cubicBezTo>
                    <a:lnTo>
                      <a:pt x="1124023" y="677753"/>
                    </a:lnTo>
                    <a:cubicBezTo>
                      <a:pt x="1122234" y="677753"/>
                      <a:pt x="1122234" y="675965"/>
                      <a:pt x="1122234" y="674176"/>
                    </a:cubicBezTo>
                    <a:cubicBezTo>
                      <a:pt x="1099879" y="670600"/>
                      <a:pt x="1083783" y="685800"/>
                      <a:pt x="1068582" y="699212"/>
                    </a:cubicBezTo>
                    <a:cubicBezTo>
                      <a:pt x="1065005" y="701000"/>
                      <a:pt x="1061428" y="697424"/>
                      <a:pt x="1060534" y="697424"/>
                    </a:cubicBezTo>
                    <a:cubicBezTo>
                      <a:pt x="1035496" y="705471"/>
                      <a:pt x="1016718" y="727824"/>
                      <a:pt x="991680" y="737660"/>
                    </a:cubicBezTo>
                    <a:lnTo>
                      <a:pt x="991680" y="734083"/>
                    </a:lnTo>
                    <a:cubicBezTo>
                      <a:pt x="981843" y="737660"/>
                      <a:pt x="972007" y="743919"/>
                      <a:pt x="961277" y="745707"/>
                    </a:cubicBezTo>
                    <a:cubicBezTo>
                      <a:pt x="946075" y="749283"/>
                      <a:pt x="932662" y="747495"/>
                      <a:pt x="919249" y="747495"/>
                    </a:cubicBezTo>
                    <a:cubicBezTo>
                      <a:pt x="898682" y="749283"/>
                      <a:pt x="878115" y="753754"/>
                      <a:pt x="857548" y="758225"/>
                    </a:cubicBezTo>
                    <a:cubicBezTo>
                      <a:pt x="856654" y="758225"/>
                      <a:pt x="856654" y="758225"/>
                      <a:pt x="855760" y="759119"/>
                    </a:cubicBezTo>
                    <a:cubicBezTo>
                      <a:pt x="845029" y="761801"/>
                      <a:pt x="834299" y="766272"/>
                      <a:pt x="824462" y="771637"/>
                    </a:cubicBezTo>
                    <a:lnTo>
                      <a:pt x="820885" y="775213"/>
                    </a:lnTo>
                    <a:cubicBezTo>
                      <a:pt x="817309" y="778790"/>
                      <a:pt x="813732" y="783261"/>
                      <a:pt x="809261" y="785049"/>
                    </a:cubicBezTo>
                    <a:cubicBezTo>
                      <a:pt x="798530" y="790414"/>
                      <a:pt x="790482" y="799355"/>
                      <a:pt x="781540" y="807402"/>
                    </a:cubicBezTo>
                    <a:cubicBezTo>
                      <a:pt x="780646" y="808296"/>
                      <a:pt x="779752" y="808296"/>
                      <a:pt x="778858" y="808296"/>
                    </a:cubicBezTo>
                    <a:cubicBezTo>
                      <a:pt x="769915" y="817238"/>
                      <a:pt x="760973" y="826179"/>
                      <a:pt x="752031" y="834226"/>
                    </a:cubicBezTo>
                    <a:cubicBezTo>
                      <a:pt x="751137" y="835120"/>
                      <a:pt x="748454" y="835120"/>
                      <a:pt x="746666" y="835120"/>
                    </a:cubicBezTo>
                    <a:cubicBezTo>
                      <a:pt x="746666" y="834226"/>
                      <a:pt x="747560" y="834226"/>
                      <a:pt x="747560" y="833332"/>
                    </a:cubicBezTo>
                    <a:cubicBezTo>
                      <a:pt x="749349" y="830650"/>
                      <a:pt x="750243" y="828861"/>
                      <a:pt x="752031" y="826179"/>
                    </a:cubicBezTo>
                    <a:lnTo>
                      <a:pt x="757396" y="818132"/>
                    </a:lnTo>
                    <a:cubicBezTo>
                      <a:pt x="760079" y="814555"/>
                      <a:pt x="761868" y="810979"/>
                      <a:pt x="764550" y="808296"/>
                    </a:cubicBezTo>
                    <a:cubicBezTo>
                      <a:pt x="765444" y="807402"/>
                      <a:pt x="765444" y="806508"/>
                      <a:pt x="764550" y="806508"/>
                    </a:cubicBezTo>
                    <a:cubicBezTo>
                      <a:pt x="763656" y="805614"/>
                      <a:pt x="762762" y="805614"/>
                      <a:pt x="761868" y="805614"/>
                    </a:cubicBezTo>
                    <a:cubicBezTo>
                      <a:pt x="769915" y="797567"/>
                      <a:pt x="780646" y="790414"/>
                      <a:pt x="790482" y="784155"/>
                    </a:cubicBezTo>
                    <a:cubicBezTo>
                      <a:pt x="789588" y="784155"/>
                      <a:pt x="787800" y="783261"/>
                      <a:pt x="788694" y="782366"/>
                    </a:cubicBezTo>
                    <a:cubicBezTo>
                      <a:pt x="789588" y="780578"/>
                      <a:pt x="790482" y="779684"/>
                      <a:pt x="791377" y="777896"/>
                    </a:cubicBezTo>
                    <a:cubicBezTo>
                      <a:pt x="791377" y="777002"/>
                      <a:pt x="791377" y="777002"/>
                      <a:pt x="792271" y="776107"/>
                    </a:cubicBezTo>
                    <a:cubicBezTo>
                      <a:pt x="792271" y="775213"/>
                      <a:pt x="791377" y="775213"/>
                      <a:pt x="791377" y="774319"/>
                    </a:cubicBezTo>
                    <a:lnTo>
                      <a:pt x="783329" y="779684"/>
                    </a:lnTo>
                    <a:cubicBezTo>
                      <a:pt x="778858" y="783261"/>
                      <a:pt x="776175" y="790414"/>
                      <a:pt x="769915" y="790414"/>
                    </a:cubicBezTo>
                    <a:lnTo>
                      <a:pt x="767233" y="790414"/>
                    </a:lnTo>
                    <a:cubicBezTo>
                      <a:pt x="766339" y="790414"/>
                      <a:pt x="765444" y="790414"/>
                      <a:pt x="765444" y="789519"/>
                    </a:cubicBezTo>
                    <a:lnTo>
                      <a:pt x="765444" y="788625"/>
                    </a:lnTo>
                    <a:cubicBezTo>
                      <a:pt x="765444" y="787731"/>
                      <a:pt x="766339" y="787731"/>
                      <a:pt x="766339" y="786837"/>
                    </a:cubicBezTo>
                    <a:cubicBezTo>
                      <a:pt x="766339" y="785943"/>
                      <a:pt x="767233" y="785943"/>
                      <a:pt x="767233" y="785049"/>
                    </a:cubicBezTo>
                    <a:cubicBezTo>
                      <a:pt x="767233" y="785049"/>
                      <a:pt x="767233" y="784155"/>
                      <a:pt x="768127" y="784155"/>
                    </a:cubicBezTo>
                    <a:cubicBezTo>
                      <a:pt x="768127" y="783261"/>
                      <a:pt x="769021" y="782366"/>
                      <a:pt x="769021" y="782366"/>
                    </a:cubicBezTo>
                    <a:cubicBezTo>
                      <a:pt x="769021" y="781472"/>
                      <a:pt x="769915" y="781472"/>
                      <a:pt x="769915" y="780578"/>
                    </a:cubicBezTo>
                    <a:cubicBezTo>
                      <a:pt x="770810" y="779684"/>
                      <a:pt x="771704" y="777896"/>
                      <a:pt x="771704" y="777002"/>
                    </a:cubicBezTo>
                    <a:cubicBezTo>
                      <a:pt x="771704" y="776107"/>
                      <a:pt x="772598" y="776107"/>
                      <a:pt x="772598" y="775213"/>
                    </a:cubicBezTo>
                    <a:cubicBezTo>
                      <a:pt x="773492" y="774319"/>
                      <a:pt x="773492" y="773425"/>
                      <a:pt x="774387" y="772531"/>
                    </a:cubicBezTo>
                    <a:cubicBezTo>
                      <a:pt x="775281" y="770743"/>
                      <a:pt x="774387" y="769849"/>
                      <a:pt x="773492" y="769849"/>
                    </a:cubicBezTo>
                    <a:cubicBezTo>
                      <a:pt x="776175" y="765378"/>
                      <a:pt x="780646" y="762695"/>
                      <a:pt x="785117" y="760013"/>
                    </a:cubicBezTo>
                    <a:lnTo>
                      <a:pt x="784223" y="760013"/>
                    </a:lnTo>
                    <a:cubicBezTo>
                      <a:pt x="790482" y="756437"/>
                      <a:pt x="797636" y="752860"/>
                      <a:pt x="803895" y="749283"/>
                    </a:cubicBezTo>
                    <a:lnTo>
                      <a:pt x="806578" y="746601"/>
                    </a:lnTo>
                    <a:cubicBezTo>
                      <a:pt x="796742" y="750178"/>
                      <a:pt x="788694" y="754648"/>
                      <a:pt x="779752" y="760013"/>
                    </a:cubicBezTo>
                    <a:cubicBezTo>
                      <a:pt x="779752" y="760013"/>
                      <a:pt x="777963" y="760907"/>
                      <a:pt x="777069" y="761801"/>
                    </a:cubicBezTo>
                    <a:cubicBezTo>
                      <a:pt x="777069" y="761801"/>
                      <a:pt x="775281" y="762695"/>
                      <a:pt x="772598" y="760013"/>
                    </a:cubicBezTo>
                    <a:lnTo>
                      <a:pt x="772598" y="759119"/>
                    </a:lnTo>
                    <a:cubicBezTo>
                      <a:pt x="774387" y="755542"/>
                      <a:pt x="779752" y="753754"/>
                      <a:pt x="782434" y="751072"/>
                    </a:cubicBezTo>
                    <a:cubicBezTo>
                      <a:pt x="784223" y="751072"/>
                      <a:pt x="786011" y="751072"/>
                      <a:pt x="786011" y="752860"/>
                    </a:cubicBezTo>
                    <a:cubicBezTo>
                      <a:pt x="840558" y="710836"/>
                      <a:pt x="914778" y="720671"/>
                      <a:pt x="977372" y="699212"/>
                    </a:cubicBezTo>
                    <a:cubicBezTo>
                      <a:pt x="982738" y="695635"/>
                      <a:pt x="987209" y="692059"/>
                      <a:pt x="992574" y="689377"/>
                    </a:cubicBezTo>
                    <a:cubicBezTo>
                      <a:pt x="1000622" y="685800"/>
                      <a:pt x="1007775" y="677753"/>
                      <a:pt x="1017612" y="672388"/>
                    </a:cubicBezTo>
                    <a:cubicBezTo>
                      <a:pt x="1031025" y="662553"/>
                      <a:pt x="1040861" y="650035"/>
                      <a:pt x="1046227" y="633940"/>
                    </a:cubicBezTo>
                    <a:cubicBezTo>
                      <a:pt x="1046227" y="632152"/>
                      <a:pt x="1044438" y="630364"/>
                      <a:pt x="1044438" y="630364"/>
                    </a:cubicBezTo>
                    <a:cubicBezTo>
                      <a:pt x="1022083" y="653611"/>
                      <a:pt x="997045" y="672388"/>
                      <a:pt x="970219" y="685800"/>
                    </a:cubicBezTo>
                    <a:cubicBezTo>
                      <a:pt x="934450" y="704577"/>
                      <a:pt x="895999" y="701000"/>
                      <a:pt x="858442" y="706365"/>
                    </a:cubicBezTo>
                    <a:cubicBezTo>
                      <a:pt x="860231" y="702789"/>
                      <a:pt x="863808" y="702789"/>
                      <a:pt x="866490" y="702789"/>
                    </a:cubicBezTo>
                    <a:cubicBezTo>
                      <a:pt x="866490" y="697424"/>
                      <a:pt x="870067" y="695635"/>
                      <a:pt x="873644" y="692953"/>
                    </a:cubicBezTo>
                    <a:lnTo>
                      <a:pt x="879009" y="692953"/>
                    </a:lnTo>
                    <a:cubicBezTo>
                      <a:pt x="880798" y="692953"/>
                      <a:pt x="880798" y="689377"/>
                      <a:pt x="882586" y="689377"/>
                    </a:cubicBezTo>
                    <a:cubicBezTo>
                      <a:pt x="886163" y="689377"/>
                      <a:pt x="891528" y="687588"/>
                      <a:pt x="889740" y="687588"/>
                    </a:cubicBezTo>
                    <a:cubicBezTo>
                      <a:pt x="884374" y="680435"/>
                      <a:pt x="874538" y="692953"/>
                      <a:pt x="866490" y="687588"/>
                    </a:cubicBezTo>
                    <a:cubicBezTo>
                      <a:pt x="870067" y="684012"/>
                      <a:pt x="868279" y="679541"/>
                      <a:pt x="871855" y="677753"/>
                    </a:cubicBezTo>
                    <a:lnTo>
                      <a:pt x="879009" y="677753"/>
                    </a:lnTo>
                    <a:cubicBezTo>
                      <a:pt x="879009" y="674176"/>
                      <a:pt x="882586" y="670600"/>
                      <a:pt x="882586" y="670600"/>
                    </a:cubicBezTo>
                    <a:cubicBezTo>
                      <a:pt x="907624" y="655400"/>
                      <a:pt x="931768" y="643776"/>
                      <a:pt x="955017" y="630364"/>
                    </a:cubicBezTo>
                    <a:cubicBezTo>
                      <a:pt x="949652" y="630364"/>
                      <a:pt x="946969" y="635729"/>
                      <a:pt x="941604" y="632152"/>
                    </a:cubicBezTo>
                    <a:cubicBezTo>
                      <a:pt x="945181" y="632152"/>
                      <a:pt x="941604" y="626787"/>
                      <a:pt x="945181" y="626787"/>
                    </a:cubicBezTo>
                    <a:cubicBezTo>
                      <a:pt x="963959" y="621422"/>
                      <a:pt x="979161" y="611587"/>
                      <a:pt x="997939" y="604434"/>
                    </a:cubicBezTo>
                    <a:cubicBezTo>
                      <a:pt x="990785" y="604434"/>
                      <a:pt x="986314" y="609799"/>
                      <a:pt x="979161" y="604434"/>
                    </a:cubicBezTo>
                    <a:cubicBezTo>
                      <a:pt x="982738" y="602646"/>
                      <a:pt x="984526" y="599069"/>
                      <a:pt x="988997" y="599069"/>
                    </a:cubicBezTo>
                    <a:lnTo>
                      <a:pt x="988997" y="593704"/>
                    </a:lnTo>
                    <a:cubicBezTo>
                      <a:pt x="988997" y="591916"/>
                      <a:pt x="990785" y="591916"/>
                      <a:pt x="992574" y="591916"/>
                    </a:cubicBezTo>
                    <a:cubicBezTo>
                      <a:pt x="990785" y="591916"/>
                      <a:pt x="988997" y="590128"/>
                      <a:pt x="988997" y="590128"/>
                    </a:cubicBezTo>
                    <a:cubicBezTo>
                      <a:pt x="990785" y="586551"/>
                      <a:pt x="996151" y="588340"/>
                      <a:pt x="998833" y="584763"/>
                    </a:cubicBezTo>
                    <a:cubicBezTo>
                      <a:pt x="997045" y="584763"/>
                      <a:pt x="993468" y="584763"/>
                      <a:pt x="993468" y="582975"/>
                    </a:cubicBezTo>
                    <a:cubicBezTo>
                      <a:pt x="998833" y="575822"/>
                      <a:pt x="1006881" y="574928"/>
                      <a:pt x="1015823" y="573139"/>
                    </a:cubicBezTo>
                    <a:cubicBezTo>
                      <a:pt x="1014035" y="569563"/>
                      <a:pt x="1008670" y="573139"/>
                      <a:pt x="1008670" y="569563"/>
                    </a:cubicBezTo>
                    <a:cubicBezTo>
                      <a:pt x="1008670" y="567774"/>
                      <a:pt x="1010458" y="567774"/>
                      <a:pt x="1012247" y="567774"/>
                    </a:cubicBezTo>
                    <a:lnTo>
                      <a:pt x="1008670" y="567774"/>
                    </a:lnTo>
                    <a:cubicBezTo>
                      <a:pt x="1005093" y="565986"/>
                      <a:pt x="1006881" y="562410"/>
                      <a:pt x="1006881" y="560621"/>
                    </a:cubicBezTo>
                    <a:cubicBezTo>
                      <a:pt x="1016718" y="548998"/>
                      <a:pt x="1016718" y="533797"/>
                      <a:pt x="1022083" y="520385"/>
                    </a:cubicBezTo>
                    <a:cubicBezTo>
                      <a:pt x="1020294" y="520385"/>
                      <a:pt x="1018506" y="520385"/>
                      <a:pt x="1018506" y="518597"/>
                    </a:cubicBezTo>
                    <a:cubicBezTo>
                      <a:pt x="1001516" y="537374"/>
                      <a:pt x="974690" y="543633"/>
                      <a:pt x="949652" y="550786"/>
                    </a:cubicBezTo>
                    <a:lnTo>
                      <a:pt x="938027" y="550786"/>
                    </a:lnTo>
                    <a:cubicBezTo>
                      <a:pt x="929979" y="554362"/>
                      <a:pt x="917460" y="554362"/>
                      <a:pt x="909412" y="548998"/>
                    </a:cubicBezTo>
                    <a:cubicBezTo>
                      <a:pt x="902259" y="545421"/>
                      <a:pt x="899576" y="540950"/>
                      <a:pt x="892422" y="535586"/>
                    </a:cubicBezTo>
                    <a:cubicBezTo>
                      <a:pt x="879009" y="527538"/>
                      <a:pt x="865596" y="520385"/>
                      <a:pt x="850394" y="515021"/>
                    </a:cubicBezTo>
                    <a:cubicBezTo>
                      <a:pt x="808367" y="501609"/>
                      <a:pt x="764550" y="494456"/>
                      <a:pt x="720734" y="496244"/>
                    </a:cubicBezTo>
                    <a:cubicBezTo>
                      <a:pt x="739512" y="486408"/>
                      <a:pt x="760079" y="485514"/>
                      <a:pt x="779752" y="479255"/>
                    </a:cubicBezTo>
                    <a:cubicBezTo>
                      <a:pt x="808367" y="471208"/>
                      <a:pt x="835193" y="460479"/>
                      <a:pt x="865596" y="462267"/>
                    </a:cubicBezTo>
                    <a:cubicBezTo>
                      <a:pt x="860231" y="460479"/>
                      <a:pt x="853971" y="462267"/>
                      <a:pt x="848606" y="462267"/>
                    </a:cubicBezTo>
                    <a:cubicBezTo>
                      <a:pt x="825357" y="460479"/>
                      <a:pt x="801213" y="467632"/>
                      <a:pt x="776175" y="472102"/>
                    </a:cubicBezTo>
                    <a:cubicBezTo>
                      <a:pt x="759185" y="475679"/>
                      <a:pt x="743983" y="481938"/>
                      <a:pt x="726993" y="485514"/>
                    </a:cubicBezTo>
                    <a:cubicBezTo>
                      <a:pt x="717157" y="489091"/>
                      <a:pt x="711792" y="498926"/>
                      <a:pt x="700167" y="497138"/>
                    </a:cubicBezTo>
                    <a:lnTo>
                      <a:pt x="700167" y="491773"/>
                    </a:lnTo>
                    <a:cubicBezTo>
                      <a:pt x="717157" y="471208"/>
                      <a:pt x="737724" y="451537"/>
                      <a:pt x="764550" y="449749"/>
                    </a:cubicBezTo>
                    <a:cubicBezTo>
                      <a:pt x="794953" y="444384"/>
                      <a:pt x="823568" y="449749"/>
                      <a:pt x="853971" y="453325"/>
                    </a:cubicBezTo>
                    <a:cubicBezTo>
                      <a:pt x="876327" y="455114"/>
                      <a:pt x="895999" y="460479"/>
                      <a:pt x="918354" y="464949"/>
                    </a:cubicBezTo>
                    <a:cubicBezTo>
                      <a:pt x="926402" y="464949"/>
                      <a:pt x="928191" y="478361"/>
                      <a:pt x="935344" y="480149"/>
                    </a:cubicBezTo>
                    <a:cubicBezTo>
                      <a:pt x="945181" y="483726"/>
                      <a:pt x="955911" y="480149"/>
                      <a:pt x="965748" y="487302"/>
                    </a:cubicBezTo>
                    <a:cubicBezTo>
                      <a:pt x="965748" y="483726"/>
                      <a:pt x="963959" y="480149"/>
                      <a:pt x="965748" y="477467"/>
                    </a:cubicBezTo>
                    <a:cubicBezTo>
                      <a:pt x="972901" y="470314"/>
                      <a:pt x="980949" y="479255"/>
                      <a:pt x="988103" y="475679"/>
                    </a:cubicBezTo>
                    <a:cubicBezTo>
                      <a:pt x="1001516" y="467632"/>
                      <a:pt x="976478" y="452431"/>
                      <a:pt x="969324" y="439913"/>
                    </a:cubicBezTo>
                    <a:cubicBezTo>
                      <a:pt x="969324" y="438125"/>
                      <a:pt x="971113" y="436337"/>
                      <a:pt x="971113" y="436337"/>
                    </a:cubicBezTo>
                    <a:cubicBezTo>
                      <a:pt x="984526" y="447961"/>
                      <a:pt x="994362" y="461373"/>
                      <a:pt x="1011352" y="470314"/>
                    </a:cubicBezTo>
                    <a:cubicBezTo>
                      <a:pt x="1019400" y="473890"/>
                      <a:pt x="1039967" y="478361"/>
                      <a:pt x="1036390" y="468526"/>
                    </a:cubicBezTo>
                    <a:cubicBezTo>
                      <a:pt x="1028342" y="449749"/>
                      <a:pt x="1011352" y="434549"/>
                      <a:pt x="997045" y="417560"/>
                    </a:cubicBezTo>
                    <a:lnTo>
                      <a:pt x="997045" y="410407"/>
                    </a:lnTo>
                    <a:cubicBezTo>
                      <a:pt x="993468" y="410407"/>
                      <a:pt x="993468" y="408619"/>
                      <a:pt x="991680" y="406831"/>
                    </a:cubicBezTo>
                    <a:lnTo>
                      <a:pt x="991680" y="399677"/>
                    </a:lnTo>
                    <a:cubicBezTo>
                      <a:pt x="984526" y="396101"/>
                      <a:pt x="986314" y="389842"/>
                      <a:pt x="983632" y="384477"/>
                    </a:cubicBezTo>
                    <a:cubicBezTo>
                      <a:pt x="978267" y="376430"/>
                      <a:pt x="981843" y="363912"/>
                      <a:pt x="978267" y="354077"/>
                    </a:cubicBezTo>
                    <a:cubicBezTo>
                      <a:pt x="974690" y="344241"/>
                      <a:pt x="972901" y="335300"/>
                      <a:pt x="971113" y="325464"/>
                    </a:cubicBezTo>
                    <a:cubicBezTo>
                      <a:pt x="965748" y="296852"/>
                      <a:pt x="959488" y="271816"/>
                      <a:pt x="955911" y="244098"/>
                    </a:cubicBezTo>
                    <a:cubicBezTo>
                      <a:pt x="952334" y="211910"/>
                      <a:pt x="974690" y="186874"/>
                      <a:pt x="989891" y="158262"/>
                    </a:cubicBezTo>
                    <a:cubicBezTo>
                      <a:pt x="1001516" y="137696"/>
                      <a:pt x="1014929" y="118026"/>
                      <a:pt x="1037284" y="104614"/>
                    </a:cubicBezTo>
                    <a:cubicBezTo>
                      <a:pt x="1042650" y="84049"/>
                      <a:pt x="1056063" y="67060"/>
                      <a:pt x="1069476" y="50966"/>
                    </a:cubicBezTo>
                    <a:cubicBezTo>
                      <a:pt x="1082889" y="34871"/>
                      <a:pt x="1105244" y="24142"/>
                      <a:pt x="1121340" y="16989"/>
                    </a:cubicBezTo>
                    <a:cubicBezTo>
                      <a:pt x="1144590" y="6259"/>
                      <a:pt x="1166051" y="0"/>
                      <a:pt x="1166051" y="0"/>
                    </a:cubicBezTo>
                    <a:lnTo>
                      <a:pt x="0" y="0"/>
                    </a:lnTo>
                    <a:lnTo>
                      <a:pt x="0" y="894133"/>
                    </a:lnTo>
                    <a:lnTo>
                      <a:pt x="828933" y="894133"/>
                    </a:lnTo>
                    <a:cubicBezTo>
                      <a:pt x="861125" y="870886"/>
                      <a:pt x="893317" y="860156"/>
                      <a:pt x="938027" y="837803"/>
                    </a:cubicBezTo>
                    <a:cubicBezTo>
                      <a:pt x="959488" y="828861"/>
                      <a:pt x="1007775" y="806508"/>
                      <a:pt x="1023871" y="790414"/>
                    </a:cubicBezTo>
                    <a:moveTo>
                      <a:pt x="764550" y="668812"/>
                    </a:moveTo>
                    <a:cubicBezTo>
                      <a:pt x="760973" y="668812"/>
                      <a:pt x="754714" y="670600"/>
                      <a:pt x="756502" y="667023"/>
                    </a:cubicBezTo>
                    <a:cubicBezTo>
                      <a:pt x="758291" y="658976"/>
                      <a:pt x="769915" y="658976"/>
                      <a:pt x="777069" y="655400"/>
                    </a:cubicBezTo>
                    <a:cubicBezTo>
                      <a:pt x="780646" y="653611"/>
                      <a:pt x="785117" y="650035"/>
                      <a:pt x="788694" y="651823"/>
                    </a:cubicBezTo>
                    <a:cubicBezTo>
                      <a:pt x="792271" y="657188"/>
                      <a:pt x="796742" y="655400"/>
                      <a:pt x="800319" y="658976"/>
                    </a:cubicBezTo>
                    <a:cubicBezTo>
                      <a:pt x="789588" y="668812"/>
                      <a:pt x="776175" y="664341"/>
                      <a:pt x="764550" y="668812"/>
                    </a:cubicBezTo>
                    <a:moveTo>
                      <a:pt x="505229" y="632152"/>
                    </a:moveTo>
                    <a:cubicBezTo>
                      <a:pt x="505229" y="632152"/>
                      <a:pt x="503441" y="630364"/>
                      <a:pt x="503441" y="628576"/>
                    </a:cubicBezTo>
                    <a:cubicBezTo>
                      <a:pt x="525796" y="599963"/>
                      <a:pt x="541892" y="573139"/>
                      <a:pt x="557988" y="542739"/>
                    </a:cubicBezTo>
                    <a:cubicBezTo>
                      <a:pt x="580343" y="531115"/>
                      <a:pt x="598227" y="514126"/>
                      <a:pt x="615217" y="495350"/>
                    </a:cubicBezTo>
                    <a:cubicBezTo>
                      <a:pt x="643832" y="464949"/>
                      <a:pt x="674235" y="438125"/>
                      <a:pt x="710003" y="421137"/>
                    </a:cubicBezTo>
                    <a:cubicBezTo>
                      <a:pt x="723416" y="415772"/>
                      <a:pt x="740406" y="417560"/>
                      <a:pt x="753820" y="422925"/>
                    </a:cubicBezTo>
                    <a:cubicBezTo>
                      <a:pt x="748454" y="430078"/>
                      <a:pt x="740406" y="428290"/>
                      <a:pt x="733253" y="432760"/>
                    </a:cubicBezTo>
                    <a:cubicBezTo>
                      <a:pt x="731464" y="432760"/>
                      <a:pt x="729676" y="432760"/>
                      <a:pt x="727888" y="430972"/>
                    </a:cubicBezTo>
                    <a:cubicBezTo>
                      <a:pt x="729676" y="429184"/>
                      <a:pt x="729676" y="427396"/>
                      <a:pt x="729676" y="425607"/>
                    </a:cubicBezTo>
                    <a:cubicBezTo>
                      <a:pt x="712686" y="444384"/>
                      <a:pt x="689436" y="452431"/>
                      <a:pt x="676023" y="474785"/>
                    </a:cubicBezTo>
                    <a:cubicBezTo>
                      <a:pt x="666187" y="491773"/>
                      <a:pt x="659033" y="513232"/>
                      <a:pt x="637572" y="518597"/>
                    </a:cubicBezTo>
                    <a:cubicBezTo>
                      <a:pt x="630419" y="520385"/>
                      <a:pt x="639361" y="513232"/>
                      <a:pt x="635784" y="515021"/>
                    </a:cubicBezTo>
                    <a:cubicBezTo>
                      <a:pt x="583025" y="547209"/>
                      <a:pt x="546363" y="586551"/>
                      <a:pt x="505229" y="632152"/>
                    </a:cubicBezTo>
                    <a:moveTo>
                      <a:pt x="645620" y="520385"/>
                    </a:moveTo>
                    <a:cubicBezTo>
                      <a:pt x="643832" y="523962"/>
                      <a:pt x="642043" y="523962"/>
                      <a:pt x="640255" y="527538"/>
                    </a:cubicBezTo>
                    <a:cubicBezTo>
                      <a:pt x="638466" y="531115"/>
                      <a:pt x="636678" y="532903"/>
                      <a:pt x="633101" y="534692"/>
                    </a:cubicBezTo>
                    <a:cubicBezTo>
                      <a:pt x="631313" y="534692"/>
                      <a:pt x="629524" y="534692"/>
                      <a:pt x="629524" y="532903"/>
                    </a:cubicBezTo>
                    <a:cubicBezTo>
                      <a:pt x="631313" y="525750"/>
                      <a:pt x="636678" y="519491"/>
                      <a:pt x="642938" y="517703"/>
                    </a:cubicBezTo>
                    <a:cubicBezTo>
                      <a:pt x="645620" y="516809"/>
                      <a:pt x="645620" y="518597"/>
                      <a:pt x="645620" y="520385"/>
                    </a:cubicBezTo>
                    <a:moveTo>
                      <a:pt x="724311" y="773425"/>
                    </a:moveTo>
                    <a:cubicBezTo>
                      <a:pt x="723416" y="775213"/>
                      <a:pt x="721628" y="777002"/>
                      <a:pt x="719840" y="778790"/>
                    </a:cubicBezTo>
                    <a:cubicBezTo>
                      <a:pt x="721628" y="778790"/>
                      <a:pt x="723416" y="780578"/>
                      <a:pt x="721628" y="781472"/>
                    </a:cubicBezTo>
                    <a:cubicBezTo>
                      <a:pt x="718051" y="785049"/>
                      <a:pt x="713580" y="788625"/>
                      <a:pt x="709109" y="790414"/>
                    </a:cubicBezTo>
                    <a:lnTo>
                      <a:pt x="706426" y="790414"/>
                    </a:lnTo>
                    <a:cubicBezTo>
                      <a:pt x="704638" y="792202"/>
                      <a:pt x="701955" y="793990"/>
                      <a:pt x="700167" y="796673"/>
                    </a:cubicBezTo>
                    <a:cubicBezTo>
                      <a:pt x="698379" y="798461"/>
                      <a:pt x="688542" y="797567"/>
                      <a:pt x="691225" y="794884"/>
                    </a:cubicBezTo>
                    <a:cubicBezTo>
                      <a:pt x="695696" y="791308"/>
                      <a:pt x="699273" y="786837"/>
                      <a:pt x="703744" y="783261"/>
                    </a:cubicBezTo>
                    <a:cubicBezTo>
                      <a:pt x="706426" y="781472"/>
                      <a:pt x="709109" y="778790"/>
                      <a:pt x="710898" y="776107"/>
                    </a:cubicBezTo>
                    <a:cubicBezTo>
                      <a:pt x="711792" y="774319"/>
                      <a:pt x="712686" y="773425"/>
                      <a:pt x="714474" y="772531"/>
                    </a:cubicBezTo>
                    <a:cubicBezTo>
                      <a:pt x="717157" y="770743"/>
                      <a:pt x="726099" y="769849"/>
                      <a:pt x="724311" y="773425"/>
                    </a:cubicBezTo>
                    <a:moveTo>
                      <a:pt x="693908" y="760013"/>
                    </a:moveTo>
                    <a:cubicBezTo>
                      <a:pt x="686754" y="764484"/>
                      <a:pt x="680494" y="768954"/>
                      <a:pt x="674235" y="773425"/>
                    </a:cubicBezTo>
                    <a:cubicBezTo>
                      <a:pt x="667081" y="777896"/>
                      <a:pt x="659033" y="780578"/>
                      <a:pt x="651880" y="784155"/>
                    </a:cubicBezTo>
                    <a:cubicBezTo>
                      <a:pt x="650985" y="783261"/>
                      <a:pt x="650091" y="783261"/>
                      <a:pt x="649197" y="783261"/>
                    </a:cubicBezTo>
                    <a:cubicBezTo>
                      <a:pt x="642938" y="786837"/>
                      <a:pt x="637572" y="791308"/>
                      <a:pt x="632207" y="796673"/>
                    </a:cubicBezTo>
                    <a:lnTo>
                      <a:pt x="629524" y="799355"/>
                    </a:lnTo>
                    <a:lnTo>
                      <a:pt x="626842" y="802037"/>
                    </a:lnTo>
                    <a:lnTo>
                      <a:pt x="623265" y="805614"/>
                    </a:lnTo>
                    <a:cubicBezTo>
                      <a:pt x="622371" y="806508"/>
                      <a:pt x="622371" y="807402"/>
                      <a:pt x="620582" y="808296"/>
                    </a:cubicBezTo>
                    <a:cubicBezTo>
                      <a:pt x="619688" y="809190"/>
                      <a:pt x="617005" y="809190"/>
                      <a:pt x="617005" y="807402"/>
                    </a:cubicBezTo>
                    <a:cubicBezTo>
                      <a:pt x="616111" y="808296"/>
                      <a:pt x="615217" y="808296"/>
                      <a:pt x="614323" y="809190"/>
                    </a:cubicBezTo>
                    <a:cubicBezTo>
                      <a:pt x="613429" y="810085"/>
                      <a:pt x="612534" y="810085"/>
                      <a:pt x="611640" y="810979"/>
                    </a:cubicBezTo>
                    <a:lnTo>
                      <a:pt x="609852" y="810979"/>
                    </a:lnTo>
                    <a:cubicBezTo>
                      <a:pt x="608063" y="812767"/>
                      <a:pt x="605381" y="814555"/>
                      <a:pt x="603592" y="816343"/>
                    </a:cubicBezTo>
                    <a:cubicBezTo>
                      <a:pt x="600015" y="819920"/>
                      <a:pt x="596439" y="822602"/>
                      <a:pt x="593756" y="827073"/>
                    </a:cubicBezTo>
                    <a:lnTo>
                      <a:pt x="593756" y="827967"/>
                    </a:lnTo>
                    <a:lnTo>
                      <a:pt x="592862" y="828861"/>
                    </a:lnTo>
                    <a:cubicBezTo>
                      <a:pt x="592862" y="828861"/>
                      <a:pt x="592862" y="829755"/>
                      <a:pt x="591968" y="829755"/>
                    </a:cubicBezTo>
                    <a:cubicBezTo>
                      <a:pt x="591968" y="830650"/>
                      <a:pt x="591073" y="830650"/>
                      <a:pt x="591073" y="831544"/>
                    </a:cubicBezTo>
                    <a:cubicBezTo>
                      <a:pt x="591073" y="831544"/>
                      <a:pt x="590179" y="832438"/>
                      <a:pt x="589285" y="832438"/>
                    </a:cubicBezTo>
                    <a:lnTo>
                      <a:pt x="588391" y="831544"/>
                    </a:lnTo>
                    <a:cubicBezTo>
                      <a:pt x="588391" y="831544"/>
                      <a:pt x="588391" y="830650"/>
                      <a:pt x="587496" y="830650"/>
                    </a:cubicBezTo>
                    <a:cubicBezTo>
                      <a:pt x="586602" y="829755"/>
                      <a:pt x="586602" y="828861"/>
                      <a:pt x="585708" y="827967"/>
                    </a:cubicBezTo>
                    <a:lnTo>
                      <a:pt x="585708" y="827073"/>
                    </a:lnTo>
                    <a:cubicBezTo>
                      <a:pt x="587496" y="825285"/>
                      <a:pt x="589285" y="823497"/>
                      <a:pt x="591073" y="820814"/>
                    </a:cubicBezTo>
                    <a:cubicBezTo>
                      <a:pt x="591968" y="819920"/>
                      <a:pt x="591968" y="819026"/>
                      <a:pt x="592862" y="819026"/>
                    </a:cubicBezTo>
                    <a:cubicBezTo>
                      <a:pt x="593756" y="818132"/>
                      <a:pt x="594650" y="816343"/>
                      <a:pt x="595544" y="815449"/>
                    </a:cubicBezTo>
                    <a:cubicBezTo>
                      <a:pt x="595544" y="814555"/>
                      <a:pt x="596439" y="814555"/>
                      <a:pt x="596439" y="813661"/>
                    </a:cubicBezTo>
                    <a:cubicBezTo>
                      <a:pt x="598227" y="810979"/>
                      <a:pt x="600015" y="809190"/>
                      <a:pt x="601804" y="806508"/>
                    </a:cubicBezTo>
                    <a:lnTo>
                      <a:pt x="602698" y="805614"/>
                    </a:lnTo>
                    <a:cubicBezTo>
                      <a:pt x="603592" y="804720"/>
                      <a:pt x="604486" y="802931"/>
                      <a:pt x="605381" y="802037"/>
                    </a:cubicBezTo>
                    <a:cubicBezTo>
                      <a:pt x="606275" y="801143"/>
                      <a:pt x="606275" y="800249"/>
                      <a:pt x="607169" y="798461"/>
                    </a:cubicBezTo>
                    <a:lnTo>
                      <a:pt x="607169" y="797567"/>
                    </a:lnTo>
                    <a:cubicBezTo>
                      <a:pt x="608063" y="795778"/>
                      <a:pt x="608063" y="794884"/>
                      <a:pt x="608958" y="793990"/>
                    </a:cubicBezTo>
                    <a:lnTo>
                      <a:pt x="608958" y="793096"/>
                    </a:lnTo>
                    <a:cubicBezTo>
                      <a:pt x="608958" y="792202"/>
                      <a:pt x="608958" y="792202"/>
                      <a:pt x="609852" y="791308"/>
                    </a:cubicBezTo>
                    <a:cubicBezTo>
                      <a:pt x="609852" y="790414"/>
                      <a:pt x="609852" y="789519"/>
                      <a:pt x="610746" y="788625"/>
                    </a:cubicBezTo>
                    <a:lnTo>
                      <a:pt x="610746" y="787731"/>
                    </a:lnTo>
                    <a:cubicBezTo>
                      <a:pt x="612534" y="784155"/>
                      <a:pt x="615217" y="781472"/>
                      <a:pt x="617900" y="778790"/>
                    </a:cubicBezTo>
                    <a:lnTo>
                      <a:pt x="617005" y="778790"/>
                    </a:lnTo>
                    <a:cubicBezTo>
                      <a:pt x="614323" y="780578"/>
                      <a:pt x="612534" y="782366"/>
                      <a:pt x="610746" y="784155"/>
                    </a:cubicBezTo>
                    <a:cubicBezTo>
                      <a:pt x="608958" y="785943"/>
                      <a:pt x="605381" y="783261"/>
                      <a:pt x="608063" y="781472"/>
                    </a:cubicBezTo>
                    <a:cubicBezTo>
                      <a:pt x="609852" y="780578"/>
                      <a:pt x="610746" y="778790"/>
                      <a:pt x="611640" y="777896"/>
                    </a:cubicBezTo>
                    <a:cubicBezTo>
                      <a:pt x="614323" y="775213"/>
                      <a:pt x="617005" y="771637"/>
                      <a:pt x="620582" y="768954"/>
                    </a:cubicBezTo>
                    <a:cubicBezTo>
                      <a:pt x="622371" y="767166"/>
                      <a:pt x="624159" y="766272"/>
                      <a:pt x="625948" y="765378"/>
                    </a:cubicBezTo>
                    <a:lnTo>
                      <a:pt x="626842" y="764484"/>
                    </a:lnTo>
                    <a:cubicBezTo>
                      <a:pt x="627736" y="762695"/>
                      <a:pt x="629524" y="761801"/>
                      <a:pt x="630419" y="760013"/>
                    </a:cubicBezTo>
                    <a:cubicBezTo>
                      <a:pt x="646514" y="744813"/>
                      <a:pt x="674235" y="744813"/>
                      <a:pt x="694802" y="734977"/>
                    </a:cubicBezTo>
                    <a:cubicBezTo>
                      <a:pt x="702850" y="731401"/>
                      <a:pt x="713580" y="736766"/>
                      <a:pt x="721628" y="734977"/>
                    </a:cubicBezTo>
                    <a:cubicBezTo>
                      <a:pt x="726993" y="734977"/>
                      <a:pt x="731464" y="734977"/>
                      <a:pt x="736830" y="738554"/>
                    </a:cubicBezTo>
                    <a:cubicBezTo>
                      <a:pt x="721628" y="741236"/>
                      <a:pt x="708215" y="751072"/>
                      <a:pt x="693908" y="760013"/>
                    </a:cubicBezTo>
                    <a:moveTo>
                      <a:pt x="728782" y="641988"/>
                    </a:moveTo>
                    <a:cubicBezTo>
                      <a:pt x="726993" y="640199"/>
                      <a:pt x="734147" y="641988"/>
                      <a:pt x="735935" y="638411"/>
                    </a:cubicBezTo>
                    <a:lnTo>
                      <a:pt x="722522" y="638411"/>
                    </a:lnTo>
                    <a:cubicBezTo>
                      <a:pt x="720734" y="638411"/>
                      <a:pt x="720734" y="636623"/>
                      <a:pt x="720734" y="634834"/>
                    </a:cubicBezTo>
                    <a:cubicBezTo>
                      <a:pt x="712686" y="636623"/>
                      <a:pt x="701955" y="640199"/>
                      <a:pt x="693908" y="641988"/>
                    </a:cubicBezTo>
                    <a:cubicBezTo>
                      <a:pt x="682283" y="645564"/>
                      <a:pt x="671552" y="653611"/>
                      <a:pt x="658139" y="657188"/>
                    </a:cubicBezTo>
                    <a:cubicBezTo>
                      <a:pt x="639361" y="664341"/>
                      <a:pt x="624159" y="679541"/>
                      <a:pt x="604486" y="685800"/>
                    </a:cubicBezTo>
                    <a:cubicBezTo>
                      <a:pt x="602698" y="685800"/>
                      <a:pt x="602698" y="684012"/>
                      <a:pt x="602698" y="682223"/>
                    </a:cubicBezTo>
                    <a:cubicBezTo>
                      <a:pt x="604486" y="676859"/>
                      <a:pt x="610746" y="675070"/>
                      <a:pt x="614323" y="670600"/>
                    </a:cubicBezTo>
                    <a:cubicBezTo>
                      <a:pt x="614323" y="668812"/>
                      <a:pt x="614323" y="667023"/>
                      <a:pt x="612534" y="667023"/>
                    </a:cubicBezTo>
                    <a:cubicBezTo>
                      <a:pt x="625948" y="648246"/>
                      <a:pt x="644726" y="638411"/>
                      <a:pt x="661716" y="623211"/>
                    </a:cubicBezTo>
                    <a:lnTo>
                      <a:pt x="661716" y="617846"/>
                    </a:lnTo>
                    <a:cubicBezTo>
                      <a:pt x="667081" y="610693"/>
                      <a:pt x="675129" y="608010"/>
                      <a:pt x="678706" y="599069"/>
                    </a:cubicBezTo>
                    <a:cubicBezTo>
                      <a:pt x="680494" y="593704"/>
                      <a:pt x="687648" y="587445"/>
                      <a:pt x="695696" y="583869"/>
                    </a:cubicBezTo>
                    <a:cubicBezTo>
                      <a:pt x="693908" y="582081"/>
                      <a:pt x="690331" y="582081"/>
                      <a:pt x="690331" y="578504"/>
                    </a:cubicBezTo>
                    <a:cubicBezTo>
                      <a:pt x="683177" y="578504"/>
                      <a:pt x="676918" y="582081"/>
                      <a:pt x="669764" y="576716"/>
                    </a:cubicBezTo>
                    <a:cubicBezTo>
                      <a:pt x="673341" y="574033"/>
                      <a:pt x="676918" y="572245"/>
                      <a:pt x="680494" y="570457"/>
                    </a:cubicBezTo>
                    <a:cubicBezTo>
                      <a:pt x="678706" y="570457"/>
                      <a:pt x="677812" y="569563"/>
                      <a:pt x="676918" y="567774"/>
                    </a:cubicBezTo>
                    <a:cubicBezTo>
                      <a:pt x="675129" y="564198"/>
                      <a:pt x="680494" y="560621"/>
                      <a:pt x="684965" y="559727"/>
                    </a:cubicBezTo>
                    <a:cubicBezTo>
                      <a:pt x="692119" y="557939"/>
                      <a:pt x="700167" y="557939"/>
                      <a:pt x="705532" y="552574"/>
                    </a:cubicBezTo>
                    <a:cubicBezTo>
                      <a:pt x="693908" y="550786"/>
                      <a:pt x="680494" y="556151"/>
                      <a:pt x="667975" y="548998"/>
                    </a:cubicBezTo>
                    <a:cubicBezTo>
                      <a:pt x="676023" y="526644"/>
                      <a:pt x="690331" y="508762"/>
                      <a:pt x="710003" y="498032"/>
                    </a:cubicBezTo>
                    <a:cubicBezTo>
                      <a:pt x="711792" y="498032"/>
                      <a:pt x="715369" y="498032"/>
                      <a:pt x="715369" y="499820"/>
                    </a:cubicBezTo>
                    <a:cubicBezTo>
                      <a:pt x="715369" y="507868"/>
                      <a:pt x="710003" y="515021"/>
                      <a:pt x="701955" y="516809"/>
                    </a:cubicBezTo>
                    <a:cubicBezTo>
                      <a:pt x="715369" y="520385"/>
                      <a:pt x="728782" y="520385"/>
                      <a:pt x="742195" y="526644"/>
                    </a:cubicBezTo>
                    <a:cubicBezTo>
                      <a:pt x="740406" y="530221"/>
                      <a:pt x="736830" y="528433"/>
                      <a:pt x="735041" y="528433"/>
                    </a:cubicBezTo>
                    <a:cubicBezTo>
                      <a:pt x="743089" y="533797"/>
                      <a:pt x="753820" y="530221"/>
                      <a:pt x="761868" y="536480"/>
                    </a:cubicBezTo>
                    <a:cubicBezTo>
                      <a:pt x="756502" y="541845"/>
                      <a:pt x="752031" y="536480"/>
                      <a:pt x="746666" y="536480"/>
                    </a:cubicBezTo>
                    <a:cubicBezTo>
                      <a:pt x="799424" y="551680"/>
                      <a:pt x="854865" y="563304"/>
                      <a:pt x="898682" y="597281"/>
                    </a:cubicBezTo>
                    <a:cubicBezTo>
                      <a:pt x="861125" y="616058"/>
                      <a:pt x="822674" y="624105"/>
                      <a:pt x="782434" y="633046"/>
                    </a:cubicBezTo>
                    <a:cubicBezTo>
                      <a:pt x="777069" y="633046"/>
                      <a:pt x="774387" y="633046"/>
                      <a:pt x="769021" y="631258"/>
                    </a:cubicBezTo>
                    <a:cubicBezTo>
                      <a:pt x="769021" y="633046"/>
                      <a:pt x="769021" y="636623"/>
                      <a:pt x="767233" y="636623"/>
                    </a:cubicBezTo>
                    <a:cubicBezTo>
                      <a:pt x="760079" y="636623"/>
                      <a:pt x="755608" y="636623"/>
                      <a:pt x="750243" y="640199"/>
                    </a:cubicBezTo>
                    <a:cubicBezTo>
                      <a:pt x="743983" y="645564"/>
                      <a:pt x="734147" y="647352"/>
                      <a:pt x="728782" y="641988"/>
                    </a:cubicBezTo>
                  </a:path>
                </a:pathLst>
              </a:custGeom>
              <a:solidFill>
                <a:srgbClr val="000091"/>
              </a:solidFill>
              <a:ln w="893" cap="flat">
                <a:noFill/>
                <a:prstDash val="solid"/>
                <a:miter/>
              </a:ln>
            </p:spPr>
            <p:txBody>
              <a:bodyPr rtlCol="0" anchor="ctr"/>
              <a:lstStyle/>
              <a:p>
                <a:endParaRPr lang="fr-FR"/>
              </a:p>
            </p:txBody>
          </p:sp>
          <p:sp>
            <p:nvSpPr>
              <p:cNvPr id="63" name="Forme libre 62">
                <a:extLst>
                  <a:ext uri="{FF2B5EF4-FFF2-40B4-BE49-F238E27FC236}">
                    <a16:creationId xmlns:a16="http://schemas.microsoft.com/office/drawing/2014/main" id="{B4F883C2-212D-B627-13CB-8C849DE88486}"/>
                  </a:ext>
                </a:extLst>
              </p:cNvPr>
              <p:cNvSpPr/>
              <p:nvPr/>
            </p:nvSpPr>
            <p:spPr>
              <a:xfrm>
                <a:off x="4569124" y="894132"/>
                <a:ext cx="1085135" cy="894132"/>
              </a:xfrm>
              <a:custGeom>
                <a:avLst/>
                <a:gdLst>
                  <a:gd name="connsiteX0" fmla="*/ 1084241 w 1085135"/>
                  <a:gd name="connsiteY0" fmla="*/ 0 h 894132"/>
                  <a:gd name="connsiteX1" fmla="*/ 123859 w 1085135"/>
                  <a:gd name="connsiteY1" fmla="*/ 0 h 894132"/>
                  <a:gd name="connsiteX2" fmla="*/ 132801 w 1085135"/>
                  <a:gd name="connsiteY2" fmla="*/ 4471 h 894132"/>
                  <a:gd name="connsiteX3" fmla="*/ 156945 w 1085135"/>
                  <a:gd name="connsiteY3" fmla="*/ 16989 h 894132"/>
                  <a:gd name="connsiteX4" fmla="*/ 189136 w 1085135"/>
                  <a:gd name="connsiteY4" fmla="*/ 43813 h 894132"/>
                  <a:gd name="connsiteX5" fmla="*/ 194501 w 1085135"/>
                  <a:gd name="connsiteY5" fmla="*/ 66166 h 894132"/>
                  <a:gd name="connsiteX6" fmla="*/ 181088 w 1085135"/>
                  <a:gd name="connsiteY6" fmla="*/ 91202 h 894132"/>
                  <a:gd name="connsiteX7" fmla="*/ 145320 w 1085135"/>
                  <a:gd name="connsiteY7" fmla="*/ 94778 h 894132"/>
                  <a:gd name="connsiteX8" fmla="*/ 124753 w 1085135"/>
                  <a:gd name="connsiteY8" fmla="*/ 91202 h 894132"/>
                  <a:gd name="connsiteX9" fmla="*/ 190925 w 1085135"/>
                  <a:gd name="connsiteY9" fmla="*/ 136802 h 894132"/>
                  <a:gd name="connsiteX10" fmla="*/ 206126 w 1085135"/>
                  <a:gd name="connsiteY10" fmla="*/ 142167 h 894132"/>
                  <a:gd name="connsiteX11" fmla="*/ 207915 w 1085135"/>
                  <a:gd name="connsiteY11" fmla="*/ 147532 h 894132"/>
                  <a:gd name="connsiteX12" fmla="*/ 202549 w 1085135"/>
                  <a:gd name="connsiteY12" fmla="*/ 157367 h 894132"/>
                  <a:gd name="connsiteX13" fmla="*/ 207915 w 1085135"/>
                  <a:gd name="connsiteY13" fmla="*/ 157367 h 894132"/>
                  <a:gd name="connsiteX14" fmla="*/ 226693 w 1085135"/>
                  <a:gd name="connsiteY14" fmla="*/ 142167 h 894132"/>
                  <a:gd name="connsiteX15" fmla="*/ 233847 w 1085135"/>
                  <a:gd name="connsiteY15" fmla="*/ 167203 h 894132"/>
                  <a:gd name="connsiteX16" fmla="*/ 213280 w 1085135"/>
                  <a:gd name="connsiteY16" fmla="*/ 184191 h 894132"/>
                  <a:gd name="connsiteX17" fmla="*/ 213280 w 1085135"/>
                  <a:gd name="connsiteY17" fmla="*/ 195815 h 894132"/>
                  <a:gd name="connsiteX18" fmla="*/ 221328 w 1085135"/>
                  <a:gd name="connsiteY18" fmla="*/ 216380 h 894132"/>
                  <a:gd name="connsiteX19" fmla="*/ 232952 w 1085135"/>
                  <a:gd name="connsiteY19" fmla="*/ 253934 h 894132"/>
                  <a:gd name="connsiteX20" fmla="*/ 244577 w 1085135"/>
                  <a:gd name="connsiteY20" fmla="*/ 329935 h 894132"/>
                  <a:gd name="connsiteX21" fmla="*/ 242789 w 1085135"/>
                  <a:gd name="connsiteY21" fmla="*/ 368383 h 894132"/>
                  <a:gd name="connsiteX22" fmla="*/ 261567 w 1085135"/>
                  <a:gd name="connsiteY22" fmla="*/ 404148 h 894132"/>
                  <a:gd name="connsiteX23" fmla="*/ 280346 w 1085135"/>
                  <a:gd name="connsiteY23" fmla="*/ 430972 h 894132"/>
                  <a:gd name="connsiteX24" fmla="*/ 300912 w 1085135"/>
                  <a:gd name="connsiteY24" fmla="*/ 484620 h 894132"/>
                  <a:gd name="connsiteX25" fmla="*/ 265144 w 1085135"/>
                  <a:gd name="connsiteY25" fmla="*/ 501609 h 894132"/>
                  <a:gd name="connsiteX26" fmla="*/ 268721 w 1085135"/>
                  <a:gd name="connsiteY26" fmla="*/ 532009 h 894132"/>
                  <a:gd name="connsiteX27" fmla="*/ 246366 w 1085135"/>
                  <a:gd name="connsiteY27" fmla="*/ 561516 h 894132"/>
                  <a:gd name="connsiteX28" fmla="*/ 257990 w 1085135"/>
                  <a:gd name="connsiteY28" fmla="*/ 568669 h 894132"/>
                  <a:gd name="connsiteX29" fmla="*/ 263356 w 1085135"/>
                  <a:gd name="connsiteY29" fmla="*/ 591022 h 894132"/>
                  <a:gd name="connsiteX30" fmla="*/ 246366 w 1085135"/>
                  <a:gd name="connsiteY30" fmla="*/ 621422 h 894132"/>
                  <a:gd name="connsiteX31" fmla="*/ 244577 w 1085135"/>
                  <a:gd name="connsiteY31" fmla="*/ 658976 h 894132"/>
                  <a:gd name="connsiteX32" fmla="*/ 214174 w 1085135"/>
                  <a:gd name="connsiteY32" fmla="*/ 684012 h 894132"/>
                  <a:gd name="connsiteX33" fmla="*/ 181982 w 1085135"/>
                  <a:gd name="connsiteY33" fmla="*/ 685800 h 894132"/>
                  <a:gd name="connsiteX34" fmla="*/ 172146 w 1085135"/>
                  <a:gd name="connsiteY34" fmla="*/ 682223 h 894132"/>
                  <a:gd name="connsiteX35" fmla="*/ 86302 w 1085135"/>
                  <a:gd name="connsiteY35" fmla="*/ 670600 h 894132"/>
                  <a:gd name="connsiteX36" fmla="*/ 63052 w 1085135"/>
                  <a:gd name="connsiteY36" fmla="*/ 676859 h 894132"/>
                  <a:gd name="connsiteX37" fmla="*/ 42486 w 1085135"/>
                  <a:gd name="connsiteY37" fmla="*/ 694741 h 894132"/>
                  <a:gd name="connsiteX38" fmla="*/ 38909 w 1085135"/>
                  <a:gd name="connsiteY38" fmla="*/ 699212 h 894132"/>
                  <a:gd name="connsiteX39" fmla="*/ 37120 w 1085135"/>
                  <a:gd name="connsiteY39" fmla="*/ 701894 h 894132"/>
                  <a:gd name="connsiteX40" fmla="*/ 35332 w 1085135"/>
                  <a:gd name="connsiteY40" fmla="*/ 703683 h 894132"/>
                  <a:gd name="connsiteX41" fmla="*/ 21919 w 1085135"/>
                  <a:gd name="connsiteY41" fmla="*/ 723354 h 894132"/>
                  <a:gd name="connsiteX42" fmla="*/ 21024 w 1085135"/>
                  <a:gd name="connsiteY42" fmla="*/ 724248 h 894132"/>
                  <a:gd name="connsiteX43" fmla="*/ 19236 w 1085135"/>
                  <a:gd name="connsiteY43" fmla="*/ 726930 h 894132"/>
                  <a:gd name="connsiteX44" fmla="*/ 6717 w 1085135"/>
                  <a:gd name="connsiteY44" fmla="*/ 758225 h 894132"/>
                  <a:gd name="connsiteX45" fmla="*/ 8506 w 1085135"/>
                  <a:gd name="connsiteY45" fmla="*/ 837803 h 894132"/>
                  <a:gd name="connsiteX46" fmla="*/ 101503 w 1085135"/>
                  <a:gd name="connsiteY46" fmla="*/ 873568 h 894132"/>
                  <a:gd name="connsiteX47" fmla="*/ 141743 w 1085135"/>
                  <a:gd name="connsiteY47" fmla="*/ 894133 h 894132"/>
                  <a:gd name="connsiteX48" fmla="*/ 1085135 w 1085135"/>
                  <a:gd name="connsiteY48" fmla="*/ 894133 h 894132"/>
                  <a:gd name="connsiteX49" fmla="*/ 1085135 w 1085135"/>
                  <a:gd name="connsiteY49" fmla="*/ 0 h 8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135" h="894132">
                    <a:moveTo>
                      <a:pt x="1084241" y="0"/>
                    </a:moveTo>
                    <a:lnTo>
                      <a:pt x="123859" y="0"/>
                    </a:lnTo>
                    <a:cubicBezTo>
                      <a:pt x="123859" y="0"/>
                      <a:pt x="125647" y="0"/>
                      <a:pt x="132801" y="4471"/>
                    </a:cubicBezTo>
                    <a:cubicBezTo>
                      <a:pt x="140849" y="8941"/>
                      <a:pt x="150685" y="14306"/>
                      <a:pt x="156945" y="16989"/>
                    </a:cubicBezTo>
                    <a:cubicBezTo>
                      <a:pt x="169463" y="23247"/>
                      <a:pt x="181088" y="31295"/>
                      <a:pt x="189136" y="43813"/>
                    </a:cubicBezTo>
                    <a:cubicBezTo>
                      <a:pt x="192713" y="49177"/>
                      <a:pt x="197184" y="59013"/>
                      <a:pt x="194501" y="66166"/>
                    </a:cubicBezTo>
                    <a:cubicBezTo>
                      <a:pt x="190925" y="74213"/>
                      <a:pt x="189136" y="88519"/>
                      <a:pt x="181088" y="91202"/>
                    </a:cubicBezTo>
                    <a:cubicBezTo>
                      <a:pt x="171252" y="96566"/>
                      <a:pt x="157839" y="96566"/>
                      <a:pt x="145320" y="94778"/>
                    </a:cubicBezTo>
                    <a:cubicBezTo>
                      <a:pt x="138166" y="94778"/>
                      <a:pt x="131907" y="92990"/>
                      <a:pt x="124753" y="91202"/>
                    </a:cubicBezTo>
                    <a:cubicBezTo>
                      <a:pt x="149791" y="101037"/>
                      <a:pt x="173935" y="113555"/>
                      <a:pt x="190925" y="136802"/>
                    </a:cubicBezTo>
                    <a:cubicBezTo>
                      <a:pt x="192713" y="140379"/>
                      <a:pt x="198972" y="142167"/>
                      <a:pt x="206126" y="142167"/>
                    </a:cubicBezTo>
                    <a:cubicBezTo>
                      <a:pt x="207915" y="142167"/>
                      <a:pt x="207915" y="145744"/>
                      <a:pt x="207915" y="147532"/>
                    </a:cubicBezTo>
                    <a:cubicBezTo>
                      <a:pt x="204338" y="151108"/>
                      <a:pt x="200761" y="152897"/>
                      <a:pt x="202549" y="157367"/>
                    </a:cubicBezTo>
                    <a:lnTo>
                      <a:pt x="207915" y="157367"/>
                    </a:lnTo>
                    <a:cubicBezTo>
                      <a:pt x="215962" y="153791"/>
                      <a:pt x="215068" y="136802"/>
                      <a:pt x="226693" y="142167"/>
                    </a:cubicBezTo>
                    <a:cubicBezTo>
                      <a:pt x="234741" y="147532"/>
                      <a:pt x="238318" y="159156"/>
                      <a:pt x="233847" y="167203"/>
                    </a:cubicBezTo>
                    <a:cubicBezTo>
                      <a:pt x="226693" y="174356"/>
                      <a:pt x="220433" y="178827"/>
                      <a:pt x="213280" y="184191"/>
                    </a:cubicBezTo>
                    <a:cubicBezTo>
                      <a:pt x="211491" y="187768"/>
                      <a:pt x="211491" y="192239"/>
                      <a:pt x="213280" y="195815"/>
                    </a:cubicBezTo>
                    <a:cubicBezTo>
                      <a:pt x="218645" y="202968"/>
                      <a:pt x="220433" y="209227"/>
                      <a:pt x="221328" y="216380"/>
                    </a:cubicBezTo>
                    <a:cubicBezTo>
                      <a:pt x="226693" y="228004"/>
                      <a:pt x="228481" y="241416"/>
                      <a:pt x="232952" y="253934"/>
                    </a:cubicBezTo>
                    <a:cubicBezTo>
                      <a:pt x="240106" y="278970"/>
                      <a:pt x="246366" y="304899"/>
                      <a:pt x="244577" y="329935"/>
                    </a:cubicBezTo>
                    <a:cubicBezTo>
                      <a:pt x="244577" y="343347"/>
                      <a:pt x="237423" y="354971"/>
                      <a:pt x="242789" y="368383"/>
                    </a:cubicBezTo>
                    <a:cubicBezTo>
                      <a:pt x="246366" y="381795"/>
                      <a:pt x="254413" y="391630"/>
                      <a:pt x="261567" y="404148"/>
                    </a:cubicBezTo>
                    <a:cubicBezTo>
                      <a:pt x="268721" y="413984"/>
                      <a:pt x="274980" y="421137"/>
                      <a:pt x="280346" y="430972"/>
                    </a:cubicBezTo>
                    <a:cubicBezTo>
                      <a:pt x="290182" y="447961"/>
                      <a:pt x="308960" y="464949"/>
                      <a:pt x="300912" y="484620"/>
                    </a:cubicBezTo>
                    <a:cubicBezTo>
                      <a:pt x="295547" y="496244"/>
                      <a:pt x="277663" y="494456"/>
                      <a:pt x="265144" y="501609"/>
                    </a:cubicBezTo>
                    <a:cubicBezTo>
                      <a:pt x="255308" y="509656"/>
                      <a:pt x="263356" y="523962"/>
                      <a:pt x="268721" y="532009"/>
                    </a:cubicBezTo>
                    <a:cubicBezTo>
                      <a:pt x="276769" y="547209"/>
                      <a:pt x="258885" y="557045"/>
                      <a:pt x="246366" y="561516"/>
                    </a:cubicBezTo>
                    <a:cubicBezTo>
                      <a:pt x="249942" y="566880"/>
                      <a:pt x="256202" y="565092"/>
                      <a:pt x="257990" y="568669"/>
                    </a:cubicBezTo>
                    <a:cubicBezTo>
                      <a:pt x="259779" y="576716"/>
                      <a:pt x="267827" y="582081"/>
                      <a:pt x="263356" y="591022"/>
                    </a:cubicBezTo>
                    <a:cubicBezTo>
                      <a:pt x="256202" y="600857"/>
                      <a:pt x="236529" y="606222"/>
                      <a:pt x="246366" y="621422"/>
                    </a:cubicBezTo>
                    <a:cubicBezTo>
                      <a:pt x="253519" y="633046"/>
                      <a:pt x="249048" y="646458"/>
                      <a:pt x="244577" y="658976"/>
                    </a:cubicBezTo>
                    <a:cubicBezTo>
                      <a:pt x="239212" y="672388"/>
                      <a:pt x="227587" y="681329"/>
                      <a:pt x="214174" y="684012"/>
                    </a:cubicBezTo>
                    <a:cubicBezTo>
                      <a:pt x="204338" y="687588"/>
                      <a:pt x="191819" y="687588"/>
                      <a:pt x="181982" y="685800"/>
                    </a:cubicBezTo>
                    <a:cubicBezTo>
                      <a:pt x="178406" y="684012"/>
                      <a:pt x="174829" y="682223"/>
                      <a:pt x="172146" y="682223"/>
                    </a:cubicBezTo>
                    <a:cubicBezTo>
                      <a:pt x="143531" y="678647"/>
                      <a:pt x="114917" y="670600"/>
                      <a:pt x="86302" y="670600"/>
                    </a:cubicBezTo>
                    <a:cubicBezTo>
                      <a:pt x="78254" y="672388"/>
                      <a:pt x="69312" y="674176"/>
                      <a:pt x="63052" y="676859"/>
                    </a:cubicBezTo>
                    <a:cubicBezTo>
                      <a:pt x="55899" y="682223"/>
                      <a:pt x="48745" y="688482"/>
                      <a:pt x="42486" y="694741"/>
                    </a:cubicBezTo>
                    <a:cubicBezTo>
                      <a:pt x="41591" y="696530"/>
                      <a:pt x="39803" y="697424"/>
                      <a:pt x="38909" y="699212"/>
                    </a:cubicBezTo>
                    <a:cubicBezTo>
                      <a:pt x="38014" y="700106"/>
                      <a:pt x="37120" y="701000"/>
                      <a:pt x="37120" y="701894"/>
                    </a:cubicBezTo>
                    <a:lnTo>
                      <a:pt x="35332" y="703683"/>
                    </a:lnTo>
                    <a:cubicBezTo>
                      <a:pt x="29967" y="709942"/>
                      <a:pt x="26390" y="716201"/>
                      <a:pt x="21919" y="723354"/>
                    </a:cubicBezTo>
                    <a:cubicBezTo>
                      <a:pt x="21919" y="724248"/>
                      <a:pt x="21024" y="724248"/>
                      <a:pt x="21024" y="724248"/>
                    </a:cubicBezTo>
                    <a:cubicBezTo>
                      <a:pt x="21024" y="725142"/>
                      <a:pt x="20130" y="726036"/>
                      <a:pt x="19236" y="726930"/>
                    </a:cubicBezTo>
                    <a:cubicBezTo>
                      <a:pt x="13871" y="736766"/>
                      <a:pt x="9400" y="747495"/>
                      <a:pt x="6717" y="758225"/>
                    </a:cubicBezTo>
                    <a:cubicBezTo>
                      <a:pt x="-4908" y="796673"/>
                      <a:pt x="458" y="829755"/>
                      <a:pt x="8506" y="837803"/>
                    </a:cubicBezTo>
                    <a:cubicBezTo>
                      <a:pt x="10294" y="839591"/>
                      <a:pt x="63947" y="856579"/>
                      <a:pt x="101503" y="873568"/>
                    </a:cubicBezTo>
                    <a:cubicBezTo>
                      <a:pt x="119388" y="881615"/>
                      <a:pt x="131012" y="886980"/>
                      <a:pt x="141743" y="894133"/>
                    </a:cubicBezTo>
                    <a:lnTo>
                      <a:pt x="1085135" y="894133"/>
                    </a:lnTo>
                    <a:lnTo>
                      <a:pt x="1085135" y="0"/>
                    </a:lnTo>
                    <a:close/>
                  </a:path>
                </a:pathLst>
              </a:custGeom>
              <a:solidFill>
                <a:srgbClr val="E1000F"/>
              </a:solidFill>
              <a:ln w="893" cap="flat">
                <a:noFill/>
                <a:prstDash val="solid"/>
                <a:miter/>
              </a:ln>
            </p:spPr>
            <p:txBody>
              <a:bodyPr rtlCol="0" anchor="ctr"/>
              <a:lstStyle/>
              <a:p>
                <a:endParaRPr lang="fr-FR"/>
              </a:p>
            </p:txBody>
          </p:sp>
          <p:sp>
            <p:nvSpPr>
              <p:cNvPr id="64" name="Forme libre 63">
                <a:extLst>
                  <a:ext uri="{FF2B5EF4-FFF2-40B4-BE49-F238E27FC236}">
                    <a16:creationId xmlns:a16="http://schemas.microsoft.com/office/drawing/2014/main" id="{1882FA65-38E4-B7CC-52E0-5F8A2C7AD656}"/>
                  </a:ext>
                </a:extLst>
              </p:cNvPr>
              <p:cNvSpPr/>
              <p:nvPr/>
            </p:nvSpPr>
            <p:spPr>
              <a:xfrm>
                <a:off x="4684935" y="1205549"/>
                <a:ext cx="109897" cy="97202"/>
              </a:xfrm>
              <a:custGeom>
                <a:avLst/>
                <a:gdLst>
                  <a:gd name="connsiteX0" fmla="*/ 65277 w 109897"/>
                  <a:gd name="connsiteY0" fmla="*/ 15836 h 97202"/>
                  <a:gd name="connsiteX1" fmla="*/ 82267 w 109897"/>
                  <a:gd name="connsiteY1" fmla="*/ 21201 h 97202"/>
                  <a:gd name="connsiteX2" fmla="*/ 48287 w 109897"/>
                  <a:gd name="connsiteY2" fmla="*/ 51602 h 97202"/>
                  <a:gd name="connsiteX3" fmla="*/ 42922 w 109897"/>
                  <a:gd name="connsiteY3" fmla="*/ 51602 h 97202"/>
                  <a:gd name="connsiteX4" fmla="*/ 34874 w 109897"/>
                  <a:gd name="connsiteY4" fmla="*/ 63225 h 97202"/>
                  <a:gd name="connsiteX5" fmla="*/ 19673 w 109897"/>
                  <a:gd name="connsiteY5" fmla="*/ 65014 h 97202"/>
                  <a:gd name="connsiteX6" fmla="*/ 44711 w 109897"/>
                  <a:gd name="connsiteY6" fmla="*/ 74849 h 97202"/>
                  <a:gd name="connsiteX7" fmla="*/ 50076 w 109897"/>
                  <a:gd name="connsiteY7" fmla="*/ 82002 h 97202"/>
                  <a:gd name="connsiteX8" fmla="*/ 53653 w 109897"/>
                  <a:gd name="connsiteY8" fmla="*/ 80214 h 97202"/>
                  <a:gd name="connsiteX9" fmla="*/ 57229 w 109897"/>
                  <a:gd name="connsiteY9" fmla="*/ 82002 h 97202"/>
                  <a:gd name="connsiteX10" fmla="*/ 57229 w 109897"/>
                  <a:gd name="connsiteY10" fmla="*/ 89155 h 97202"/>
                  <a:gd name="connsiteX11" fmla="*/ 36663 w 109897"/>
                  <a:gd name="connsiteY11" fmla="*/ 94520 h 97202"/>
                  <a:gd name="connsiteX12" fmla="*/ 76008 w 109897"/>
                  <a:gd name="connsiteY12" fmla="*/ 94520 h 97202"/>
                  <a:gd name="connsiteX13" fmla="*/ 83162 w 109897"/>
                  <a:gd name="connsiteY13" fmla="*/ 65908 h 97202"/>
                  <a:gd name="connsiteX14" fmla="*/ 79585 w 109897"/>
                  <a:gd name="connsiteY14" fmla="*/ 60543 h 97202"/>
                  <a:gd name="connsiteX15" fmla="*/ 89421 w 109897"/>
                  <a:gd name="connsiteY15" fmla="*/ 50708 h 97202"/>
                  <a:gd name="connsiteX16" fmla="*/ 99257 w 109897"/>
                  <a:gd name="connsiteY16" fmla="*/ 45343 h 97202"/>
                  <a:gd name="connsiteX17" fmla="*/ 93892 w 109897"/>
                  <a:gd name="connsiteY17" fmla="*/ 37296 h 97202"/>
                  <a:gd name="connsiteX18" fmla="*/ 109094 w 109897"/>
                  <a:gd name="connsiteY18" fmla="*/ 10472 h 97202"/>
                  <a:gd name="connsiteX19" fmla="*/ 85844 w 109897"/>
                  <a:gd name="connsiteY19" fmla="*/ 1530 h 97202"/>
                  <a:gd name="connsiteX20" fmla="*/ 57229 w 109897"/>
                  <a:gd name="connsiteY20" fmla="*/ 3319 h 97202"/>
                  <a:gd name="connsiteX21" fmla="*/ 32192 w 109897"/>
                  <a:gd name="connsiteY21" fmla="*/ 10472 h 97202"/>
                  <a:gd name="connsiteX22" fmla="*/ 0 w 109897"/>
                  <a:gd name="connsiteY22" fmla="*/ 27460 h 97202"/>
                  <a:gd name="connsiteX23" fmla="*/ 36663 w 109897"/>
                  <a:gd name="connsiteY23" fmla="*/ 17625 h 97202"/>
                  <a:gd name="connsiteX24" fmla="*/ 65277 w 109897"/>
                  <a:gd name="connsiteY24" fmla="*/ 15836 h 9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897" h="97202">
                    <a:moveTo>
                      <a:pt x="65277" y="15836"/>
                    </a:moveTo>
                    <a:cubicBezTo>
                      <a:pt x="72431" y="17625"/>
                      <a:pt x="82267" y="17625"/>
                      <a:pt x="82267" y="21201"/>
                    </a:cubicBezTo>
                    <a:cubicBezTo>
                      <a:pt x="78691" y="34613"/>
                      <a:pt x="59018" y="38190"/>
                      <a:pt x="48287" y="51602"/>
                    </a:cubicBezTo>
                    <a:lnTo>
                      <a:pt x="42922" y="51602"/>
                    </a:lnTo>
                    <a:cubicBezTo>
                      <a:pt x="37557" y="55178"/>
                      <a:pt x="39345" y="63225"/>
                      <a:pt x="34874" y="63225"/>
                    </a:cubicBezTo>
                    <a:cubicBezTo>
                      <a:pt x="29509" y="61437"/>
                      <a:pt x="25038" y="63225"/>
                      <a:pt x="19673" y="65014"/>
                    </a:cubicBezTo>
                    <a:cubicBezTo>
                      <a:pt x="26826" y="72167"/>
                      <a:pt x="34874" y="76637"/>
                      <a:pt x="44711" y="74849"/>
                    </a:cubicBezTo>
                    <a:cubicBezTo>
                      <a:pt x="46499" y="74849"/>
                      <a:pt x="50076" y="78426"/>
                      <a:pt x="50076" y="82002"/>
                    </a:cubicBezTo>
                    <a:cubicBezTo>
                      <a:pt x="50076" y="82002"/>
                      <a:pt x="51864" y="82002"/>
                      <a:pt x="53653" y="80214"/>
                    </a:cubicBezTo>
                    <a:cubicBezTo>
                      <a:pt x="55441" y="80214"/>
                      <a:pt x="57229" y="80214"/>
                      <a:pt x="57229" y="82002"/>
                    </a:cubicBezTo>
                    <a:lnTo>
                      <a:pt x="57229" y="89155"/>
                    </a:lnTo>
                    <a:cubicBezTo>
                      <a:pt x="51864" y="96308"/>
                      <a:pt x="43816" y="92732"/>
                      <a:pt x="36663" y="94520"/>
                    </a:cubicBezTo>
                    <a:cubicBezTo>
                      <a:pt x="50076" y="98097"/>
                      <a:pt x="63489" y="98097"/>
                      <a:pt x="76008" y="94520"/>
                    </a:cubicBezTo>
                    <a:cubicBezTo>
                      <a:pt x="85844" y="90944"/>
                      <a:pt x="76008" y="73955"/>
                      <a:pt x="83162" y="65908"/>
                    </a:cubicBezTo>
                    <a:cubicBezTo>
                      <a:pt x="79585" y="65908"/>
                      <a:pt x="83162" y="60543"/>
                      <a:pt x="79585" y="60543"/>
                    </a:cubicBezTo>
                    <a:cubicBezTo>
                      <a:pt x="83162" y="56967"/>
                      <a:pt x="86738" y="52496"/>
                      <a:pt x="89421" y="50708"/>
                    </a:cubicBezTo>
                    <a:cubicBezTo>
                      <a:pt x="92998" y="50708"/>
                      <a:pt x="97469" y="48919"/>
                      <a:pt x="99257" y="45343"/>
                    </a:cubicBezTo>
                    <a:cubicBezTo>
                      <a:pt x="99257" y="41766"/>
                      <a:pt x="92104" y="39978"/>
                      <a:pt x="93892" y="37296"/>
                    </a:cubicBezTo>
                    <a:cubicBezTo>
                      <a:pt x="103728" y="30143"/>
                      <a:pt x="112671" y="20307"/>
                      <a:pt x="109094" y="10472"/>
                    </a:cubicBezTo>
                    <a:cubicBezTo>
                      <a:pt x="107305" y="5107"/>
                      <a:pt x="93892" y="5107"/>
                      <a:pt x="85844" y="1530"/>
                    </a:cubicBezTo>
                    <a:cubicBezTo>
                      <a:pt x="77796" y="-2046"/>
                      <a:pt x="67066" y="1530"/>
                      <a:pt x="57229" y="3319"/>
                    </a:cubicBezTo>
                    <a:cubicBezTo>
                      <a:pt x="49182" y="3319"/>
                      <a:pt x="40239" y="8683"/>
                      <a:pt x="32192" y="10472"/>
                    </a:cubicBezTo>
                    <a:cubicBezTo>
                      <a:pt x="20567" y="14048"/>
                      <a:pt x="9836" y="20307"/>
                      <a:pt x="0" y="27460"/>
                    </a:cubicBezTo>
                    <a:cubicBezTo>
                      <a:pt x="11625" y="22095"/>
                      <a:pt x="23249" y="20307"/>
                      <a:pt x="36663" y="17625"/>
                    </a:cubicBezTo>
                    <a:cubicBezTo>
                      <a:pt x="46499" y="15836"/>
                      <a:pt x="54547" y="14048"/>
                      <a:pt x="65277" y="15836"/>
                    </a:cubicBezTo>
                  </a:path>
                </a:pathLst>
              </a:custGeom>
              <a:solidFill>
                <a:srgbClr val="808080"/>
              </a:solidFill>
              <a:ln w="893" cap="flat">
                <a:noFill/>
                <a:prstDash val="solid"/>
                <a:miter/>
              </a:ln>
            </p:spPr>
            <p:txBody>
              <a:bodyPr rtlCol="0" anchor="ctr"/>
              <a:lstStyle/>
              <a:p>
                <a:endParaRPr lang="fr-FR"/>
              </a:p>
            </p:txBody>
          </p:sp>
        </p:grpSp>
        <p:sp>
          <p:nvSpPr>
            <p:cNvPr id="60" name="Forme libre 59">
              <a:extLst>
                <a:ext uri="{FF2B5EF4-FFF2-40B4-BE49-F238E27FC236}">
                  <a16:creationId xmlns:a16="http://schemas.microsoft.com/office/drawing/2014/main" id="{B664CACB-77F3-F987-1723-74C2CAFF7160}"/>
                </a:ext>
              </a:extLst>
            </p:cNvPr>
            <p:cNvSpPr/>
            <p:nvPr/>
          </p:nvSpPr>
          <p:spPr>
            <a:xfrm>
              <a:off x="3189814" y="2048458"/>
              <a:ext cx="5812369" cy="1982292"/>
            </a:xfrm>
            <a:custGeom>
              <a:avLst/>
              <a:gdLst>
                <a:gd name="connsiteX0" fmla="*/ 0 w 5812369"/>
                <a:gd name="connsiteY0" fmla="*/ 857474 h 1982292"/>
                <a:gd name="connsiteX1" fmla="*/ 0 w 5812369"/>
                <a:gd name="connsiteY1" fmla="*/ 186874 h 1982292"/>
                <a:gd name="connsiteX2" fmla="*/ 203880 w 5812369"/>
                <a:gd name="connsiteY2" fmla="*/ 186874 h 1982292"/>
                <a:gd name="connsiteX3" fmla="*/ 377357 w 5812369"/>
                <a:gd name="connsiteY3" fmla="*/ 240522 h 1982292"/>
                <a:gd name="connsiteX4" fmla="*/ 441740 w 5812369"/>
                <a:gd name="connsiteY4" fmla="*/ 387160 h 1982292"/>
                <a:gd name="connsiteX5" fmla="*/ 414020 w 5812369"/>
                <a:gd name="connsiteY5" fmla="*/ 490879 h 1982292"/>
                <a:gd name="connsiteX6" fmla="*/ 335329 w 5812369"/>
                <a:gd name="connsiteY6" fmla="*/ 560621 h 1982292"/>
                <a:gd name="connsiteX7" fmla="*/ 544574 w 5812369"/>
                <a:gd name="connsiteY7" fmla="*/ 857474 h 1982292"/>
                <a:gd name="connsiteX8" fmla="*/ 382722 w 5812369"/>
                <a:gd name="connsiteY8" fmla="*/ 857474 h 1982292"/>
                <a:gd name="connsiteX9" fmla="*/ 204774 w 5812369"/>
                <a:gd name="connsiteY9" fmla="*/ 586551 h 1982292"/>
                <a:gd name="connsiteX10" fmla="*/ 135920 w 5812369"/>
                <a:gd name="connsiteY10" fmla="*/ 586551 h 1982292"/>
                <a:gd name="connsiteX11" fmla="*/ 135920 w 5812369"/>
                <a:gd name="connsiteY11" fmla="*/ 857474 h 1982292"/>
                <a:gd name="connsiteX12" fmla="*/ 135920 w 5812369"/>
                <a:gd name="connsiteY12" fmla="*/ 471208 h 1982292"/>
                <a:gd name="connsiteX13" fmla="*/ 211928 w 5812369"/>
                <a:gd name="connsiteY13" fmla="*/ 471208 h 1982292"/>
                <a:gd name="connsiteX14" fmla="*/ 278100 w 5812369"/>
                <a:gd name="connsiteY14" fmla="*/ 448855 h 1982292"/>
                <a:gd name="connsiteX15" fmla="*/ 302243 w 5812369"/>
                <a:gd name="connsiteY15" fmla="*/ 385371 h 1982292"/>
                <a:gd name="connsiteX16" fmla="*/ 278100 w 5812369"/>
                <a:gd name="connsiteY16" fmla="*/ 324570 h 1982292"/>
                <a:gd name="connsiteX17" fmla="*/ 211928 w 5812369"/>
                <a:gd name="connsiteY17" fmla="*/ 303111 h 1982292"/>
                <a:gd name="connsiteX18" fmla="*/ 135920 w 5812369"/>
                <a:gd name="connsiteY18" fmla="*/ 303111 h 1982292"/>
                <a:gd name="connsiteX19" fmla="*/ 639361 w 5812369"/>
                <a:gd name="connsiteY19" fmla="*/ 857474 h 1982292"/>
                <a:gd name="connsiteX20" fmla="*/ 639361 w 5812369"/>
                <a:gd name="connsiteY20" fmla="*/ 186874 h 1982292"/>
                <a:gd name="connsiteX21" fmla="*/ 1028342 w 5812369"/>
                <a:gd name="connsiteY21" fmla="*/ 186874 h 1982292"/>
                <a:gd name="connsiteX22" fmla="*/ 1028342 w 5812369"/>
                <a:gd name="connsiteY22" fmla="*/ 303111 h 1982292"/>
                <a:gd name="connsiteX23" fmla="*/ 774387 w 5812369"/>
                <a:gd name="connsiteY23" fmla="*/ 303111 h 1982292"/>
                <a:gd name="connsiteX24" fmla="*/ 774387 w 5812369"/>
                <a:gd name="connsiteY24" fmla="*/ 457796 h 1982292"/>
                <a:gd name="connsiteX25" fmla="*/ 989891 w 5812369"/>
                <a:gd name="connsiteY25" fmla="*/ 457796 h 1982292"/>
                <a:gd name="connsiteX26" fmla="*/ 989891 w 5812369"/>
                <a:gd name="connsiteY26" fmla="*/ 574033 h 1982292"/>
                <a:gd name="connsiteX27" fmla="*/ 774387 w 5812369"/>
                <a:gd name="connsiteY27" fmla="*/ 574033 h 1982292"/>
                <a:gd name="connsiteX28" fmla="*/ 774387 w 5812369"/>
                <a:gd name="connsiteY28" fmla="*/ 741236 h 1982292"/>
                <a:gd name="connsiteX29" fmla="*/ 1028342 w 5812369"/>
                <a:gd name="connsiteY29" fmla="*/ 741236 h 1982292"/>
                <a:gd name="connsiteX30" fmla="*/ 1028342 w 5812369"/>
                <a:gd name="connsiteY30" fmla="*/ 857474 h 1982292"/>
                <a:gd name="connsiteX31" fmla="*/ 770810 w 5812369"/>
                <a:gd name="connsiteY31" fmla="*/ 129649 h 1982292"/>
                <a:gd name="connsiteX32" fmla="*/ 878115 w 5812369"/>
                <a:gd name="connsiteY32" fmla="*/ 0 h 1982292"/>
                <a:gd name="connsiteX33" fmla="*/ 1017612 w 5812369"/>
                <a:gd name="connsiteY33" fmla="*/ 0 h 1982292"/>
                <a:gd name="connsiteX34" fmla="*/ 894211 w 5812369"/>
                <a:gd name="connsiteY34" fmla="*/ 129649 h 1982292"/>
                <a:gd name="connsiteX35" fmla="*/ 1193771 w 5812369"/>
                <a:gd name="connsiteY35" fmla="*/ 857474 h 1982292"/>
                <a:gd name="connsiteX36" fmla="*/ 1193771 w 5812369"/>
                <a:gd name="connsiteY36" fmla="*/ 186874 h 1982292"/>
                <a:gd name="connsiteX37" fmla="*/ 1414641 w 5812369"/>
                <a:gd name="connsiteY37" fmla="*/ 186874 h 1982292"/>
                <a:gd name="connsiteX38" fmla="*/ 1587224 w 5812369"/>
                <a:gd name="connsiteY38" fmla="*/ 240522 h 1982292"/>
                <a:gd name="connsiteX39" fmla="*/ 1650713 w 5812369"/>
                <a:gd name="connsiteY39" fmla="*/ 387160 h 1982292"/>
                <a:gd name="connsiteX40" fmla="*/ 1587224 w 5812369"/>
                <a:gd name="connsiteY40" fmla="*/ 532903 h 1982292"/>
                <a:gd name="connsiteX41" fmla="*/ 1414641 w 5812369"/>
                <a:gd name="connsiteY41" fmla="*/ 586551 h 1982292"/>
                <a:gd name="connsiteX42" fmla="*/ 1329691 w 5812369"/>
                <a:gd name="connsiteY42" fmla="*/ 586551 h 1982292"/>
                <a:gd name="connsiteX43" fmla="*/ 1329691 w 5812369"/>
                <a:gd name="connsiteY43" fmla="*/ 857474 h 1982292"/>
                <a:gd name="connsiteX44" fmla="*/ 1329691 w 5812369"/>
                <a:gd name="connsiteY44" fmla="*/ 471208 h 1982292"/>
                <a:gd name="connsiteX45" fmla="*/ 1420007 w 5812369"/>
                <a:gd name="connsiteY45" fmla="*/ 471208 h 1982292"/>
                <a:gd name="connsiteX46" fmla="*/ 1487967 w 5812369"/>
                <a:gd name="connsiteY46" fmla="*/ 447961 h 1982292"/>
                <a:gd name="connsiteX47" fmla="*/ 1512110 w 5812369"/>
                <a:gd name="connsiteY47" fmla="*/ 385371 h 1982292"/>
                <a:gd name="connsiteX48" fmla="*/ 1487072 w 5812369"/>
                <a:gd name="connsiteY48" fmla="*/ 324570 h 1982292"/>
                <a:gd name="connsiteX49" fmla="*/ 1420007 w 5812369"/>
                <a:gd name="connsiteY49" fmla="*/ 303111 h 1982292"/>
                <a:gd name="connsiteX50" fmla="*/ 1329691 w 5812369"/>
                <a:gd name="connsiteY50" fmla="*/ 303111 h 1982292"/>
                <a:gd name="connsiteX51" fmla="*/ 1759807 w 5812369"/>
                <a:gd name="connsiteY51" fmla="*/ 595493 h 1982292"/>
                <a:gd name="connsiteX52" fmla="*/ 1759807 w 5812369"/>
                <a:gd name="connsiteY52" fmla="*/ 186874 h 1982292"/>
                <a:gd name="connsiteX53" fmla="*/ 1895727 w 5812369"/>
                <a:gd name="connsiteY53" fmla="*/ 186874 h 1982292"/>
                <a:gd name="connsiteX54" fmla="*/ 1895727 w 5812369"/>
                <a:gd name="connsiteY54" fmla="*/ 606222 h 1982292"/>
                <a:gd name="connsiteX55" fmla="*/ 1931495 w 5812369"/>
                <a:gd name="connsiteY55" fmla="*/ 711730 h 1982292"/>
                <a:gd name="connsiteX56" fmla="*/ 2030753 w 5812369"/>
                <a:gd name="connsiteY56" fmla="*/ 749283 h 1982292"/>
                <a:gd name="connsiteX57" fmla="*/ 2129116 w 5812369"/>
                <a:gd name="connsiteY57" fmla="*/ 711730 h 1982292"/>
                <a:gd name="connsiteX58" fmla="*/ 2164884 w 5812369"/>
                <a:gd name="connsiteY58" fmla="*/ 606222 h 1982292"/>
                <a:gd name="connsiteX59" fmla="*/ 2164884 w 5812369"/>
                <a:gd name="connsiteY59" fmla="*/ 186874 h 1982292"/>
                <a:gd name="connsiteX60" fmla="*/ 2300804 w 5812369"/>
                <a:gd name="connsiteY60" fmla="*/ 186874 h 1982292"/>
                <a:gd name="connsiteX61" fmla="*/ 2300804 w 5812369"/>
                <a:gd name="connsiteY61" fmla="*/ 595493 h 1982292"/>
                <a:gd name="connsiteX62" fmla="*/ 2228373 w 5812369"/>
                <a:gd name="connsiteY62" fmla="*/ 802037 h 1982292"/>
                <a:gd name="connsiteX63" fmla="*/ 2029858 w 5812369"/>
                <a:gd name="connsiteY63" fmla="*/ 876250 h 1982292"/>
                <a:gd name="connsiteX64" fmla="*/ 1832238 w 5812369"/>
                <a:gd name="connsiteY64" fmla="*/ 802037 h 1982292"/>
                <a:gd name="connsiteX65" fmla="*/ 1759807 w 5812369"/>
                <a:gd name="connsiteY65" fmla="*/ 595493 h 1982292"/>
                <a:gd name="connsiteX66" fmla="*/ 2477858 w 5812369"/>
                <a:gd name="connsiteY66" fmla="*/ 857474 h 1982292"/>
                <a:gd name="connsiteX67" fmla="*/ 2477858 w 5812369"/>
                <a:gd name="connsiteY67" fmla="*/ 186874 h 1982292"/>
                <a:gd name="connsiteX68" fmla="*/ 2667431 w 5812369"/>
                <a:gd name="connsiteY68" fmla="*/ 186874 h 1982292"/>
                <a:gd name="connsiteX69" fmla="*/ 2831071 w 5812369"/>
                <a:gd name="connsiteY69" fmla="*/ 235157 h 1982292"/>
                <a:gd name="connsiteX70" fmla="*/ 2890983 w 5812369"/>
                <a:gd name="connsiteY70" fmla="*/ 369277 h 1982292"/>
                <a:gd name="connsiteX71" fmla="*/ 2820341 w 5812369"/>
                <a:gd name="connsiteY71" fmla="*/ 501609 h 1982292"/>
                <a:gd name="connsiteX72" fmla="*/ 2901714 w 5812369"/>
                <a:gd name="connsiteY72" fmla="*/ 565986 h 1982292"/>
                <a:gd name="connsiteX73" fmla="*/ 2930329 w 5812369"/>
                <a:gd name="connsiteY73" fmla="*/ 659870 h 1982292"/>
                <a:gd name="connsiteX74" fmla="*/ 2863263 w 5812369"/>
                <a:gd name="connsiteY74" fmla="*/ 804720 h 1982292"/>
                <a:gd name="connsiteX75" fmla="*/ 2681738 w 5812369"/>
                <a:gd name="connsiteY75" fmla="*/ 857474 h 1982292"/>
                <a:gd name="connsiteX76" fmla="*/ 2612884 w 5812369"/>
                <a:gd name="connsiteY76" fmla="*/ 741236 h 1982292"/>
                <a:gd name="connsiteX77" fmla="*/ 2689786 w 5812369"/>
                <a:gd name="connsiteY77" fmla="*/ 741236 h 1982292"/>
                <a:gd name="connsiteX78" fmla="*/ 2764005 w 5812369"/>
                <a:gd name="connsiteY78" fmla="*/ 717989 h 1982292"/>
                <a:gd name="connsiteX79" fmla="*/ 2790832 w 5812369"/>
                <a:gd name="connsiteY79" fmla="*/ 652717 h 1982292"/>
                <a:gd name="connsiteX80" fmla="*/ 2764005 w 5812369"/>
                <a:gd name="connsiteY80" fmla="*/ 588340 h 1982292"/>
                <a:gd name="connsiteX81" fmla="*/ 2689786 w 5812369"/>
                <a:gd name="connsiteY81" fmla="*/ 565986 h 1982292"/>
                <a:gd name="connsiteX82" fmla="*/ 2612884 w 5812369"/>
                <a:gd name="connsiteY82" fmla="*/ 565986 h 1982292"/>
                <a:gd name="connsiteX83" fmla="*/ 2612884 w 5812369"/>
                <a:gd name="connsiteY83" fmla="*/ 449749 h 1982292"/>
                <a:gd name="connsiteX84" fmla="*/ 2670113 w 5812369"/>
                <a:gd name="connsiteY84" fmla="*/ 449749 h 1982292"/>
                <a:gd name="connsiteX85" fmla="*/ 2730025 w 5812369"/>
                <a:gd name="connsiteY85" fmla="*/ 430078 h 1982292"/>
                <a:gd name="connsiteX86" fmla="*/ 2751486 w 5812369"/>
                <a:gd name="connsiteY86" fmla="*/ 375536 h 1982292"/>
                <a:gd name="connsiteX87" fmla="*/ 2730025 w 5812369"/>
                <a:gd name="connsiteY87" fmla="*/ 322782 h 1982292"/>
                <a:gd name="connsiteX88" fmla="*/ 2670113 w 5812369"/>
                <a:gd name="connsiteY88" fmla="*/ 303111 h 1982292"/>
                <a:gd name="connsiteX89" fmla="*/ 2612884 w 5812369"/>
                <a:gd name="connsiteY89" fmla="*/ 303111 h 1982292"/>
                <a:gd name="connsiteX90" fmla="*/ 3077873 w 5812369"/>
                <a:gd name="connsiteY90" fmla="*/ 857474 h 1982292"/>
                <a:gd name="connsiteX91" fmla="*/ 3077873 w 5812369"/>
                <a:gd name="connsiteY91" fmla="*/ 186874 h 1982292"/>
                <a:gd name="connsiteX92" fmla="*/ 3212899 w 5812369"/>
                <a:gd name="connsiteY92" fmla="*/ 186874 h 1982292"/>
                <a:gd name="connsiteX93" fmla="*/ 3212899 w 5812369"/>
                <a:gd name="connsiteY93" fmla="*/ 734083 h 1982292"/>
                <a:gd name="connsiteX94" fmla="*/ 3466855 w 5812369"/>
                <a:gd name="connsiteY94" fmla="*/ 734083 h 1982292"/>
                <a:gd name="connsiteX95" fmla="*/ 3466855 w 5812369"/>
                <a:gd name="connsiteY95" fmla="*/ 857474 h 1982292"/>
                <a:gd name="connsiteX96" fmla="*/ 3595621 w 5812369"/>
                <a:gd name="connsiteY96" fmla="*/ 857474 h 1982292"/>
                <a:gd name="connsiteX97" fmla="*/ 3595621 w 5812369"/>
                <a:gd name="connsiteY97" fmla="*/ 186874 h 1982292"/>
                <a:gd name="connsiteX98" fmla="*/ 3730647 w 5812369"/>
                <a:gd name="connsiteY98" fmla="*/ 186874 h 1982292"/>
                <a:gd name="connsiteX99" fmla="*/ 3730647 w 5812369"/>
                <a:gd name="connsiteY99" fmla="*/ 857474 h 1982292"/>
                <a:gd name="connsiteX100" fmla="*/ 3896076 w 5812369"/>
                <a:gd name="connsiteY100" fmla="*/ 658976 h 1982292"/>
                <a:gd name="connsiteX101" fmla="*/ 3870144 w 5812369"/>
                <a:gd name="connsiteY101" fmla="*/ 522174 h 1982292"/>
                <a:gd name="connsiteX102" fmla="*/ 3896076 w 5812369"/>
                <a:gd name="connsiteY102" fmla="*/ 386265 h 1982292"/>
                <a:gd name="connsiteX103" fmla="*/ 3967613 w 5812369"/>
                <a:gd name="connsiteY103" fmla="*/ 272711 h 1982292"/>
                <a:gd name="connsiteX104" fmla="*/ 4080284 w 5812369"/>
                <a:gd name="connsiteY104" fmla="*/ 195815 h 1982292"/>
                <a:gd name="connsiteX105" fmla="*/ 4224252 w 5812369"/>
                <a:gd name="connsiteY105" fmla="*/ 167203 h 1982292"/>
                <a:gd name="connsiteX106" fmla="*/ 4368220 w 5812369"/>
                <a:gd name="connsiteY106" fmla="*/ 195815 h 1982292"/>
                <a:gd name="connsiteX107" fmla="*/ 4480890 w 5812369"/>
                <a:gd name="connsiteY107" fmla="*/ 272711 h 1982292"/>
                <a:gd name="connsiteX108" fmla="*/ 4552427 w 5812369"/>
                <a:gd name="connsiteY108" fmla="*/ 386265 h 1982292"/>
                <a:gd name="connsiteX109" fmla="*/ 4578359 w 5812369"/>
                <a:gd name="connsiteY109" fmla="*/ 522174 h 1982292"/>
                <a:gd name="connsiteX110" fmla="*/ 4543485 w 5812369"/>
                <a:gd name="connsiteY110" fmla="*/ 679541 h 1982292"/>
                <a:gd name="connsiteX111" fmla="*/ 4446910 w 5812369"/>
                <a:gd name="connsiteY111" fmla="*/ 802037 h 1982292"/>
                <a:gd name="connsiteX112" fmla="*/ 4487150 w 5812369"/>
                <a:gd name="connsiteY112" fmla="*/ 840485 h 1982292"/>
                <a:gd name="connsiteX113" fmla="*/ 4626646 w 5812369"/>
                <a:gd name="connsiteY113" fmla="*/ 903968 h 1982292"/>
                <a:gd name="connsiteX114" fmla="*/ 4674934 w 5812369"/>
                <a:gd name="connsiteY114" fmla="*/ 896815 h 1982292"/>
                <a:gd name="connsiteX115" fmla="*/ 4674934 w 5812369"/>
                <a:gd name="connsiteY115" fmla="*/ 1012159 h 1982292"/>
                <a:gd name="connsiteX116" fmla="*/ 4604291 w 5812369"/>
                <a:gd name="connsiteY116" fmla="*/ 1023782 h 1982292"/>
                <a:gd name="connsiteX117" fmla="*/ 4395940 w 5812369"/>
                <a:gd name="connsiteY117" fmla="*/ 936157 h 1982292"/>
                <a:gd name="connsiteX118" fmla="*/ 4316355 w 5812369"/>
                <a:gd name="connsiteY118" fmla="*/ 864627 h 1982292"/>
                <a:gd name="connsiteX119" fmla="*/ 4224252 w 5812369"/>
                <a:gd name="connsiteY119" fmla="*/ 876250 h 1982292"/>
                <a:gd name="connsiteX120" fmla="*/ 4080284 w 5812369"/>
                <a:gd name="connsiteY120" fmla="*/ 847638 h 1982292"/>
                <a:gd name="connsiteX121" fmla="*/ 3967613 w 5812369"/>
                <a:gd name="connsiteY121" fmla="*/ 771637 h 1982292"/>
                <a:gd name="connsiteX122" fmla="*/ 3896076 w 5812369"/>
                <a:gd name="connsiteY122" fmla="*/ 658976 h 1982292"/>
                <a:gd name="connsiteX123" fmla="*/ 4070447 w 5812369"/>
                <a:gd name="connsiteY123" fmla="*/ 360336 h 1982292"/>
                <a:gd name="connsiteX124" fmla="*/ 4008747 w 5812369"/>
                <a:gd name="connsiteY124" fmla="*/ 522174 h 1982292"/>
                <a:gd name="connsiteX125" fmla="*/ 4070447 w 5812369"/>
                <a:gd name="connsiteY125" fmla="*/ 684012 h 1982292"/>
                <a:gd name="connsiteX126" fmla="*/ 4225146 w 5812369"/>
                <a:gd name="connsiteY126" fmla="*/ 749283 h 1982292"/>
                <a:gd name="connsiteX127" fmla="*/ 4335134 w 5812369"/>
                <a:gd name="connsiteY127" fmla="*/ 719777 h 1982292"/>
                <a:gd name="connsiteX128" fmla="*/ 4412036 w 5812369"/>
                <a:gd name="connsiteY128" fmla="*/ 637517 h 1982292"/>
                <a:gd name="connsiteX129" fmla="*/ 4439756 w 5812369"/>
                <a:gd name="connsiteY129" fmla="*/ 522174 h 1982292"/>
                <a:gd name="connsiteX130" fmla="*/ 4378056 w 5812369"/>
                <a:gd name="connsiteY130" fmla="*/ 360336 h 1982292"/>
                <a:gd name="connsiteX131" fmla="*/ 4224252 w 5812369"/>
                <a:gd name="connsiteY131" fmla="*/ 295064 h 1982292"/>
                <a:gd name="connsiteX132" fmla="*/ 4069553 w 5812369"/>
                <a:gd name="connsiteY132" fmla="*/ 360336 h 1982292"/>
                <a:gd name="connsiteX133" fmla="*/ 4705337 w 5812369"/>
                <a:gd name="connsiteY133" fmla="*/ 595493 h 1982292"/>
                <a:gd name="connsiteX134" fmla="*/ 4705337 w 5812369"/>
                <a:gd name="connsiteY134" fmla="*/ 186874 h 1982292"/>
                <a:gd name="connsiteX135" fmla="*/ 4841257 w 5812369"/>
                <a:gd name="connsiteY135" fmla="*/ 186874 h 1982292"/>
                <a:gd name="connsiteX136" fmla="*/ 4841257 w 5812369"/>
                <a:gd name="connsiteY136" fmla="*/ 606222 h 1982292"/>
                <a:gd name="connsiteX137" fmla="*/ 4877025 w 5812369"/>
                <a:gd name="connsiteY137" fmla="*/ 711730 h 1982292"/>
                <a:gd name="connsiteX138" fmla="*/ 4976283 w 5812369"/>
                <a:gd name="connsiteY138" fmla="*/ 749283 h 1982292"/>
                <a:gd name="connsiteX139" fmla="*/ 5074646 w 5812369"/>
                <a:gd name="connsiteY139" fmla="*/ 711730 h 1982292"/>
                <a:gd name="connsiteX140" fmla="*/ 5110414 w 5812369"/>
                <a:gd name="connsiteY140" fmla="*/ 606222 h 1982292"/>
                <a:gd name="connsiteX141" fmla="*/ 5110414 w 5812369"/>
                <a:gd name="connsiteY141" fmla="*/ 186874 h 1982292"/>
                <a:gd name="connsiteX142" fmla="*/ 5246334 w 5812369"/>
                <a:gd name="connsiteY142" fmla="*/ 186874 h 1982292"/>
                <a:gd name="connsiteX143" fmla="*/ 5246334 w 5812369"/>
                <a:gd name="connsiteY143" fmla="*/ 595493 h 1982292"/>
                <a:gd name="connsiteX144" fmla="*/ 5173903 w 5812369"/>
                <a:gd name="connsiteY144" fmla="*/ 802037 h 1982292"/>
                <a:gd name="connsiteX145" fmla="*/ 4975389 w 5812369"/>
                <a:gd name="connsiteY145" fmla="*/ 876250 h 1982292"/>
                <a:gd name="connsiteX146" fmla="*/ 4777768 w 5812369"/>
                <a:gd name="connsiteY146" fmla="*/ 802037 h 1982292"/>
                <a:gd name="connsiteX147" fmla="*/ 4705337 w 5812369"/>
                <a:gd name="connsiteY147" fmla="*/ 595493 h 1982292"/>
                <a:gd name="connsiteX148" fmla="*/ 5423388 w 5812369"/>
                <a:gd name="connsiteY148" fmla="*/ 857474 h 1982292"/>
                <a:gd name="connsiteX149" fmla="*/ 5423388 w 5812369"/>
                <a:gd name="connsiteY149" fmla="*/ 186874 h 1982292"/>
                <a:gd name="connsiteX150" fmla="*/ 5812370 w 5812369"/>
                <a:gd name="connsiteY150" fmla="*/ 186874 h 1982292"/>
                <a:gd name="connsiteX151" fmla="*/ 5812370 w 5812369"/>
                <a:gd name="connsiteY151" fmla="*/ 303111 h 1982292"/>
                <a:gd name="connsiteX152" fmla="*/ 5558414 w 5812369"/>
                <a:gd name="connsiteY152" fmla="*/ 303111 h 1982292"/>
                <a:gd name="connsiteX153" fmla="*/ 5558414 w 5812369"/>
                <a:gd name="connsiteY153" fmla="*/ 457796 h 1982292"/>
                <a:gd name="connsiteX154" fmla="*/ 5773919 w 5812369"/>
                <a:gd name="connsiteY154" fmla="*/ 457796 h 1982292"/>
                <a:gd name="connsiteX155" fmla="*/ 5773919 w 5812369"/>
                <a:gd name="connsiteY155" fmla="*/ 574033 h 1982292"/>
                <a:gd name="connsiteX156" fmla="*/ 5558414 w 5812369"/>
                <a:gd name="connsiteY156" fmla="*/ 574033 h 1982292"/>
                <a:gd name="connsiteX157" fmla="*/ 5558414 w 5812369"/>
                <a:gd name="connsiteY157" fmla="*/ 741236 h 1982292"/>
                <a:gd name="connsiteX158" fmla="*/ 5812370 w 5812369"/>
                <a:gd name="connsiteY158" fmla="*/ 741236 h 1982292"/>
                <a:gd name="connsiteX159" fmla="*/ 5812370 w 5812369"/>
                <a:gd name="connsiteY159" fmla="*/ 857474 h 1982292"/>
                <a:gd name="connsiteX160" fmla="*/ 0 w 5812369"/>
                <a:gd name="connsiteY160" fmla="*/ 1827608 h 1982292"/>
                <a:gd name="connsiteX161" fmla="*/ 0 w 5812369"/>
                <a:gd name="connsiteY161" fmla="*/ 1157008 h 1982292"/>
                <a:gd name="connsiteX162" fmla="*/ 388982 w 5812369"/>
                <a:gd name="connsiteY162" fmla="*/ 1157008 h 1982292"/>
                <a:gd name="connsiteX163" fmla="*/ 388982 w 5812369"/>
                <a:gd name="connsiteY163" fmla="*/ 1273245 h 1982292"/>
                <a:gd name="connsiteX164" fmla="*/ 135920 w 5812369"/>
                <a:gd name="connsiteY164" fmla="*/ 1273245 h 1982292"/>
                <a:gd name="connsiteX165" fmla="*/ 135920 w 5812369"/>
                <a:gd name="connsiteY165" fmla="*/ 1427930 h 1982292"/>
                <a:gd name="connsiteX166" fmla="*/ 351425 w 5812369"/>
                <a:gd name="connsiteY166" fmla="*/ 1427930 h 1982292"/>
                <a:gd name="connsiteX167" fmla="*/ 351425 w 5812369"/>
                <a:gd name="connsiteY167" fmla="*/ 1544168 h 1982292"/>
                <a:gd name="connsiteX168" fmla="*/ 135920 w 5812369"/>
                <a:gd name="connsiteY168" fmla="*/ 1544168 h 1982292"/>
                <a:gd name="connsiteX169" fmla="*/ 135920 w 5812369"/>
                <a:gd name="connsiteY169" fmla="*/ 1827608 h 1982292"/>
                <a:gd name="connsiteX170" fmla="*/ 517748 w 5812369"/>
                <a:gd name="connsiteY170" fmla="*/ 1827608 h 1982292"/>
                <a:gd name="connsiteX171" fmla="*/ 517748 w 5812369"/>
                <a:gd name="connsiteY171" fmla="*/ 1157008 h 1982292"/>
                <a:gd name="connsiteX172" fmla="*/ 721628 w 5812369"/>
                <a:gd name="connsiteY172" fmla="*/ 1157008 h 1982292"/>
                <a:gd name="connsiteX173" fmla="*/ 895999 w 5812369"/>
                <a:gd name="connsiteY173" fmla="*/ 1210656 h 1982292"/>
                <a:gd name="connsiteX174" fmla="*/ 959488 w 5812369"/>
                <a:gd name="connsiteY174" fmla="*/ 1357294 h 1982292"/>
                <a:gd name="connsiteX175" fmla="*/ 931768 w 5812369"/>
                <a:gd name="connsiteY175" fmla="*/ 1461907 h 1982292"/>
                <a:gd name="connsiteX176" fmla="*/ 853077 w 5812369"/>
                <a:gd name="connsiteY176" fmla="*/ 1530756 h 1982292"/>
                <a:gd name="connsiteX177" fmla="*/ 1062322 w 5812369"/>
                <a:gd name="connsiteY177" fmla="*/ 1827608 h 1982292"/>
                <a:gd name="connsiteX178" fmla="*/ 900470 w 5812369"/>
                <a:gd name="connsiteY178" fmla="*/ 1827608 h 1982292"/>
                <a:gd name="connsiteX179" fmla="*/ 722522 w 5812369"/>
                <a:gd name="connsiteY179" fmla="*/ 1556686 h 1982292"/>
                <a:gd name="connsiteX180" fmla="*/ 653668 w 5812369"/>
                <a:gd name="connsiteY180" fmla="*/ 1556686 h 1982292"/>
                <a:gd name="connsiteX181" fmla="*/ 653668 w 5812369"/>
                <a:gd name="connsiteY181" fmla="*/ 1827608 h 1982292"/>
                <a:gd name="connsiteX182" fmla="*/ 653668 w 5812369"/>
                <a:gd name="connsiteY182" fmla="*/ 1441342 h 1982292"/>
                <a:gd name="connsiteX183" fmla="*/ 729676 w 5812369"/>
                <a:gd name="connsiteY183" fmla="*/ 1441342 h 1982292"/>
                <a:gd name="connsiteX184" fmla="*/ 796742 w 5812369"/>
                <a:gd name="connsiteY184" fmla="*/ 1418989 h 1982292"/>
                <a:gd name="connsiteX185" fmla="*/ 819991 w 5812369"/>
                <a:gd name="connsiteY185" fmla="*/ 1355506 h 1982292"/>
                <a:gd name="connsiteX186" fmla="*/ 796742 w 5812369"/>
                <a:gd name="connsiteY186" fmla="*/ 1294705 h 1982292"/>
                <a:gd name="connsiteX187" fmla="*/ 729676 w 5812369"/>
                <a:gd name="connsiteY187" fmla="*/ 1273245 h 1982292"/>
                <a:gd name="connsiteX188" fmla="*/ 653668 w 5812369"/>
                <a:gd name="connsiteY188" fmla="*/ 1273245 h 1982292"/>
                <a:gd name="connsiteX189" fmla="*/ 1100773 w 5812369"/>
                <a:gd name="connsiteY189" fmla="*/ 1827608 h 1982292"/>
                <a:gd name="connsiteX190" fmla="*/ 1353835 w 5812369"/>
                <a:gd name="connsiteY190" fmla="*/ 1157008 h 1982292"/>
                <a:gd name="connsiteX191" fmla="*/ 1530889 w 5812369"/>
                <a:gd name="connsiteY191" fmla="*/ 1157008 h 1982292"/>
                <a:gd name="connsiteX192" fmla="*/ 1783950 w 5812369"/>
                <a:gd name="connsiteY192" fmla="*/ 1827608 h 1982292"/>
                <a:gd name="connsiteX193" fmla="*/ 1639982 w 5812369"/>
                <a:gd name="connsiteY193" fmla="*/ 1827608 h 1982292"/>
                <a:gd name="connsiteX194" fmla="*/ 1575599 w 5812369"/>
                <a:gd name="connsiteY194" fmla="*/ 1653252 h 1982292"/>
                <a:gd name="connsiteX195" fmla="*/ 1308230 w 5812369"/>
                <a:gd name="connsiteY195" fmla="*/ 1653252 h 1982292"/>
                <a:gd name="connsiteX196" fmla="*/ 1244741 w 5812369"/>
                <a:gd name="connsiteY196" fmla="*/ 1827608 h 1982292"/>
                <a:gd name="connsiteX197" fmla="*/ 1350258 w 5812369"/>
                <a:gd name="connsiteY197" fmla="*/ 1537015 h 1982292"/>
                <a:gd name="connsiteX198" fmla="*/ 1534466 w 5812369"/>
                <a:gd name="connsiteY198" fmla="*/ 1537015 h 1982292"/>
                <a:gd name="connsiteX199" fmla="*/ 1442362 w 5812369"/>
                <a:gd name="connsiteY199" fmla="*/ 1285763 h 1982292"/>
                <a:gd name="connsiteX200" fmla="*/ 1896621 w 5812369"/>
                <a:gd name="connsiteY200" fmla="*/ 1827608 h 1982292"/>
                <a:gd name="connsiteX201" fmla="*/ 1896621 w 5812369"/>
                <a:gd name="connsiteY201" fmla="*/ 1157008 h 1982292"/>
                <a:gd name="connsiteX202" fmla="*/ 2070098 w 5812369"/>
                <a:gd name="connsiteY202" fmla="*/ 1157008 h 1982292"/>
                <a:gd name="connsiteX203" fmla="*/ 2368764 w 5812369"/>
                <a:gd name="connsiteY203" fmla="*/ 1637158 h 1982292"/>
                <a:gd name="connsiteX204" fmla="*/ 2368764 w 5812369"/>
                <a:gd name="connsiteY204" fmla="*/ 1157008 h 1982292"/>
                <a:gd name="connsiteX205" fmla="*/ 2503790 w 5812369"/>
                <a:gd name="connsiteY205" fmla="*/ 1157008 h 1982292"/>
                <a:gd name="connsiteX206" fmla="*/ 2503790 w 5812369"/>
                <a:gd name="connsiteY206" fmla="*/ 1827608 h 1982292"/>
                <a:gd name="connsiteX207" fmla="*/ 2330313 w 5812369"/>
                <a:gd name="connsiteY207" fmla="*/ 1827608 h 1982292"/>
                <a:gd name="connsiteX208" fmla="*/ 2031647 w 5812369"/>
                <a:gd name="connsiteY208" fmla="*/ 1345670 h 1982292"/>
                <a:gd name="connsiteX209" fmla="*/ 2031647 w 5812369"/>
                <a:gd name="connsiteY209" fmla="*/ 1827608 h 1982292"/>
                <a:gd name="connsiteX210" fmla="*/ 2644181 w 5812369"/>
                <a:gd name="connsiteY210" fmla="*/ 1492308 h 1982292"/>
                <a:gd name="connsiteX211" fmla="*/ 2670113 w 5812369"/>
                <a:gd name="connsiteY211" fmla="*/ 1356400 h 1982292"/>
                <a:gd name="connsiteX212" fmla="*/ 2741650 w 5812369"/>
                <a:gd name="connsiteY212" fmla="*/ 1242845 h 1982292"/>
                <a:gd name="connsiteX213" fmla="*/ 2854321 w 5812369"/>
                <a:gd name="connsiteY213" fmla="*/ 1166844 h 1982292"/>
                <a:gd name="connsiteX214" fmla="*/ 2999183 w 5812369"/>
                <a:gd name="connsiteY214" fmla="*/ 1138231 h 1982292"/>
                <a:gd name="connsiteX215" fmla="*/ 3160141 w 5812369"/>
                <a:gd name="connsiteY215" fmla="*/ 1173997 h 1982292"/>
                <a:gd name="connsiteX216" fmla="*/ 3279965 w 5812369"/>
                <a:gd name="connsiteY216" fmla="*/ 1274140 h 1982292"/>
                <a:gd name="connsiteX217" fmla="*/ 3173554 w 5812369"/>
                <a:gd name="connsiteY217" fmla="*/ 1357294 h 1982292"/>
                <a:gd name="connsiteX218" fmla="*/ 3099334 w 5812369"/>
                <a:gd name="connsiteY218" fmla="*/ 1290234 h 1982292"/>
                <a:gd name="connsiteX219" fmla="*/ 2999183 w 5812369"/>
                <a:gd name="connsiteY219" fmla="*/ 1265198 h 1982292"/>
                <a:gd name="connsiteX220" fmla="*/ 2844484 w 5812369"/>
                <a:gd name="connsiteY220" fmla="*/ 1330470 h 1982292"/>
                <a:gd name="connsiteX221" fmla="*/ 2782784 w 5812369"/>
                <a:gd name="connsiteY221" fmla="*/ 1492308 h 1982292"/>
                <a:gd name="connsiteX222" fmla="*/ 2844484 w 5812369"/>
                <a:gd name="connsiteY222" fmla="*/ 1655040 h 1982292"/>
                <a:gd name="connsiteX223" fmla="*/ 2999183 w 5812369"/>
                <a:gd name="connsiteY223" fmla="*/ 1719418 h 1982292"/>
                <a:gd name="connsiteX224" fmla="*/ 3099334 w 5812369"/>
                <a:gd name="connsiteY224" fmla="*/ 1695276 h 1982292"/>
                <a:gd name="connsiteX225" fmla="*/ 3173554 w 5812369"/>
                <a:gd name="connsiteY225" fmla="*/ 1627322 h 1982292"/>
                <a:gd name="connsiteX226" fmla="*/ 3279965 w 5812369"/>
                <a:gd name="connsiteY226" fmla="*/ 1709582 h 1982292"/>
                <a:gd name="connsiteX227" fmla="*/ 3181602 w 5812369"/>
                <a:gd name="connsiteY227" fmla="*/ 1798996 h 1982292"/>
                <a:gd name="connsiteX228" fmla="*/ 3051047 w 5812369"/>
                <a:gd name="connsiteY228" fmla="*/ 1842808 h 1982292"/>
                <a:gd name="connsiteX229" fmla="*/ 2967885 w 5812369"/>
                <a:gd name="connsiteY229" fmla="*/ 1982293 h 1982292"/>
                <a:gd name="connsiteX230" fmla="*/ 2848061 w 5812369"/>
                <a:gd name="connsiteY230" fmla="*/ 1982293 h 1982292"/>
                <a:gd name="connsiteX231" fmla="*/ 2932117 w 5812369"/>
                <a:gd name="connsiteY231" fmla="*/ 1841020 h 1982292"/>
                <a:gd name="connsiteX232" fmla="*/ 2780995 w 5812369"/>
                <a:gd name="connsiteY232" fmla="*/ 1775748 h 1982292"/>
                <a:gd name="connsiteX233" fmla="*/ 2679055 w 5812369"/>
                <a:gd name="connsiteY233" fmla="*/ 1651464 h 1982292"/>
                <a:gd name="connsiteX234" fmla="*/ 2644181 w 5812369"/>
                <a:gd name="connsiteY234" fmla="*/ 1492308 h 1982292"/>
                <a:gd name="connsiteX235" fmla="*/ 3319310 w 5812369"/>
                <a:gd name="connsiteY235" fmla="*/ 1827608 h 1982292"/>
                <a:gd name="connsiteX236" fmla="*/ 3572372 w 5812369"/>
                <a:gd name="connsiteY236" fmla="*/ 1157008 h 1982292"/>
                <a:gd name="connsiteX237" fmla="*/ 3749426 w 5812369"/>
                <a:gd name="connsiteY237" fmla="*/ 1157008 h 1982292"/>
                <a:gd name="connsiteX238" fmla="*/ 4002487 w 5812369"/>
                <a:gd name="connsiteY238" fmla="*/ 1827608 h 1982292"/>
                <a:gd name="connsiteX239" fmla="*/ 3858519 w 5812369"/>
                <a:gd name="connsiteY239" fmla="*/ 1827608 h 1982292"/>
                <a:gd name="connsiteX240" fmla="*/ 3795030 w 5812369"/>
                <a:gd name="connsiteY240" fmla="*/ 1653252 h 1982292"/>
                <a:gd name="connsiteX241" fmla="*/ 3527661 w 5812369"/>
                <a:gd name="connsiteY241" fmla="*/ 1653252 h 1982292"/>
                <a:gd name="connsiteX242" fmla="*/ 3463278 w 5812369"/>
                <a:gd name="connsiteY242" fmla="*/ 1827608 h 1982292"/>
                <a:gd name="connsiteX243" fmla="*/ 3569689 w 5812369"/>
                <a:gd name="connsiteY243" fmla="*/ 1537015 h 1982292"/>
                <a:gd name="connsiteX244" fmla="*/ 3753002 w 5812369"/>
                <a:gd name="connsiteY244" fmla="*/ 1537015 h 1982292"/>
                <a:gd name="connsiteX245" fmla="*/ 3660899 w 5812369"/>
                <a:gd name="connsiteY245" fmla="*/ 1285763 h 1982292"/>
                <a:gd name="connsiteX246" fmla="*/ 4115158 w 5812369"/>
                <a:gd name="connsiteY246" fmla="*/ 1827608 h 1982292"/>
                <a:gd name="connsiteX247" fmla="*/ 4115158 w 5812369"/>
                <a:gd name="connsiteY247" fmla="*/ 1157008 h 1982292"/>
                <a:gd name="connsiteX248" fmla="*/ 4251078 w 5812369"/>
                <a:gd name="connsiteY248" fmla="*/ 1157008 h 1982292"/>
                <a:gd name="connsiteX249" fmla="*/ 4251078 w 5812369"/>
                <a:gd name="connsiteY249" fmla="*/ 1827608 h 1982292"/>
                <a:gd name="connsiteX250" fmla="*/ 4386998 w 5812369"/>
                <a:gd name="connsiteY250" fmla="*/ 1734618 h 1982292"/>
                <a:gd name="connsiteX251" fmla="*/ 4485361 w 5812369"/>
                <a:gd name="connsiteY251" fmla="*/ 1644311 h 1982292"/>
                <a:gd name="connsiteX252" fmla="*/ 4553321 w 5812369"/>
                <a:gd name="connsiteY252" fmla="*/ 1705112 h 1982292"/>
                <a:gd name="connsiteX253" fmla="*/ 4632906 w 5812369"/>
                <a:gd name="connsiteY253" fmla="*/ 1726571 h 1982292"/>
                <a:gd name="connsiteX254" fmla="*/ 4695501 w 5812369"/>
                <a:gd name="connsiteY254" fmla="*/ 1706006 h 1982292"/>
                <a:gd name="connsiteX255" fmla="*/ 4718750 w 5812369"/>
                <a:gd name="connsiteY255" fmla="*/ 1648781 h 1982292"/>
                <a:gd name="connsiteX256" fmla="*/ 4706231 w 5812369"/>
                <a:gd name="connsiteY256" fmla="*/ 1609439 h 1982292"/>
                <a:gd name="connsiteX257" fmla="*/ 4671357 w 5812369"/>
                <a:gd name="connsiteY257" fmla="*/ 1579933 h 1982292"/>
                <a:gd name="connsiteX258" fmla="*/ 4622175 w 5812369"/>
                <a:gd name="connsiteY258" fmla="*/ 1554897 h 1982292"/>
                <a:gd name="connsiteX259" fmla="*/ 4565840 w 5812369"/>
                <a:gd name="connsiteY259" fmla="*/ 1528967 h 1982292"/>
                <a:gd name="connsiteX260" fmla="*/ 4510399 w 5812369"/>
                <a:gd name="connsiteY260" fmla="*/ 1498567 h 1982292"/>
                <a:gd name="connsiteX261" fmla="*/ 4461217 w 5812369"/>
                <a:gd name="connsiteY261" fmla="*/ 1459225 h 1982292"/>
                <a:gd name="connsiteX262" fmla="*/ 4426343 w 5812369"/>
                <a:gd name="connsiteY262" fmla="*/ 1404683 h 1982292"/>
                <a:gd name="connsiteX263" fmla="*/ 4412930 w 5812369"/>
                <a:gd name="connsiteY263" fmla="*/ 1332258 h 1982292"/>
                <a:gd name="connsiteX264" fmla="*/ 4473736 w 5812369"/>
                <a:gd name="connsiteY264" fmla="*/ 1194562 h 1982292"/>
                <a:gd name="connsiteX265" fmla="*/ 4627541 w 5812369"/>
                <a:gd name="connsiteY265" fmla="*/ 1138231 h 1982292"/>
                <a:gd name="connsiteX266" fmla="*/ 4860930 w 5812369"/>
                <a:gd name="connsiteY266" fmla="*/ 1250892 h 1982292"/>
                <a:gd name="connsiteX267" fmla="*/ 4761672 w 5812369"/>
                <a:gd name="connsiteY267" fmla="*/ 1340305 h 1982292"/>
                <a:gd name="connsiteX268" fmla="*/ 4628435 w 5812369"/>
                <a:gd name="connsiteY268" fmla="*/ 1256257 h 1982292"/>
                <a:gd name="connsiteX269" fmla="*/ 4572100 w 5812369"/>
                <a:gd name="connsiteY269" fmla="*/ 1276822 h 1982292"/>
                <a:gd name="connsiteX270" fmla="*/ 4550639 w 5812369"/>
                <a:gd name="connsiteY270" fmla="*/ 1326893 h 1982292"/>
                <a:gd name="connsiteX271" fmla="*/ 4561369 w 5812369"/>
                <a:gd name="connsiteY271" fmla="*/ 1361765 h 1982292"/>
                <a:gd name="connsiteX272" fmla="*/ 4589090 w 5812369"/>
                <a:gd name="connsiteY272" fmla="*/ 1389483 h 1982292"/>
                <a:gd name="connsiteX273" fmla="*/ 4630223 w 5812369"/>
                <a:gd name="connsiteY273" fmla="*/ 1412730 h 1982292"/>
                <a:gd name="connsiteX274" fmla="*/ 4677616 w 5812369"/>
                <a:gd name="connsiteY274" fmla="*/ 1435084 h 1982292"/>
                <a:gd name="connsiteX275" fmla="*/ 4728586 w 5812369"/>
                <a:gd name="connsiteY275" fmla="*/ 1458331 h 1982292"/>
                <a:gd name="connsiteX276" fmla="*/ 4776874 w 5812369"/>
                <a:gd name="connsiteY276" fmla="*/ 1488731 h 1982292"/>
                <a:gd name="connsiteX277" fmla="*/ 4818008 w 5812369"/>
                <a:gd name="connsiteY277" fmla="*/ 1528073 h 1982292"/>
                <a:gd name="connsiteX278" fmla="*/ 4845728 w 5812369"/>
                <a:gd name="connsiteY278" fmla="*/ 1579039 h 1982292"/>
                <a:gd name="connsiteX279" fmla="*/ 4856459 w 5812369"/>
                <a:gd name="connsiteY279" fmla="*/ 1646099 h 1982292"/>
                <a:gd name="connsiteX280" fmla="*/ 4791181 w 5812369"/>
                <a:gd name="connsiteY280" fmla="*/ 1791843 h 1982292"/>
                <a:gd name="connsiteX281" fmla="*/ 4634694 w 5812369"/>
                <a:gd name="connsiteY281" fmla="*/ 1846385 h 1982292"/>
                <a:gd name="connsiteX282" fmla="*/ 4492515 w 5812369"/>
                <a:gd name="connsiteY282" fmla="*/ 1818667 h 1982292"/>
                <a:gd name="connsiteX283" fmla="*/ 4386998 w 5812369"/>
                <a:gd name="connsiteY283" fmla="*/ 1734618 h 1982292"/>
                <a:gd name="connsiteX284" fmla="*/ 5007580 w 5812369"/>
                <a:gd name="connsiteY284" fmla="*/ 1827608 h 1982292"/>
                <a:gd name="connsiteX285" fmla="*/ 5007580 w 5812369"/>
                <a:gd name="connsiteY285" fmla="*/ 1157008 h 1982292"/>
                <a:gd name="connsiteX286" fmla="*/ 5396562 w 5812369"/>
                <a:gd name="connsiteY286" fmla="*/ 1157008 h 1982292"/>
                <a:gd name="connsiteX287" fmla="*/ 5396562 w 5812369"/>
                <a:gd name="connsiteY287" fmla="*/ 1273245 h 1982292"/>
                <a:gd name="connsiteX288" fmla="*/ 5143500 w 5812369"/>
                <a:gd name="connsiteY288" fmla="*/ 1273245 h 1982292"/>
                <a:gd name="connsiteX289" fmla="*/ 5143500 w 5812369"/>
                <a:gd name="connsiteY289" fmla="*/ 1427930 h 1982292"/>
                <a:gd name="connsiteX290" fmla="*/ 5359005 w 5812369"/>
                <a:gd name="connsiteY290" fmla="*/ 1427930 h 1982292"/>
                <a:gd name="connsiteX291" fmla="*/ 5359005 w 5812369"/>
                <a:gd name="connsiteY291" fmla="*/ 1544168 h 1982292"/>
                <a:gd name="connsiteX292" fmla="*/ 5143500 w 5812369"/>
                <a:gd name="connsiteY292" fmla="*/ 1544168 h 1982292"/>
                <a:gd name="connsiteX293" fmla="*/ 5143500 w 5812369"/>
                <a:gd name="connsiteY293" fmla="*/ 1711371 h 1982292"/>
                <a:gd name="connsiteX294" fmla="*/ 5396562 w 5812369"/>
                <a:gd name="connsiteY294" fmla="*/ 1711371 h 1982292"/>
                <a:gd name="connsiteX295" fmla="*/ 5396562 w 5812369"/>
                <a:gd name="connsiteY295" fmla="*/ 1827608 h 198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812369" h="1982292">
                  <a:moveTo>
                    <a:pt x="0" y="857474"/>
                  </a:moveTo>
                  <a:lnTo>
                    <a:pt x="0" y="186874"/>
                  </a:lnTo>
                  <a:lnTo>
                    <a:pt x="203880" y="186874"/>
                  </a:lnTo>
                  <a:cubicBezTo>
                    <a:pt x="277804" y="186874"/>
                    <a:pt x="335624" y="204756"/>
                    <a:pt x="377357" y="240522"/>
                  </a:cubicBezTo>
                  <a:cubicBezTo>
                    <a:pt x="419680" y="276287"/>
                    <a:pt x="441141" y="325169"/>
                    <a:pt x="441740" y="387160"/>
                  </a:cubicBezTo>
                  <a:cubicBezTo>
                    <a:pt x="441740" y="427100"/>
                    <a:pt x="432503" y="461668"/>
                    <a:pt x="414020" y="490879"/>
                  </a:cubicBezTo>
                  <a:cubicBezTo>
                    <a:pt x="395536" y="520681"/>
                    <a:pt x="369309" y="543928"/>
                    <a:pt x="335329" y="560621"/>
                  </a:cubicBezTo>
                  <a:lnTo>
                    <a:pt x="544574" y="857474"/>
                  </a:lnTo>
                  <a:lnTo>
                    <a:pt x="382722" y="857474"/>
                  </a:lnTo>
                  <a:lnTo>
                    <a:pt x="204774" y="586551"/>
                  </a:lnTo>
                  <a:lnTo>
                    <a:pt x="135920" y="586551"/>
                  </a:lnTo>
                  <a:lnTo>
                    <a:pt x="135920" y="857474"/>
                  </a:lnTo>
                  <a:close/>
                  <a:moveTo>
                    <a:pt x="135920" y="471208"/>
                  </a:moveTo>
                  <a:lnTo>
                    <a:pt x="211928" y="471208"/>
                  </a:lnTo>
                  <a:cubicBezTo>
                    <a:pt x="240543" y="471208"/>
                    <a:pt x="262603" y="463760"/>
                    <a:pt x="278100" y="448855"/>
                  </a:cubicBezTo>
                  <a:cubicBezTo>
                    <a:pt x="294195" y="433950"/>
                    <a:pt x="302243" y="412794"/>
                    <a:pt x="302243" y="385371"/>
                  </a:cubicBezTo>
                  <a:cubicBezTo>
                    <a:pt x="302243" y="359737"/>
                    <a:pt x="294195" y="339475"/>
                    <a:pt x="278100" y="324570"/>
                  </a:cubicBezTo>
                  <a:cubicBezTo>
                    <a:pt x="262004" y="309665"/>
                    <a:pt x="239944" y="302512"/>
                    <a:pt x="211928" y="303111"/>
                  </a:cubicBezTo>
                  <a:lnTo>
                    <a:pt x="135920" y="303111"/>
                  </a:lnTo>
                  <a:close/>
                  <a:moveTo>
                    <a:pt x="639361" y="857474"/>
                  </a:moveTo>
                  <a:lnTo>
                    <a:pt x="639361" y="186874"/>
                  </a:lnTo>
                  <a:lnTo>
                    <a:pt x="1028342" y="186874"/>
                  </a:lnTo>
                  <a:lnTo>
                    <a:pt x="1028342" y="303111"/>
                  </a:lnTo>
                  <a:lnTo>
                    <a:pt x="774387" y="303111"/>
                  </a:lnTo>
                  <a:lnTo>
                    <a:pt x="774387" y="457796"/>
                  </a:lnTo>
                  <a:lnTo>
                    <a:pt x="989891" y="457796"/>
                  </a:lnTo>
                  <a:lnTo>
                    <a:pt x="989891" y="574033"/>
                  </a:lnTo>
                  <a:lnTo>
                    <a:pt x="774387" y="574033"/>
                  </a:lnTo>
                  <a:lnTo>
                    <a:pt x="774387" y="741236"/>
                  </a:lnTo>
                  <a:lnTo>
                    <a:pt x="1028342" y="741236"/>
                  </a:lnTo>
                  <a:lnTo>
                    <a:pt x="1028342" y="857474"/>
                  </a:lnTo>
                  <a:close/>
                  <a:moveTo>
                    <a:pt x="770810" y="129649"/>
                  </a:moveTo>
                  <a:lnTo>
                    <a:pt x="878115" y="0"/>
                  </a:lnTo>
                  <a:lnTo>
                    <a:pt x="1017612" y="0"/>
                  </a:lnTo>
                  <a:lnTo>
                    <a:pt x="894211" y="129649"/>
                  </a:lnTo>
                  <a:close/>
                  <a:moveTo>
                    <a:pt x="1193771" y="857474"/>
                  </a:moveTo>
                  <a:lnTo>
                    <a:pt x="1193771" y="186874"/>
                  </a:lnTo>
                  <a:lnTo>
                    <a:pt x="1414641" y="186874"/>
                  </a:lnTo>
                  <a:cubicBezTo>
                    <a:pt x="1487967" y="186874"/>
                    <a:pt x="1545491" y="204756"/>
                    <a:pt x="1587224" y="240522"/>
                  </a:cubicBezTo>
                  <a:cubicBezTo>
                    <a:pt x="1629547" y="276287"/>
                    <a:pt x="1650713" y="325169"/>
                    <a:pt x="1650713" y="387160"/>
                  </a:cubicBezTo>
                  <a:cubicBezTo>
                    <a:pt x="1650713" y="449150"/>
                    <a:pt x="1629547" y="497737"/>
                    <a:pt x="1587224" y="532903"/>
                  </a:cubicBezTo>
                  <a:cubicBezTo>
                    <a:pt x="1544901" y="568669"/>
                    <a:pt x="1487368" y="586551"/>
                    <a:pt x="1414641" y="586551"/>
                  </a:cubicBezTo>
                  <a:lnTo>
                    <a:pt x="1329691" y="586551"/>
                  </a:lnTo>
                  <a:lnTo>
                    <a:pt x="1329691" y="857474"/>
                  </a:lnTo>
                  <a:close/>
                  <a:moveTo>
                    <a:pt x="1329691" y="471208"/>
                  </a:moveTo>
                  <a:lnTo>
                    <a:pt x="1420007" y="471208"/>
                  </a:lnTo>
                  <a:cubicBezTo>
                    <a:pt x="1449220" y="471208"/>
                    <a:pt x="1471871" y="463456"/>
                    <a:pt x="1487967" y="447961"/>
                  </a:cubicBezTo>
                  <a:cubicBezTo>
                    <a:pt x="1504062" y="433056"/>
                    <a:pt x="1512110" y="412195"/>
                    <a:pt x="1512110" y="385371"/>
                  </a:cubicBezTo>
                  <a:cubicBezTo>
                    <a:pt x="1512110" y="359737"/>
                    <a:pt x="1503767" y="339475"/>
                    <a:pt x="1487072" y="324570"/>
                  </a:cubicBezTo>
                  <a:cubicBezTo>
                    <a:pt x="1470977" y="309665"/>
                    <a:pt x="1448621" y="302512"/>
                    <a:pt x="1420007" y="303111"/>
                  </a:cubicBezTo>
                  <a:lnTo>
                    <a:pt x="1329691" y="303111"/>
                  </a:lnTo>
                  <a:close/>
                  <a:moveTo>
                    <a:pt x="1759807" y="595493"/>
                  </a:moveTo>
                  <a:lnTo>
                    <a:pt x="1759807" y="186874"/>
                  </a:lnTo>
                  <a:lnTo>
                    <a:pt x="1895727" y="186874"/>
                  </a:lnTo>
                  <a:lnTo>
                    <a:pt x="1895727" y="606222"/>
                  </a:lnTo>
                  <a:cubicBezTo>
                    <a:pt x="1895727" y="650929"/>
                    <a:pt x="1907647" y="686095"/>
                    <a:pt x="1931495" y="711730"/>
                  </a:cubicBezTo>
                  <a:cubicBezTo>
                    <a:pt x="1955344" y="736766"/>
                    <a:pt x="1988430" y="749283"/>
                    <a:pt x="2030753" y="749283"/>
                  </a:cubicBezTo>
                  <a:cubicBezTo>
                    <a:pt x="2072485" y="749283"/>
                    <a:pt x="2105267" y="736766"/>
                    <a:pt x="2129116" y="711730"/>
                  </a:cubicBezTo>
                  <a:cubicBezTo>
                    <a:pt x="2152964" y="686694"/>
                    <a:pt x="2164884" y="651528"/>
                    <a:pt x="2164884" y="606222"/>
                  </a:cubicBezTo>
                  <a:lnTo>
                    <a:pt x="2164884" y="186874"/>
                  </a:lnTo>
                  <a:lnTo>
                    <a:pt x="2300804" y="186874"/>
                  </a:lnTo>
                  <a:lnTo>
                    <a:pt x="2300804" y="595493"/>
                  </a:lnTo>
                  <a:cubicBezTo>
                    <a:pt x="2300804" y="683717"/>
                    <a:pt x="2276661" y="752565"/>
                    <a:pt x="2228373" y="802037"/>
                  </a:cubicBezTo>
                  <a:cubicBezTo>
                    <a:pt x="2180086" y="851510"/>
                    <a:pt x="2113914" y="876250"/>
                    <a:pt x="2029858" y="876250"/>
                  </a:cubicBezTo>
                  <a:cubicBezTo>
                    <a:pt x="1946402" y="876250"/>
                    <a:pt x="1880525" y="851510"/>
                    <a:pt x="1832238" y="802037"/>
                  </a:cubicBezTo>
                  <a:cubicBezTo>
                    <a:pt x="1783950" y="751966"/>
                    <a:pt x="1759807" y="683118"/>
                    <a:pt x="1759807" y="595493"/>
                  </a:cubicBezTo>
                  <a:close/>
                  <a:moveTo>
                    <a:pt x="2477858" y="857474"/>
                  </a:moveTo>
                  <a:lnTo>
                    <a:pt x="2477858" y="186874"/>
                  </a:lnTo>
                  <a:lnTo>
                    <a:pt x="2667431" y="186874"/>
                  </a:lnTo>
                  <a:cubicBezTo>
                    <a:pt x="2737179" y="186874"/>
                    <a:pt x="2791726" y="202968"/>
                    <a:pt x="2831071" y="235157"/>
                  </a:cubicBezTo>
                  <a:cubicBezTo>
                    <a:pt x="2871016" y="267346"/>
                    <a:pt x="2890983" y="312052"/>
                    <a:pt x="2890983" y="369277"/>
                  </a:cubicBezTo>
                  <a:cubicBezTo>
                    <a:pt x="2890983" y="424713"/>
                    <a:pt x="2867439" y="468821"/>
                    <a:pt x="2820341" y="501609"/>
                  </a:cubicBezTo>
                  <a:cubicBezTo>
                    <a:pt x="2855510" y="517703"/>
                    <a:pt x="2882640" y="539162"/>
                    <a:pt x="2901714" y="565986"/>
                  </a:cubicBezTo>
                  <a:cubicBezTo>
                    <a:pt x="2920787" y="593409"/>
                    <a:pt x="2930329" y="624704"/>
                    <a:pt x="2930329" y="659870"/>
                  </a:cubicBezTo>
                  <a:cubicBezTo>
                    <a:pt x="2930329" y="721270"/>
                    <a:pt x="2907973" y="769553"/>
                    <a:pt x="2863263" y="804720"/>
                  </a:cubicBezTo>
                  <a:cubicBezTo>
                    <a:pt x="2819151" y="839886"/>
                    <a:pt x="2758640" y="857474"/>
                    <a:pt x="2681738" y="857474"/>
                  </a:cubicBezTo>
                  <a:close/>
                  <a:moveTo>
                    <a:pt x="2612884" y="741236"/>
                  </a:moveTo>
                  <a:lnTo>
                    <a:pt x="2689786" y="741236"/>
                  </a:lnTo>
                  <a:cubicBezTo>
                    <a:pt x="2721378" y="741236"/>
                    <a:pt x="2746121" y="733484"/>
                    <a:pt x="2764005" y="717989"/>
                  </a:cubicBezTo>
                  <a:cubicBezTo>
                    <a:pt x="2781890" y="701894"/>
                    <a:pt x="2790832" y="680140"/>
                    <a:pt x="2790832" y="652717"/>
                  </a:cubicBezTo>
                  <a:cubicBezTo>
                    <a:pt x="2790832" y="625294"/>
                    <a:pt x="2781890" y="603835"/>
                    <a:pt x="2764005" y="588340"/>
                  </a:cubicBezTo>
                  <a:cubicBezTo>
                    <a:pt x="2746121" y="573434"/>
                    <a:pt x="2721378" y="565986"/>
                    <a:pt x="2689786" y="565986"/>
                  </a:cubicBezTo>
                  <a:lnTo>
                    <a:pt x="2612884" y="565986"/>
                  </a:lnTo>
                  <a:close/>
                  <a:moveTo>
                    <a:pt x="2612884" y="449749"/>
                  </a:moveTo>
                  <a:lnTo>
                    <a:pt x="2670113" y="449749"/>
                  </a:lnTo>
                  <a:cubicBezTo>
                    <a:pt x="2695750" y="449749"/>
                    <a:pt x="2715718" y="443195"/>
                    <a:pt x="2730025" y="430078"/>
                  </a:cubicBezTo>
                  <a:cubicBezTo>
                    <a:pt x="2744333" y="417560"/>
                    <a:pt x="2751486" y="399382"/>
                    <a:pt x="2751486" y="375536"/>
                  </a:cubicBezTo>
                  <a:cubicBezTo>
                    <a:pt x="2751486" y="352887"/>
                    <a:pt x="2744333" y="335300"/>
                    <a:pt x="2730025" y="322782"/>
                  </a:cubicBezTo>
                  <a:cubicBezTo>
                    <a:pt x="2716317" y="309665"/>
                    <a:pt x="2696341" y="303111"/>
                    <a:pt x="2670113" y="303111"/>
                  </a:cubicBezTo>
                  <a:lnTo>
                    <a:pt x="2612884" y="303111"/>
                  </a:lnTo>
                  <a:close/>
                  <a:moveTo>
                    <a:pt x="3077873" y="857474"/>
                  </a:moveTo>
                  <a:lnTo>
                    <a:pt x="3077873" y="186874"/>
                  </a:lnTo>
                  <a:lnTo>
                    <a:pt x="3212899" y="186874"/>
                  </a:lnTo>
                  <a:lnTo>
                    <a:pt x="3212899" y="734083"/>
                  </a:lnTo>
                  <a:lnTo>
                    <a:pt x="3466855" y="734083"/>
                  </a:lnTo>
                  <a:lnTo>
                    <a:pt x="3466855" y="857474"/>
                  </a:lnTo>
                  <a:close/>
                  <a:moveTo>
                    <a:pt x="3595621" y="857474"/>
                  </a:moveTo>
                  <a:lnTo>
                    <a:pt x="3595621" y="186874"/>
                  </a:lnTo>
                  <a:lnTo>
                    <a:pt x="3730647" y="186874"/>
                  </a:lnTo>
                  <a:lnTo>
                    <a:pt x="3730647" y="857474"/>
                  </a:lnTo>
                  <a:close/>
                  <a:moveTo>
                    <a:pt x="3896076" y="658976"/>
                  </a:moveTo>
                  <a:cubicBezTo>
                    <a:pt x="3878791" y="615459"/>
                    <a:pt x="3870144" y="569858"/>
                    <a:pt x="3870144" y="522174"/>
                  </a:cubicBezTo>
                  <a:cubicBezTo>
                    <a:pt x="3870144" y="474489"/>
                    <a:pt x="3878791" y="429184"/>
                    <a:pt x="3896076" y="386265"/>
                  </a:cubicBezTo>
                  <a:cubicBezTo>
                    <a:pt x="3913361" y="342748"/>
                    <a:pt x="3937210" y="304899"/>
                    <a:pt x="3967613" y="272711"/>
                  </a:cubicBezTo>
                  <a:cubicBezTo>
                    <a:pt x="3998615" y="240522"/>
                    <a:pt x="4036172" y="214887"/>
                    <a:pt x="4080284" y="195815"/>
                  </a:cubicBezTo>
                  <a:cubicBezTo>
                    <a:pt x="4124994" y="176743"/>
                    <a:pt x="4172986" y="167203"/>
                    <a:pt x="4224252" y="167203"/>
                  </a:cubicBezTo>
                  <a:cubicBezTo>
                    <a:pt x="4275517" y="167203"/>
                    <a:pt x="4323509" y="176743"/>
                    <a:pt x="4368220" y="195815"/>
                  </a:cubicBezTo>
                  <a:cubicBezTo>
                    <a:pt x="4412930" y="214887"/>
                    <a:pt x="4450487" y="240522"/>
                    <a:pt x="4480890" y="272711"/>
                  </a:cubicBezTo>
                  <a:cubicBezTo>
                    <a:pt x="4511293" y="304899"/>
                    <a:pt x="4535142" y="342748"/>
                    <a:pt x="4552427" y="386265"/>
                  </a:cubicBezTo>
                  <a:cubicBezTo>
                    <a:pt x="4569712" y="429184"/>
                    <a:pt x="4578359" y="474489"/>
                    <a:pt x="4578359" y="522174"/>
                  </a:cubicBezTo>
                  <a:cubicBezTo>
                    <a:pt x="4578359" y="578209"/>
                    <a:pt x="4566734" y="630659"/>
                    <a:pt x="4543485" y="679541"/>
                  </a:cubicBezTo>
                  <a:cubicBezTo>
                    <a:pt x="4520235" y="728423"/>
                    <a:pt x="4488044" y="769250"/>
                    <a:pt x="4446910" y="802037"/>
                  </a:cubicBezTo>
                  <a:lnTo>
                    <a:pt x="4487150" y="840485"/>
                  </a:lnTo>
                  <a:cubicBezTo>
                    <a:pt x="4534248" y="883403"/>
                    <a:pt x="4580747" y="904567"/>
                    <a:pt x="4626646" y="903968"/>
                  </a:cubicBezTo>
                  <a:cubicBezTo>
                    <a:pt x="4645720" y="903968"/>
                    <a:pt x="4661816" y="901581"/>
                    <a:pt x="4674934" y="896815"/>
                  </a:cubicBezTo>
                  <a:lnTo>
                    <a:pt x="4674934" y="1012159"/>
                  </a:lnTo>
                  <a:cubicBezTo>
                    <a:pt x="4654072" y="1020501"/>
                    <a:pt x="4630518" y="1024381"/>
                    <a:pt x="4604291" y="1023782"/>
                  </a:cubicBezTo>
                  <a:cubicBezTo>
                    <a:pt x="4532155" y="1023782"/>
                    <a:pt x="4462711" y="994571"/>
                    <a:pt x="4395940" y="936157"/>
                  </a:cubicBezTo>
                  <a:lnTo>
                    <a:pt x="4316355" y="864627"/>
                  </a:lnTo>
                  <a:cubicBezTo>
                    <a:pt x="4287142" y="872379"/>
                    <a:pt x="4256443" y="876250"/>
                    <a:pt x="4224252" y="876250"/>
                  </a:cubicBezTo>
                  <a:cubicBezTo>
                    <a:pt x="4172986" y="876250"/>
                    <a:pt x="4124994" y="866710"/>
                    <a:pt x="4080284" y="847638"/>
                  </a:cubicBezTo>
                  <a:cubicBezTo>
                    <a:pt x="4036172" y="828566"/>
                    <a:pt x="3998615" y="803227"/>
                    <a:pt x="3967613" y="771637"/>
                  </a:cubicBezTo>
                  <a:cubicBezTo>
                    <a:pt x="3937210" y="739448"/>
                    <a:pt x="3913361" y="701894"/>
                    <a:pt x="3896076" y="658976"/>
                  </a:cubicBezTo>
                  <a:close/>
                  <a:moveTo>
                    <a:pt x="4070447" y="360336"/>
                  </a:moveTo>
                  <a:cubicBezTo>
                    <a:pt x="4029913" y="403853"/>
                    <a:pt x="4009346" y="457796"/>
                    <a:pt x="4008747" y="522174"/>
                  </a:cubicBezTo>
                  <a:cubicBezTo>
                    <a:pt x="4008747" y="586551"/>
                    <a:pt x="4029314" y="640494"/>
                    <a:pt x="4070447" y="684012"/>
                  </a:cubicBezTo>
                  <a:cubicBezTo>
                    <a:pt x="4110982" y="727529"/>
                    <a:pt x="4162551" y="749283"/>
                    <a:pt x="4225146" y="749283"/>
                  </a:cubicBezTo>
                  <a:cubicBezTo>
                    <a:pt x="4266280" y="749283"/>
                    <a:pt x="4302942" y="739448"/>
                    <a:pt x="4335134" y="719777"/>
                  </a:cubicBezTo>
                  <a:cubicBezTo>
                    <a:pt x="4367924" y="700106"/>
                    <a:pt x="4393553" y="672683"/>
                    <a:pt x="4412036" y="637517"/>
                  </a:cubicBezTo>
                  <a:cubicBezTo>
                    <a:pt x="4430519" y="602941"/>
                    <a:pt x="4439756" y="564493"/>
                    <a:pt x="4439756" y="522174"/>
                  </a:cubicBezTo>
                  <a:cubicBezTo>
                    <a:pt x="4439756" y="457796"/>
                    <a:pt x="4419190" y="403853"/>
                    <a:pt x="4378056" y="360336"/>
                  </a:cubicBezTo>
                  <a:cubicBezTo>
                    <a:pt x="4337521" y="316818"/>
                    <a:pt x="4286247" y="295064"/>
                    <a:pt x="4224252" y="295064"/>
                  </a:cubicBezTo>
                  <a:cubicBezTo>
                    <a:pt x="4161657" y="295064"/>
                    <a:pt x="4110088" y="316818"/>
                    <a:pt x="4069553" y="360336"/>
                  </a:cubicBezTo>
                  <a:close/>
                  <a:moveTo>
                    <a:pt x="4705337" y="595493"/>
                  </a:moveTo>
                  <a:lnTo>
                    <a:pt x="4705337" y="186874"/>
                  </a:lnTo>
                  <a:lnTo>
                    <a:pt x="4841257" y="186874"/>
                  </a:lnTo>
                  <a:lnTo>
                    <a:pt x="4841257" y="606222"/>
                  </a:lnTo>
                  <a:cubicBezTo>
                    <a:pt x="4841257" y="650929"/>
                    <a:pt x="4853177" y="686095"/>
                    <a:pt x="4877025" y="711730"/>
                  </a:cubicBezTo>
                  <a:cubicBezTo>
                    <a:pt x="4900874" y="736766"/>
                    <a:pt x="4933960" y="749283"/>
                    <a:pt x="4976283" y="749283"/>
                  </a:cubicBezTo>
                  <a:cubicBezTo>
                    <a:pt x="5018016" y="749283"/>
                    <a:pt x="5050797" y="736766"/>
                    <a:pt x="5074646" y="711730"/>
                  </a:cubicBezTo>
                  <a:cubicBezTo>
                    <a:pt x="5098495" y="686694"/>
                    <a:pt x="5110414" y="651528"/>
                    <a:pt x="5110414" y="606222"/>
                  </a:cubicBezTo>
                  <a:lnTo>
                    <a:pt x="5110414" y="186874"/>
                  </a:lnTo>
                  <a:lnTo>
                    <a:pt x="5246334" y="186874"/>
                  </a:lnTo>
                  <a:lnTo>
                    <a:pt x="5246334" y="595493"/>
                  </a:lnTo>
                  <a:cubicBezTo>
                    <a:pt x="5246334" y="683717"/>
                    <a:pt x="5222191" y="752565"/>
                    <a:pt x="5173903" y="802037"/>
                  </a:cubicBezTo>
                  <a:cubicBezTo>
                    <a:pt x="5125616" y="852109"/>
                    <a:pt x="5059444" y="876849"/>
                    <a:pt x="4975389" y="876250"/>
                  </a:cubicBezTo>
                  <a:cubicBezTo>
                    <a:pt x="4891932" y="876250"/>
                    <a:pt x="4826055" y="851510"/>
                    <a:pt x="4777768" y="802037"/>
                  </a:cubicBezTo>
                  <a:cubicBezTo>
                    <a:pt x="4729481" y="751966"/>
                    <a:pt x="4705337" y="683118"/>
                    <a:pt x="4705337" y="595493"/>
                  </a:cubicBezTo>
                  <a:close/>
                  <a:moveTo>
                    <a:pt x="5423388" y="857474"/>
                  </a:moveTo>
                  <a:lnTo>
                    <a:pt x="5423388" y="186874"/>
                  </a:lnTo>
                  <a:lnTo>
                    <a:pt x="5812370" y="186874"/>
                  </a:lnTo>
                  <a:lnTo>
                    <a:pt x="5812370" y="303111"/>
                  </a:lnTo>
                  <a:lnTo>
                    <a:pt x="5558414" y="303111"/>
                  </a:lnTo>
                  <a:lnTo>
                    <a:pt x="5558414" y="457796"/>
                  </a:lnTo>
                  <a:lnTo>
                    <a:pt x="5773919" y="457796"/>
                  </a:lnTo>
                  <a:lnTo>
                    <a:pt x="5773919" y="574033"/>
                  </a:lnTo>
                  <a:lnTo>
                    <a:pt x="5558414" y="574033"/>
                  </a:lnTo>
                  <a:lnTo>
                    <a:pt x="5558414" y="741236"/>
                  </a:lnTo>
                  <a:lnTo>
                    <a:pt x="5812370" y="741236"/>
                  </a:lnTo>
                  <a:lnTo>
                    <a:pt x="5812370" y="857474"/>
                  </a:lnTo>
                  <a:close/>
                  <a:moveTo>
                    <a:pt x="0" y="1827608"/>
                  </a:moveTo>
                  <a:lnTo>
                    <a:pt x="0" y="1157008"/>
                  </a:lnTo>
                  <a:lnTo>
                    <a:pt x="388982" y="1157008"/>
                  </a:lnTo>
                  <a:lnTo>
                    <a:pt x="388982" y="1273245"/>
                  </a:lnTo>
                  <a:lnTo>
                    <a:pt x="135920" y="1273245"/>
                  </a:lnTo>
                  <a:lnTo>
                    <a:pt x="135920" y="1427930"/>
                  </a:lnTo>
                  <a:lnTo>
                    <a:pt x="351425" y="1427930"/>
                  </a:lnTo>
                  <a:lnTo>
                    <a:pt x="351425" y="1544168"/>
                  </a:lnTo>
                  <a:lnTo>
                    <a:pt x="135920" y="1544168"/>
                  </a:lnTo>
                  <a:lnTo>
                    <a:pt x="135920" y="1827608"/>
                  </a:lnTo>
                  <a:close/>
                  <a:moveTo>
                    <a:pt x="517748" y="1827608"/>
                  </a:moveTo>
                  <a:lnTo>
                    <a:pt x="517748" y="1157008"/>
                  </a:lnTo>
                  <a:lnTo>
                    <a:pt x="721628" y="1157008"/>
                  </a:lnTo>
                  <a:cubicBezTo>
                    <a:pt x="794953" y="1157008"/>
                    <a:pt x="853077" y="1174891"/>
                    <a:pt x="895999" y="1210656"/>
                  </a:cubicBezTo>
                  <a:cubicBezTo>
                    <a:pt x="938322" y="1246421"/>
                    <a:pt x="959488" y="1295304"/>
                    <a:pt x="959488" y="1357294"/>
                  </a:cubicBezTo>
                  <a:cubicBezTo>
                    <a:pt x="959488" y="1397235"/>
                    <a:pt x="950251" y="1432106"/>
                    <a:pt x="931768" y="1461907"/>
                  </a:cubicBezTo>
                  <a:cubicBezTo>
                    <a:pt x="913284" y="1491709"/>
                    <a:pt x="887057" y="1514661"/>
                    <a:pt x="853077" y="1530756"/>
                  </a:cubicBezTo>
                  <a:lnTo>
                    <a:pt x="1062322" y="1827608"/>
                  </a:lnTo>
                  <a:lnTo>
                    <a:pt x="900470" y="1827608"/>
                  </a:lnTo>
                  <a:lnTo>
                    <a:pt x="722522" y="1556686"/>
                  </a:lnTo>
                  <a:lnTo>
                    <a:pt x="653668" y="1556686"/>
                  </a:lnTo>
                  <a:lnTo>
                    <a:pt x="653668" y="1827608"/>
                  </a:lnTo>
                  <a:close/>
                  <a:moveTo>
                    <a:pt x="653668" y="1441342"/>
                  </a:moveTo>
                  <a:lnTo>
                    <a:pt x="729676" y="1441342"/>
                  </a:lnTo>
                  <a:cubicBezTo>
                    <a:pt x="758291" y="1441342"/>
                    <a:pt x="780646" y="1433894"/>
                    <a:pt x="796742" y="1418989"/>
                  </a:cubicBezTo>
                  <a:cubicBezTo>
                    <a:pt x="812838" y="1404084"/>
                    <a:pt x="820590" y="1382929"/>
                    <a:pt x="819991" y="1355506"/>
                  </a:cubicBezTo>
                  <a:cubicBezTo>
                    <a:pt x="819991" y="1329871"/>
                    <a:pt x="812238" y="1309610"/>
                    <a:pt x="796742" y="1294705"/>
                  </a:cubicBezTo>
                  <a:cubicBezTo>
                    <a:pt x="781245" y="1279799"/>
                    <a:pt x="758890" y="1272646"/>
                    <a:pt x="729676" y="1273245"/>
                  </a:cubicBezTo>
                  <a:lnTo>
                    <a:pt x="653668" y="1273245"/>
                  </a:lnTo>
                  <a:close/>
                  <a:moveTo>
                    <a:pt x="1100773" y="1827608"/>
                  </a:moveTo>
                  <a:lnTo>
                    <a:pt x="1353835" y="1157008"/>
                  </a:lnTo>
                  <a:lnTo>
                    <a:pt x="1530889" y="1157008"/>
                  </a:lnTo>
                  <a:lnTo>
                    <a:pt x="1783950" y="1827608"/>
                  </a:lnTo>
                  <a:lnTo>
                    <a:pt x="1639982" y="1827608"/>
                  </a:lnTo>
                  <a:lnTo>
                    <a:pt x="1575599" y="1653252"/>
                  </a:lnTo>
                  <a:lnTo>
                    <a:pt x="1308230" y="1653252"/>
                  </a:lnTo>
                  <a:lnTo>
                    <a:pt x="1244741" y="1827608"/>
                  </a:lnTo>
                  <a:close/>
                  <a:moveTo>
                    <a:pt x="1350258" y="1537015"/>
                  </a:moveTo>
                  <a:lnTo>
                    <a:pt x="1534466" y="1537015"/>
                  </a:lnTo>
                  <a:lnTo>
                    <a:pt x="1442362" y="1285763"/>
                  </a:lnTo>
                  <a:close/>
                  <a:moveTo>
                    <a:pt x="1896621" y="1827608"/>
                  </a:moveTo>
                  <a:lnTo>
                    <a:pt x="1896621" y="1157008"/>
                  </a:lnTo>
                  <a:lnTo>
                    <a:pt x="2070098" y="1157008"/>
                  </a:lnTo>
                  <a:lnTo>
                    <a:pt x="2368764" y="1637158"/>
                  </a:lnTo>
                  <a:lnTo>
                    <a:pt x="2368764" y="1157008"/>
                  </a:lnTo>
                  <a:lnTo>
                    <a:pt x="2503790" y="1157008"/>
                  </a:lnTo>
                  <a:lnTo>
                    <a:pt x="2503790" y="1827608"/>
                  </a:lnTo>
                  <a:lnTo>
                    <a:pt x="2330313" y="1827608"/>
                  </a:lnTo>
                  <a:lnTo>
                    <a:pt x="2031647" y="1345670"/>
                  </a:lnTo>
                  <a:lnTo>
                    <a:pt x="2031647" y="1827608"/>
                  </a:lnTo>
                  <a:close/>
                  <a:moveTo>
                    <a:pt x="2644181" y="1492308"/>
                  </a:moveTo>
                  <a:cubicBezTo>
                    <a:pt x="2644181" y="1444624"/>
                    <a:pt x="2652828" y="1399318"/>
                    <a:pt x="2670113" y="1356400"/>
                  </a:cubicBezTo>
                  <a:cubicBezTo>
                    <a:pt x="2687398" y="1312882"/>
                    <a:pt x="2711247" y="1275034"/>
                    <a:pt x="2741650" y="1242845"/>
                  </a:cubicBezTo>
                  <a:cubicBezTo>
                    <a:pt x="2772652" y="1210656"/>
                    <a:pt x="2810209" y="1185325"/>
                    <a:pt x="2854321" y="1166844"/>
                  </a:cubicBezTo>
                  <a:cubicBezTo>
                    <a:pt x="2899031" y="1147772"/>
                    <a:pt x="2947319" y="1138231"/>
                    <a:pt x="2999183" y="1138231"/>
                  </a:cubicBezTo>
                  <a:cubicBezTo>
                    <a:pt x="3058201" y="1138231"/>
                    <a:pt x="3111853" y="1150150"/>
                    <a:pt x="3160141" y="1173997"/>
                  </a:cubicBezTo>
                  <a:cubicBezTo>
                    <a:pt x="3209027" y="1198433"/>
                    <a:pt x="3248963" y="1231820"/>
                    <a:pt x="3279965" y="1274140"/>
                  </a:cubicBezTo>
                  <a:lnTo>
                    <a:pt x="3173554" y="1357294"/>
                  </a:lnTo>
                  <a:cubicBezTo>
                    <a:pt x="3153881" y="1329281"/>
                    <a:pt x="3129139" y="1306927"/>
                    <a:pt x="3099334" y="1290234"/>
                  </a:cubicBezTo>
                  <a:cubicBezTo>
                    <a:pt x="3069530" y="1273541"/>
                    <a:pt x="3036141" y="1265198"/>
                    <a:pt x="2999183" y="1265198"/>
                  </a:cubicBezTo>
                  <a:cubicBezTo>
                    <a:pt x="2936588" y="1265198"/>
                    <a:pt x="2885019" y="1286953"/>
                    <a:pt x="2844484" y="1330470"/>
                  </a:cubicBezTo>
                  <a:cubicBezTo>
                    <a:pt x="2803950" y="1373987"/>
                    <a:pt x="2783383" y="1427930"/>
                    <a:pt x="2782784" y="1492308"/>
                  </a:cubicBezTo>
                  <a:cubicBezTo>
                    <a:pt x="2782784" y="1556686"/>
                    <a:pt x="2803351" y="1610933"/>
                    <a:pt x="2844484" y="1655040"/>
                  </a:cubicBezTo>
                  <a:cubicBezTo>
                    <a:pt x="2885019" y="1698558"/>
                    <a:pt x="2936588" y="1720017"/>
                    <a:pt x="2999183" y="1719418"/>
                  </a:cubicBezTo>
                  <a:cubicBezTo>
                    <a:pt x="3036141" y="1719418"/>
                    <a:pt x="3069530" y="1711371"/>
                    <a:pt x="3099334" y="1695276"/>
                  </a:cubicBezTo>
                  <a:cubicBezTo>
                    <a:pt x="3129139" y="1678583"/>
                    <a:pt x="3153881" y="1655934"/>
                    <a:pt x="3173554" y="1627322"/>
                  </a:cubicBezTo>
                  <a:lnTo>
                    <a:pt x="3279965" y="1709582"/>
                  </a:lnTo>
                  <a:cubicBezTo>
                    <a:pt x="3253738" y="1745947"/>
                    <a:pt x="3220947" y="1775748"/>
                    <a:pt x="3181602" y="1798996"/>
                  </a:cubicBezTo>
                  <a:cubicBezTo>
                    <a:pt x="3142257" y="1822243"/>
                    <a:pt x="3098735" y="1836844"/>
                    <a:pt x="3051047" y="1842808"/>
                  </a:cubicBezTo>
                  <a:lnTo>
                    <a:pt x="2967885" y="1982293"/>
                  </a:lnTo>
                  <a:lnTo>
                    <a:pt x="2848061" y="1982293"/>
                  </a:lnTo>
                  <a:lnTo>
                    <a:pt x="2932117" y="1841020"/>
                  </a:lnTo>
                  <a:cubicBezTo>
                    <a:pt x="2875487" y="1830889"/>
                    <a:pt x="2825107" y="1809126"/>
                    <a:pt x="2780995" y="1775748"/>
                  </a:cubicBezTo>
                  <a:cubicBezTo>
                    <a:pt x="2736884" y="1742370"/>
                    <a:pt x="2702904" y="1700936"/>
                    <a:pt x="2679055" y="1651464"/>
                  </a:cubicBezTo>
                  <a:cubicBezTo>
                    <a:pt x="2655207" y="1601991"/>
                    <a:pt x="2643582" y="1548934"/>
                    <a:pt x="2644181" y="1492308"/>
                  </a:cubicBezTo>
                  <a:close/>
                  <a:moveTo>
                    <a:pt x="3319310" y="1827608"/>
                  </a:moveTo>
                  <a:lnTo>
                    <a:pt x="3572372" y="1157008"/>
                  </a:lnTo>
                  <a:lnTo>
                    <a:pt x="3749426" y="1157008"/>
                  </a:lnTo>
                  <a:lnTo>
                    <a:pt x="4002487" y="1827608"/>
                  </a:lnTo>
                  <a:lnTo>
                    <a:pt x="3858519" y="1827608"/>
                  </a:lnTo>
                  <a:lnTo>
                    <a:pt x="3795030" y="1653252"/>
                  </a:lnTo>
                  <a:lnTo>
                    <a:pt x="3527661" y="1653252"/>
                  </a:lnTo>
                  <a:lnTo>
                    <a:pt x="3463278" y="1827608"/>
                  </a:lnTo>
                  <a:close/>
                  <a:moveTo>
                    <a:pt x="3569689" y="1537015"/>
                  </a:moveTo>
                  <a:lnTo>
                    <a:pt x="3753002" y="1537015"/>
                  </a:lnTo>
                  <a:lnTo>
                    <a:pt x="3660899" y="1285763"/>
                  </a:lnTo>
                  <a:close/>
                  <a:moveTo>
                    <a:pt x="4115158" y="1827608"/>
                  </a:moveTo>
                  <a:lnTo>
                    <a:pt x="4115158" y="1157008"/>
                  </a:lnTo>
                  <a:lnTo>
                    <a:pt x="4251078" y="1157008"/>
                  </a:lnTo>
                  <a:lnTo>
                    <a:pt x="4251078" y="1827608"/>
                  </a:lnTo>
                  <a:close/>
                  <a:moveTo>
                    <a:pt x="4386998" y="1734618"/>
                  </a:moveTo>
                  <a:lnTo>
                    <a:pt x="4485361" y="1644311"/>
                  </a:lnTo>
                  <a:cubicBezTo>
                    <a:pt x="4505633" y="1670536"/>
                    <a:pt x="4528283" y="1690806"/>
                    <a:pt x="4553321" y="1705112"/>
                  </a:cubicBezTo>
                  <a:cubicBezTo>
                    <a:pt x="4578958" y="1719418"/>
                    <a:pt x="4605481" y="1726571"/>
                    <a:pt x="4632906" y="1726571"/>
                  </a:cubicBezTo>
                  <a:cubicBezTo>
                    <a:pt x="4659732" y="1726571"/>
                    <a:pt x="4680594" y="1719713"/>
                    <a:pt x="4695501" y="1706006"/>
                  </a:cubicBezTo>
                  <a:cubicBezTo>
                    <a:pt x="4710997" y="1692299"/>
                    <a:pt x="4718750" y="1673218"/>
                    <a:pt x="4718750" y="1648781"/>
                  </a:cubicBezTo>
                  <a:cubicBezTo>
                    <a:pt x="4718750" y="1634475"/>
                    <a:pt x="4714574" y="1621358"/>
                    <a:pt x="4706231" y="1609439"/>
                  </a:cubicBezTo>
                  <a:cubicBezTo>
                    <a:pt x="4697289" y="1597521"/>
                    <a:pt x="4685664" y="1587685"/>
                    <a:pt x="4671357" y="1579933"/>
                  </a:cubicBezTo>
                  <a:cubicBezTo>
                    <a:pt x="4657050" y="1571591"/>
                    <a:pt x="4640659" y="1563240"/>
                    <a:pt x="4622175" y="1554897"/>
                  </a:cubicBezTo>
                  <a:cubicBezTo>
                    <a:pt x="4603692" y="1545956"/>
                    <a:pt x="4584914" y="1537310"/>
                    <a:pt x="4565840" y="1528967"/>
                  </a:cubicBezTo>
                  <a:cubicBezTo>
                    <a:pt x="4546767" y="1520625"/>
                    <a:pt x="4528283" y="1510486"/>
                    <a:pt x="4510399" y="1498567"/>
                  </a:cubicBezTo>
                  <a:cubicBezTo>
                    <a:pt x="4491916" y="1486648"/>
                    <a:pt x="4475525" y="1473531"/>
                    <a:pt x="4461217" y="1459225"/>
                  </a:cubicBezTo>
                  <a:cubicBezTo>
                    <a:pt x="4446910" y="1444919"/>
                    <a:pt x="4435285" y="1426741"/>
                    <a:pt x="4426343" y="1404683"/>
                  </a:cubicBezTo>
                  <a:cubicBezTo>
                    <a:pt x="4417401" y="1382625"/>
                    <a:pt x="4412930" y="1358483"/>
                    <a:pt x="4412930" y="1332258"/>
                  </a:cubicBezTo>
                  <a:cubicBezTo>
                    <a:pt x="4412930" y="1278011"/>
                    <a:pt x="4433202" y="1232115"/>
                    <a:pt x="4473736" y="1194562"/>
                  </a:cubicBezTo>
                  <a:cubicBezTo>
                    <a:pt x="4514271" y="1157008"/>
                    <a:pt x="4565545" y="1138231"/>
                    <a:pt x="4627541" y="1138231"/>
                  </a:cubicBezTo>
                  <a:cubicBezTo>
                    <a:pt x="4720539" y="1138231"/>
                    <a:pt x="4798335" y="1175785"/>
                    <a:pt x="4860930" y="1250892"/>
                  </a:cubicBezTo>
                  <a:lnTo>
                    <a:pt x="4761672" y="1340305"/>
                  </a:lnTo>
                  <a:cubicBezTo>
                    <a:pt x="4718750" y="1284270"/>
                    <a:pt x="4674335" y="1256257"/>
                    <a:pt x="4628435" y="1256257"/>
                  </a:cubicBezTo>
                  <a:cubicBezTo>
                    <a:pt x="4605784" y="1256257"/>
                    <a:pt x="4587006" y="1263115"/>
                    <a:pt x="4572100" y="1276822"/>
                  </a:cubicBezTo>
                  <a:cubicBezTo>
                    <a:pt x="4557193" y="1290529"/>
                    <a:pt x="4550039" y="1307222"/>
                    <a:pt x="4550639" y="1326893"/>
                  </a:cubicBezTo>
                  <a:cubicBezTo>
                    <a:pt x="4550639" y="1339411"/>
                    <a:pt x="4554215" y="1351035"/>
                    <a:pt x="4561369" y="1361765"/>
                  </a:cubicBezTo>
                  <a:cubicBezTo>
                    <a:pt x="4568523" y="1371895"/>
                    <a:pt x="4577760" y="1381140"/>
                    <a:pt x="4589090" y="1389483"/>
                  </a:cubicBezTo>
                  <a:cubicBezTo>
                    <a:pt x="4601009" y="1397235"/>
                    <a:pt x="4614727" y="1404978"/>
                    <a:pt x="4630223" y="1412730"/>
                  </a:cubicBezTo>
                  <a:lnTo>
                    <a:pt x="4677616" y="1435084"/>
                  </a:lnTo>
                  <a:cubicBezTo>
                    <a:pt x="4694902" y="1442836"/>
                    <a:pt x="4711892" y="1450579"/>
                    <a:pt x="4728586" y="1458331"/>
                  </a:cubicBezTo>
                  <a:cubicBezTo>
                    <a:pt x="4745872" y="1466673"/>
                    <a:pt x="4761967" y="1476813"/>
                    <a:pt x="4776874" y="1488731"/>
                  </a:cubicBezTo>
                  <a:cubicBezTo>
                    <a:pt x="4792371" y="1500060"/>
                    <a:pt x="4806088" y="1513168"/>
                    <a:pt x="4818008" y="1528073"/>
                  </a:cubicBezTo>
                  <a:cubicBezTo>
                    <a:pt x="4829927" y="1542379"/>
                    <a:pt x="4839173" y="1559368"/>
                    <a:pt x="4845728" y="1579039"/>
                  </a:cubicBezTo>
                  <a:cubicBezTo>
                    <a:pt x="4852882" y="1599309"/>
                    <a:pt x="4856459" y="1621662"/>
                    <a:pt x="4856459" y="1646099"/>
                  </a:cubicBezTo>
                  <a:cubicBezTo>
                    <a:pt x="4855269" y="1706900"/>
                    <a:pt x="4833504" y="1755478"/>
                    <a:pt x="4791181" y="1791843"/>
                  </a:cubicBezTo>
                  <a:cubicBezTo>
                    <a:pt x="4749448" y="1828207"/>
                    <a:pt x="4697289" y="1846385"/>
                    <a:pt x="4634694" y="1846385"/>
                  </a:cubicBezTo>
                  <a:cubicBezTo>
                    <a:pt x="4579852" y="1846385"/>
                    <a:pt x="4532459" y="1837148"/>
                    <a:pt x="4492515" y="1818667"/>
                  </a:cubicBezTo>
                  <a:cubicBezTo>
                    <a:pt x="4452571" y="1799595"/>
                    <a:pt x="4417401" y="1771573"/>
                    <a:pt x="4386998" y="1734618"/>
                  </a:cubicBezTo>
                  <a:close/>
                  <a:moveTo>
                    <a:pt x="5007580" y="1827608"/>
                  </a:moveTo>
                  <a:lnTo>
                    <a:pt x="5007580" y="1157008"/>
                  </a:lnTo>
                  <a:lnTo>
                    <a:pt x="5396562" y="1157008"/>
                  </a:lnTo>
                  <a:lnTo>
                    <a:pt x="5396562" y="1273245"/>
                  </a:lnTo>
                  <a:lnTo>
                    <a:pt x="5143500" y="1273245"/>
                  </a:lnTo>
                  <a:lnTo>
                    <a:pt x="5143500" y="1427930"/>
                  </a:lnTo>
                  <a:lnTo>
                    <a:pt x="5359005" y="1427930"/>
                  </a:lnTo>
                  <a:lnTo>
                    <a:pt x="5359005" y="1544168"/>
                  </a:lnTo>
                  <a:lnTo>
                    <a:pt x="5143500" y="1544168"/>
                  </a:lnTo>
                  <a:lnTo>
                    <a:pt x="5143500" y="1711371"/>
                  </a:lnTo>
                  <a:lnTo>
                    <a:pt x="5396562" y="1711371"/>
                  </a:lnTo>
                  <a:lnTo>
                    <a:pt x="5396562" y="1827608"/>
                  </a:lnTo>
                  <a:close/>
                </a:path>
              </a:pathLst>
            </a:custGeom>
            <a:solidFill>
              <a:srgbClr val="000000"/>
            </a:solidFill>
            <a:ln w="893" cap="flat">
              <a:noFill/>
              <a:prstDash val="solid"/>
              <a:miter/>
            </a:ln>
          </p:spPr>
          <p:txBody>
            <a:bodyPr rtlCol="0" anchor="ctr"/>
            <a:lstStyle/>
            <a:p>
              <a:endParaRPr lang="fr-FR"/>
            </a:p>
          </p:txBody>
        </p:sp>
        <p:sp>
          <p:nvSpPr>
            <p:cNvPr id="61" name="Forme libre 60">
              <a:extLst>
                <a:ext uri="{FF2B5EF4-FFF2-40B4-BE49-F238E27FC236}">
                  <a16:creationId xmlns:a16="http://schemas.microsoft.com/office/drawing/2014/main" id="{C6E10063-98BC-DBF7-D81D-6019CB375F06}"/>
                </a:ext>
              </a:extLst>
            </p:cNvPr>
            <p:cNvSpPr/>
            <p:nvPr/>
          </p:nvSpPr>
          <p:spPr>
            <a:xfrm>
              <a:off x="3189814" y="4323132"/>
              <a:ext cx="2331207" cy="1640734"/>
            </a:xfrm>
            <a:custGeom>
              <a:avLst/>
              <a:gdLst>
                <a:gd name="connsiteX0" fmla="*/ 2221220 w 2331207"/>
                <a:gd name="connsiteY0" fmla="*/ 1391271 h 1640734"/>
                <a:gd name="connsiteX1" fmla="*/ 2248940 w 2331207"/>
                <a:gd name="connsiteY1" fmla="*/ 1441342 h 1640734"/>
                <a:gd name="connsiteX2" fmla="*/ 2158625 w 2331207"/>
                <a:gd name="connsiteY2" fmla="*/ 1465484 h 1640734"/>
                <a:gd name="connsiteX3" fmla="*/ 2221220 w 2331207"/>
                <a:gd name="connsiteY3" fmla="*/ 1391271 h 1640734"/>
                <a:gd name="connsiteX4" fmla="*/ 2271295 w 2331207"/>
                <a:gd name="connsiteY4" fmla="*/ 1537909 h 1640734"/>
                <a:gd name="connsiteX5" fmla="*/ 2253411 w 2331207"/>
                <a:gd name="connsiteY5" fmla="*/ 1537909 h 1640734"/>
                <a:gd name="connsiteX6" fmla="*/ 2181874 w 2331207"/>
                <a:gd name="connsiteY6" fmla="*/ 1586192 h 1640734"/>
                <a:gd name="connsiteX7" fmla="*/ 2144317 w 2331207"/>
                <a:gd name="connsiteY7" fmla="*/ 1537909 h 1640734"/>
                <a:gd name="connsiteX8" fmla="*/ 2148788 w 2331207"/>
                <a:gd name="connsiteY8" fmla="*/ 1497673 h 1640734"/>
                <a:gd name="connsiteX9" fmla="*/ 2295439 w 2331207"/>
                <a:gd name="connsiteY9" fmla="*/ 1449390 h 1640734"/>
                <a:gd name="connsiteX10" fmla="*/ 2248940 w 2331207"/>
                <a:gd name="connsiteY10" fmla="*/ 1351929 h 1640734"/>
                <a:gd name="connsiteX11" fmla="*/ 2100501 w 2331207"/>
                <a:gd name="connsiteY11" fmla="*/ 1569203 h 1640734"/>
                <a:gd name="connsiteX12" fmla="*/ 2155942 w 2331207"/>
                <a:gd name="connsiteY12" fmla="*/ 1639840 h 1640734"/>
                <a:gd name="connsiteX13" fmla="*/ 2271295 w 2331207"/>
                <a:gd name="connsiteY13" fmla="*/ 1537909 h 1640734"/>
                <a:gd name="connsiteX14" fmla="*/ 2248046 w 2331207"/>
                <a:gd name="connsiteY14" fmla="*/ 1319740 h 1640734"/>
                <a:gd name="connsiteX15" fmla="*/ 2331207 w 2331207"/>
                <a:gd name="connsiteY15" fmla="*/ 1243739 h 1640734"/>
                <a:gd name="connsiteX16" fmla="*/ 2331207 w 2331207"/>
                <a:gd name="connsiteY16" fmla="*/ 1233009 h 1640734"/>
                <a:gd name="connsiteX17" fmla="*/ 2275766 w 2331207"/>
                <a:gd name="connsiteY17" fmla="*/ 1233009 h 1640734"/>
                <a:gd name="connsiteX18" fmla="*/ 2226585 w 2331207"/>
                <a:gd name="connsiteY18" fmla="*/ 1320634 h 1640734"/>
                <a:gd name="connsiteX19" fmla="*/ 2248046 w 2331207"/>
                <a:gd name="connsiteY19" fmla="*/ 1320634 h 1640734"/>
                <a:gd name="connsiteX20" fmla="*/ 1935966 w 2331207"/>
                <a:gd name="connsiteY20" fmla="*/ 1393059 h 1640734"/>
                <a:gd name="connsiteX21" fmla="*/ 1984254 w 2331207"/>
                <a:gd name="connsiteY21" fmla="*/ 1393059 h 1640734"/>
                <a:gd name="connsiteX22" fmla="*/ 1907351 w 2331207"/>
                <a:gd name="connsiteY22" fmla="*/ 1604075 h 1640734"/>
                <a:gd name="connsiteX23" fmla="*/ 1928813 w 2331207"/>
                <a:gd name="connsiteY23" fmla="*/ 1639840 h 1640734"/>
                <a:gd name="connsiteX24" fmla="*/ 2073675 w 2331207"/>
                <a:gd name="connsiteY24" fmla="*/ 1527179 h 1640734"/>
                <a:gd name="connsiteX25" fmla="*/ 2060262 w 2331207"/>
                <a:gd name="connsiteY25" fmla="*/ 1527179 h 1640734"/>
                <a:gd name="connsiteX26" fmla="*/ 1965475 w 2331207"/>
                <a:gd name="connsiteY26" fmla="*/ 1591557 h 1640734"/>
                <a:gd name="connsiteX27" fmla="*/ 2036118 w 2331207"/>
                <a:gd name="connsiteY27" fmla="*/ 1393059 h 1640734"/>
                <a:gd name="connsiteX28" fmla="*/ 2108549 w 2331207"/>
                <a:gd name="connsiteY28" fmla="*/ 1393059 h 1640734"/>
                <a:gd name="connsiteX29" fmla="*/ 2117491 w 2331207"/>
                <a:gd name="connsiteY29" fmla="*/ 1362659 h 1640734"/>
                <a:gd name="connsiteX30" fmla="*/ 2046848 w 2331207"/>
                <a:gd name="connsiteY30" fmla="*/ 1362659 h 1640734"/>
                <a:gd name="connsiteX31" fmla="*/ 2073675 w 2331207"/>
                <a:gd name="connsiteY31" fmla="*/ 1286657 h 1640734"/>
                <a:gd name="connsiteX32" fmla="*/ 2045954 w 2331207"/>
                <a:gd name="connsiteY32" fmla="*/ 1286657 h 1640734"/>
                <a:gd name="connsiteX33" fmla="*/ 1995878 w 2331207"/>
                <a:gd name="connsiteY33" fmla="*/ 1362659 h 1640734"/>
                <a:gd name="connsiteX34" fmla="*/ 1935966 w 2331207"/>
                <a:gd name="connsiteY34" fmla="*/ 1370706 h 1640734"/>
                <a:gd name="connsiteX35" fmla="*/ 1885890 w 2331207"/>
                <a:gd name="connsiteY35" fmla="*/ 1382330 h 1640734"/>
                <a:gd name="connsiteX36" fmla="*/ 1868900 w 2331207"/>
                <a:gd name="connsiteY36" fmla="*/ 1351929 h 1640734"/>
                <a:gd name="connsiteX37" fmla="*/ 1756230 w 2331207"/>
                <a:gd name="connsiteY37" fmla="*/ 1443131 h 1640734"/>
                <a:gd name="connsiteX38" fmla="*/ 1769643 w 2331207"/>
                <a:gd name="connsiteY38" fmla="*/ 1443131 h 1640734"/>
                <a:gd name="connsiteX39" fmla="*/ 1828661 w 2331207"/>
                <a:gd name="connsiteY39" fmla="*/ 1398424 h 1640734"/>
                <a:gd name="connsiteX40" fmla="*/ 1747288 w 2331207"/>
                <a:gd name="connsiteY40" fmla="*/ 1609439 h 1640734"/>
                <a:gd name="connsiteX41" fmla="*/ 1765172 w 2331207"/>
                <a:gd name="connsiteY41" fmla="*/ 1639840 h 1640734"/>
                <a:gd name="connsiteX42" fmla="*/ 1872477 w 2331207"/>
                <a:gd name="connsiteY42" fmla="*/ 1548638 h 1640734"/>
                <a:gd name="connsiteX43" fmla="*/ 1859064 w 2331207"/>
                <a:gd name="connsiteY43" fmla="*/ 1548638 h 1640734"/>
                <a:gd name="connsiteX44" fmla="*/ 1800046 w 2331207"/>
                <a:gd name="connsiteY44" fmla="*/ 1593345 h 1640734"/>
                <a:gd name="connsiteX45" fmla="*/ 1893938 w 2331207"/>
                <a:gd name="connsiteY45" fmla="*/ 1298281 h 1640734"/>
                <a:gd name="connsiteX46" fmla="*/ 1927024 w 2331207"/>
                <a:gd name="connsiteY46" fmla="*/ 1265198 h 1640734"/>
                <a:gd name="connsiteX47" fmla="*/ 1893938 w 2331207"/>
                <a:gd name="connsiteY47" fmla="*/ 1232115 h 1640734"/>
                <a:gd name="connsiteX48" fmla="*/ 1870689 w 2331207"/>
                <a:gd name="connsiteY48" fmla="*/ 1241951 h 1640734"/>
                <a:gd name="connsiteX49" fmla="*/ 1860853 w 2331207"/>
                <a:gd name="connsiteY49" fmla="*/ 1265198 h 1640734"/>
                <a:gd name="connsiteX50" fmla="*/ 1893938 w 2331207"/>
                <a:gd name="connsiteY50" fmla="*/ 1298281 h 1640734"/>
                <a:gd name="connsiteX51" fmla="*/ 1501380 w 2331207"/>
                <a:gd name="connsiteY51" fmla="*/ 1410942 h 1640734"/>
                <a:gd name="connsiteX52" fmla="*/ 1501380 w 2331207"/>
                <a:gd name="connsiteY52" fmla="*/ 1474425 h 1640734"/>
                <a:gd name="connsiteX53" fmla="*/ 1444150 w 2331207"/>
                <a:gd name="connsiteY53" fmla="*/ 1601392 h 1640734"/>
                <a:gd name="connsiteX54" fmla="*/ 1468294 w 2331207"/>
                <a:gd name="connsiteY54" fmla="*/ 1640734 h 1640734"/>
                <a:gd name="connsiteX55" fmla="*/ 1495120 w 2331207"/>
                <a:gd name="connsiteY55" fmla="*/ 1621957 h 1640734"/>
                <a:gd name="connsiteX56" fmla="*/ 1551456 w 2331207"/>
                <a:gd name="connsiteY56" fmla="*/ 1473531 h 1640734"/>
                <a:gd name="connsiteX57" fmla="*/ 1647136 w 2331207"/>
                <a:gd name="connsiteY57" fmla="*/ 1407365 h 1640734"/>
                <a:gd name="connsiteX58" fmla="*/ 1650713 w 2331207"/>
                <a:gd name="connsiteY58" fmla="*/ 1439554 h 1640734"/>
                <a:gd name="connsiteX59" fmla="*/ 1563975 w 2331207"/>
                <a:gd name="connsiteY59" fmla="*/ 1604969 h 1640734"/>
                <a:gd name="connsiteX60" fmla="*/ 1585436 w 2331207"/>
                <a:gd name="connsiteY60" fmla="*/ 1640734 h 1640734"/>
                <a:gd name="connsiteX61" fmla="*/ 1698106 w 2331207"/>
                <a:gd name="connsiteY61" fmla="*/ 1549533 h 1640734"/>
                <a:gd name="connsiteX62" fmla="*/ 1682905 w 2331207"/>
                <a:gd name="connsiteY62" fmla="*/ 1549533 h 1640734"/>
                <a:gd name="connsiteX63" fmla="*/ 1623887 w 2331207"/>
                <a:gd name="connsiteY63" fmla="*/ 1594239 h 1640734"/>
                <a:gd name="connsiteX64" fmla="*/ 1698106 w 2331207"/>
                <a:gd name="connsiteY64" fmla="*/ 1444025 h 1640734"/>
                <a:gd name="connsiteX65" fmla="*/ 1712414 w 2331207"/>
                <a:gd name="connsiteY65" fmla="*/ 1393059 h 1640734"/>
                <a:gd name="connsiteX66" fmla="*/ 1673068 w 2331207"/>
                <a:gd name="connsiteY66" fmla="*/ 1352823 h 1640734"/>
                <a:gd name="connsiteX67" fmla="*/ 1560398 w 2331207"/>
                <a:gd name="connsiteY67" fmla="*/ 1444919 h 1640734"/>
                <a:gd name="connsiteX68" fmla="*/ 1560398 w 2331207"/>
                <a:gd name="connsiteY68" fmla="*/ 1405577 h 1640734"/>
                <a:gd name="connsiteX69" fmla="*/ 1526418 w 2331207"/>
                <a:gd name="connsiteY69" fmla="*/ 1352823 h 1640734"/>
                <a:gd name="connsiteX70" fmla="*/ 1448621 w 2331207"/>
                <a:gd name="connsiteY70" fmla="*/ 1444025 h 1640734"/>
                <a:gd name="connsiteX71" fmla="*/ 1462035 w 2331207"/>
                <a:gd name="connsiteY71" fmla="*/ 1444025 h 1640734"/>
                <a:gd name="connsiteX72" fmla="*/ 1501380 w 2331207"/>
                <a:gd name="connsiteY72" fmla="*/ 1410942 h 1640734"/>
                <a:gd name="connsiteX73" fmla="*/ 1443256 w 2331207"/>
                <a:gd name="connsiteY73" fmla="*/ 1416307 h 1640734"/>
                <a:gd name="connsiteX74" fmla="*/ 1421795 w 2331207"/>
                <a:gd name="connsiteY74" fmla="*/ 1351929 h 1640734"/>
                <a:gd name="connsiteX75" fmla="*/ 1345787 w 2331207"/>
                <a:gd name="connsiteY75" fmla="*/ 1444025 h 1640734"/>
                <a:gd name="connsiteX76" fmla="*/ 1345787 w 2331207"/>
                <a:gd name="connsiteY76" fmla="*/ 1404683 h 1640734"/>
                <a:gd name="connsiteX77" fmla="*/ 1311807 w 2331207"/>
                <a:gd name="connsiteY77" fmla="*/ 1351929 h 1640734"/>
                <a:gd name="connsiteX78" fmla="*/ 1234011 w 2331207"/>
                <a:gd name="connsiteY78" fmla="*/ 1443131 h 1640734"/>
                <a:gd name="connsiteX79" fmla="*/ 1247424 w 2331207"/>
                <a:gd name="connsiteY79" fmla="*/ 1443131 h 1640734"/>
                <a:gd name="connsiteX80" fmla="*/ 1285875 w 2331207"/>
                <a:gd name="connsiteY80" fmla="*/ 1410048 h 1640734"/>
                <a:gd name="connsiteX81" fmla="*/ 1285875 w 2331207"/>
                <a:gd name="connsiteY81" fmla="*/ 1473531 h 1640734"/>
                <a:gd name="connsiteX82" fmla="*/ 1228646 w 2331207"/>
                <a:gd name="connsiteY82" fmla="*/ 1600498 h 1640734"/>
                <a:gd name="connsiteX83" fmla="*/ 1252789 w 2331207"/>
                <a:gd name="connsiteY83" fmla="*/ 1639840 h 1640734"/>
                <a:gd name="connsiteX84" fmla="*/ 1279616 w 2331207"/>
                <a:gd name="connsiteY84" fmla="*/ 1621063 h 1640734"/>
                <a:gd name="connsiteX85" fmla="*/ 1334162 w 2331207"/>
                <a:gd name="connsiteY85" fmla="*/ 1472637 h 1640734"/>
                <a:gd name="connsiteX86" fmla="*/ 1382450 w 2331207"/>
                <a:gd name="connsiteY86" fmla="*/ 1417201 h 1640734"/>
                <a:gd name="connsiteX87" fmla="*/ 1443256 w 2331207"/>
                <a:gd name="connsiteY87" fmla="*/ 1417201 h 1640734"/>
                <a:gd name="connsiteX88" fmla="*/ 1131177 w 2331207"/>
                <a:gd name="connsiteY88" fmla="*/ 1391271 h 1640734"/>
                <a:gd name="connsiteX89" fmla="*/ 1158897 w 2331207"/>
                <a:gd name="connsiteY89" fmla="*/ 1441342 h 1640734"/>
                <a:gd name="connsiteX90" fmla="*/ 1068582 w 2331207"/>
                <a:gd name="connsiteY90" fmla="*/ 1465484 h 1640734"/>
                <a:gd name="connsiteX91" fmla="*/ 1131177 w 2331207"/>
                <a:gd name="connsiteY91" fmla="*/ 1391271 h 1640734"/>
                <a:gd name="connsiteX92" fmla="*/ 1181252 w 2331207"/>
                <a:gd name="connsiteY92" fmla="*/ 1537909 h 1640734"/>
                <a:gd name="connsiteX93" fmla="*/ 1163368 w 2331207"/>
                <a:gd name="connsiteY93" fmla="*/ 1537909 h 1640734"/>
                <a:gd name="connsiteX94" fmla="*/ 1091831 w 2331207"/>
                <a:gd name="connsiteY94" fmla="*/ 1586192 h 1640734"/>
                <a:gd name="connsiteX95" fmla="*/ 1054274 w 2331207"/>
                <a:gd name="connsiteY95" fmla="*/ 1537909 h 1640734"/>
                <a:gd name="connsiteX96" fmla="*/ 1058746 w 2331207"/>
                <a:gd name="connsiteY96" fmla="*/ 1497673 h 1640734"/>
                <a:gd name="connsiteX97" fmla="*/ 1205396 w 2331207"/>
                <a:gd name="connsiteY97" fmla="*/ 1449390 h 1640734"/>
                <a:gd name="connsiteX98" fmla="*/ 1158897 w 2331207"/>
                <a:gd name="connsiteY98" fmla="*/ 1351929 h 1640734"/>
                <a:gd name="connsiteX99" fmla="*/ 1010458 w 2331207"/>
                <a:gd name="connsiteY99" fmla="*/ 1569203 h 1640734"/>
                <a:gd name="connsiteX100" fmla="*/ 1065899 w 2331207"/>
                <a:gd name="connsiteY100" fmla="*/ 1639840 h 1640734"/>
                <a:gd name="connsiteX101" fmla="*/ 1181252 w 2331207"/>
                <a:gd name="connsiteY101" fmla="*/ 1537909 h 1640734"/>
                <a:gd name="connsiteX102" fmla="*/ 845923 w 2331207"/>
                <a:gd name="connsiteY102" fmla="*/ 1393059 h 1640734"/>
                <a:gd name="connsiteX103" fmla="*/ 894211 w 2331207"/>
                <a:gd name="connsiteY103" fmla="*/ 1393059 h 1640734"/>
                <a:gd name="connsiteX104" fmla="*/ 817309 w 2331207"/>
                <a:gd name="connsiteY104" fmla="*/ 1604075 h 1640734"/>
                <a:gd name="connsiteX105" fmla="*/ 838770 w 2331207"/>
                <a:gd name="connsiteY105" fmla="*/ 1639840 h 1640734"/>
                <a:gd name="connsiteX106" fmla="*/ 983632 w 2331207"/>
                <a:gd name="connsiteY106" fmla="*/ 1527179 h 1640734"/>
                <a:gd name="connsiteX107" fmla="*/ 970219 w 2331207"/>
                <a:gd name="connsiteY107" fmla="*/ 1527179 h 1640734"/>
                <a:gd name="connsiteX108" fmla="*/ 875432 w 2331207"/>
                <a:gd name="connsiteY108" fmla="*/ 1591557 h 1640734"/>
                <a:gd name="connsiteX109" fmla="*/ 946075 w 2331207"/>
                <a:gd name="connsiteY109" fmla="*/ 1393059 h 1640734"/>
                <a:gd name="connsiteX110" fmla="*/ 1018506 w 2331207"/>
                <a:gd name="connsiteY110" fmla="*/ 1393059 h 1640734"/>
                <a:gd name="connsiteX111" fmla="*/ 1027448 w 2331207"/>
                <a:gd name="connsiteY111" fmla="*/ 1362659 h 1640734"/>
                <a:gd name="connsiteX112" fmla="*/ 956805 w 2331207"/>
                <a:gd name="connsiteY112" fmla="*/ 1362659 h 1640734"/>
                <a:gd name="connsiteX113" fmla="*/ 983632 w 2331207"/>
                <a:gd name="connsiteY113" fmla="*/ 1286657 h 1640734"/>
                <a:gd name="connsiteX114" fmla="*/ 955911 w 2331207"/>
                <a:gd name="connsiteY114" fmla="*/ 1286657 h 1640734"/>
                <a:gd name="connsiteX115" fmla="*/ 905835 w 2331207"/>
                <a:gd name="connsiteY115" fmla="*/ 1362659 h 1640734"/>
                <a:gd name="connsiteX116" fmla="*/ 845923 w 2331207"/>
                <a:gd name="connsiteY116" fmla="*/ 1370706 h 1640734"/>
                <a:gd name="connsiteX117" fmla="*/ 589285 w 2331207"/>
                <a:gd name="connsiteY117" fmla="*/ 1557580 h 1640734"/>
                <a:gd name="connsiteX118" fmla="*/ 702850 w 2331207"/>
                <a:gd name="connsiteY118" fmla="*/ 1403789 h 1640734"/>
                <a:gd name="connsiteX119" fmla="*/ 727888 w 2331207"/>
                <a:gd name="connsiteY119" fmla="*/ 1407365 h 1640734"/>
                <a:gd name="connsiteX120" fmla="*/ 685860 w 2331207"/>
                <a:gd name="connsiteY120" fmla="*/ 1520026 h 1640734"/>
                <a:gd name="connsiteX121" fmla="*/ 606275 w 2331207"/>
                <a:gd name="connsiteY121" fmla="*/ 1585298 h 1640734"/>
                <a:gd name="connsiteX122" fmla="*/ 589285 w 2331207"/>
                <a:gd name="connsiteY122" fmla="*/ 1557580 h 1640734"/>
                <a:gd name="connsiteX123" fmla="*/ 811943 w 2331207"/>
                <a:gd name="connsiteY123" fmla="*/ 1339411 h 1640734"/>
                <a:gd name="connsiteX124" fmla="*/ 789588 w 2331207"/>
                <a:gd name="connsiteY124" fmla="*/ 1337623 h 1640734"/>
                <a:gd name="connsiteX125" fmla="*/ 764550 w 2331207"/>
                <a:gd name="connsiteY125" fmla="*/ 1362659 h 1640734"/>
                <a:gd name="connsiteX126" fmla="*/ 760079 w 2331207"/>
                <a:gd name="connsiteY126" fmla="*/ 1362659 h 1640734"/>
                <a:gd name="connsiteX127" fmla="*/ 539209 w 2331207"/>
                <a:gd name="connsiteY127" fmla="*/ 1599604 h 1640734"/>
                <a:gd name="connsiteX128" fmla="*/ 578554 w 2331207"/>
                <a:gd name="connsiteY128" fmla="*/ 1639840 h 1640734"/>
                <a:gd name="connsiteX129" fmla="*/ 675129 w 2331207"/>
                <a:gd name="connsiteY129" fmla="*/ 1547744 h 1640734"/>
                <a:gd name="connsiteX130" fmla="*/ 673341 w 2331207"/>
                <a:gd name="connsiteY130" fmla="*/ 1564733 h 1640734"/>
                <a:gd name="connsiteX131" fmla="*/ 709109 w 2331207"/>
                <a:gd name="connsiteY131" fmla="*/ 1639840 h 1640734"/>
                <a:gd name="connsiteX132" fmla="*/ 786011 w 2331207"/>
                <a:gd name="connsiteY132" fmla="*/ 1548638 h 1640734"/>
                <a:gd name="connsiteX133" fmla="*/ 772598 w 2331207"/>
                <a:gd name="connsiteY133" fmla="*/ 1548638 h 1640734"/>
                <a:gd name="connsiteX134" fmla="*/ 734147 w 2331207"/>
                <a:gd name="connsiteY134" fmla="*/ 1581721 h 1640734"/>
                <a:gd name="connsiteX135" fmla="*/ 734147 w 2331207"/>
                <a:gd name="connsiteY135" fmla="*/ 1518238 h 1640734"/>
                <a:gd name="connsiteX136" fmla="*/ 583920 w 2331207"/>
                <a:gd name="connsiteY136" fmla="*/ 1416307 h 1640734"/>
                <a:gd name="connsiteX137" fmla="*/ 562459 w 2331207"/>
                <a:gd name="connsiteY137" fmla="*/ 1351929 h 1640734"/>
                <a:gd name="connsiteX138" fmla="*/ 486451 w 2331207"/>
                <a:gd name="connsiteY138" fmla="*/ 1444025 h 1640734"/>
                <a:gd name="connsiteX139" fmla="*/ 486451 w 2331207"/>
                <a:gd name="connsiteY139" fmla="*/ 1404683 h 1640734"/>
                <a:gd name="connsiteX140" fmla="*/ 451576 w 2331207"/>
                <a:gd name="connsiteY140" fmla="*/ 1351929 h 1640734"/>
                <a:gd name="connsiteX141" fmla="*/ 374674 w 2331207"/>
                <a:gd name="connsiteY141" fmla="*/ 1443131 h 1640734"/>
                <a:gd name="connsiteX142" fmla="*/ 388087 w 2331207"/>
                <a:gd name="connsiteY142" fmla="*/ 1443131 h 1640734"/>
                <a:gd name="connsiteX143" fmla="*/ 426539 w 2331207"/>
                <a:gd name="connsiteY143" fmla="*/ 1410048 h 1640734"/>
                <a:gd name="connsiteX144" fmla="*/ 426539 w 2331207"/>
                <a:gd name="connsiteY144" fmla="*/ 1473531 h 1640734"/>
                <a:gd name="connsiteX145" fmla="*/ 368415 w 2331207"/>
                <a:gd name="connsiteY145" fmla="*/ 1601392 h 1640734"/>
                <a:gd name="connsiteX146" fmla="*/ 392559 w 2331207"/>
                <a:gd name="connsiteY146" fmla="*/ 1640734 h 1640734"/>
                <a:gd name="connsiteX147" fmla="*/ 419385 w 2331207"/>
                <a:gd name="connsiteY147" fmla="*/ 1621957 h 1640734"/>
                <a:gd name="connsiteX148" fmla="*/ 475720 w 2331207"/>
                <a:gd name="connsiteY148" fmla="*/ 1472637 h 1640734"/>
                <a:gd name="connsiteX149" fmla="*/ 524007 w 2331207"/>
                <a:gd name="connsiteY149" fmla="*/ 1417201 h 1640734"/>
                <a:gd name="connsiteX150" fmla="*/ 583920 w 2331207"/>
                <a:gd name="connsiteY150" fmla="*/ 1417201 h 1640734"/>
                <a:gd name="connsiteX151" fmla="*/ 209245 w 2331207"/>
                <a:gd name="connsiteY151" fmla="*/ 1630004 h 1640734"/>
                <a:gd name="connsiteX152" fmla="*/ 214611 w 2331207"/>
                <a:gd name="connsiteY152" fmla="*/ 1613910 h 1640734"/>
                <a:gd name="connsiteX153" fmla="*/ 163641 w 2331207"/>
                <a:gd name="connsiteY153" fmla="*/ 1523603 h 1640734"/>
                <a:gd name="connsiteX154" fmla="*/ 190467 w 2331207"/>
                <a:gd name="connsiteY154" fmla="*/ 1451178 h 1640734"/>
                <a:gd name="connsiteX155" fmla="*/ 246802 w 2331207"/>
                <a:gd name="connsiteY155" fmla="*/ 1451178 h 1640734"/>
                <a:gd name="connsiteX156" fmla="*/ 277205 w 2331207"/>
                <a:gd name="connsiteY156" fmla="*/ 1504826 h 1640734"/>
                <a:gd name="connsiteX157" fmla="*/ 297772 w 2331207"/>
                <a:gd name="connsiteY157" fmla="*/ 1504826 h 1640734"/>
                <a:gd name="connsiteX158" fmla="*/ 344271 w 2331207"/>
                <a:gd name="connsiteY158" fmla="*/ 1376965 h 1640734"/>
                <a:gd name="connsiteX159" fmla="*/ 323704 w 2331207"/>
                <a:gd name="connsiteY159" fmla="*/ 1376965 h 1640734"/>
                <a:gd name="connsiteX160" fmla="*/ 253956 w 2331207"/>
                <a:gd name="connsiteY160" fmla="*/ 1430613 h 1640734"/>
                <a:gd name="connsiteX161" fmla="*/ 197621 w 2331207"/>
                <a:gd name="connsiteY161" fmla="*/ 1430613 h 1640734"/>
                <a:gd name="connsiteX162" fmla="*/ 236072 w 2331207"/>
                <a:gd name="connsiteY162" fmla="*/ 1325999 h 1640734"/>
                <a:gd name="connsiteX163" fmla="*/ 304032 w 2331207"/>
                <a:gd name="connsiteY163" fmla="*/ 1281293 h 1640734"/>
                <a:gd name="connsiteX164" fmla="*/ 316551 w 2331207"/>
                <a:gd name="connsiteY164" fmla="*/ 1281293 h 1640734"/>
                <a:gd name="connsiteX165" fmla="*/ 371992 w 2331207"/>
                <a:gd name="connsiteY165" fmla="*/ 1346564 h 1640734"/>
                <a:gd name="connsiteX166" fmla="*/ 391664 w 2331207"/>
                <a:gd name="connsiteY166" fmla="*/ 1346564 h 1640734"/>
                <a:gd name="connsiteX167" fmla="*/ 407760 w 2331207"/>
                <a:gd name="connsiteY167" fmla="*/ 1259833 h 1640734"/>
                <a:gd name="connsiteX168" fmla="*/ 135026 w 2331207"/>
                <a:gd name="connsiteY168" fmla="*/ 1259833 h 1640734"/>
                <a:gd name="connsiteX169" fmla="*/ 129661 w 2331207"/>
                <a:gd name="connsiteY169" fmla="*/ 1275928 h 1640734"/>
                <a:gd name="connsiteX170" fmla="*/ 165429 w 2331207"/>
                <a:gd name="connsiteY170" fmla="*/ 1366235 h 1640734"/>
                <a:gd name="connsiteX171" fmla="*/ 107305 w 2331207"/>
                <a:gd name="connsiteY171" fmla="*/ 1524497 h 1640734"/>
                <a:gd name="connsiteX172" fmla="*/ 4471 w 2331207"/>
                <a:gd name="connsiteY172" fmla="*/ 1614804 h 1640734"/>
                <a:gd name="connsiteX173" fmla="*/ 0 w 2331207"/>
                <a:gd name="connsiteY173" fmla="*/ 1630899 h 1640734"/>
                <a:gd name="connsiteX174" fmla="*/ 209245 w 2331207"/>
                <a:gd name="connsiteY174" fmla="*/ 1630899 h 1640734"/>
                <a:gd name="connsiteX175" fmla="*/ 1562186 w 2331207"/>
                <a:gd name="connsiteY175" fmla="*/ 775213 h 1640734"/>
                <a:gd name="connsiteX176" fmla="*/ 1589907 w 2331207"/>
                <a:gd name="connsiteY176" fmla="*/ 825285 h 1640734"/>
                <a:gd name="connsiteX177" fmla="*/ 1499591 w 2331207"/>
                <a:gd name="connsiteY177" fmla="*/ 849426 h 1640734"/>
                <a:gd name="connsiteX178" fmla="*/ 1562186 w 2331207"/>
                <a:gd name="connsiteY178" fmla="*/ 775213 h 1640734"/>
                <a:gd name="connsiteX179" fmla="*/ 1612262 w 2331207"/>
                <a:gd name="connsiteY179" fmla="*/ 921851 h 1640734"/>
                <a:gd name="connsiteX180" fmla="*/ 1594378 w 2331207"/>
                <a:gd name="connsiteY180" fmla="*/ 921851 h 1640734"/>
                <a:gd name="connsiteX181" fmla="*/ 1522841 w 2331207"/>
                <a:gd name="connsiteY181" fmla="*/ 970134 h 1640734"/>
                <a:gd name="connsiteX182" fmla="*/ 1485284 w 2331207"/>
                <a:gd name="connsiteY182" fmla="*/ 921851 h 1640734"/>
                <a:gd name="connsiteX183" fmla="*/ 1489755 w 2331207"/>
                <a:gd name="connsiteY183" fmla="*/ 881615 h 1640734"/>
                <a:gd name="connsiteX184" fmla="*/ 1636406 w 2331207"/>
                <a:gd name="connsiteY184" fmla="*/ 833332 h 1640734"/>
                <a:gd name="connsiteX185" fmla="*/ 1589907 w 2331207"/>
                <a:gd name="connsiteY185" fmla="*/ 735871 h 1640734"/>
                <a:gd name="connsiteX186" fmla="*/ 1441468 w 2331207"/>
                <a:gd name="connsiteY186" fmla="*/ 953146 h 1640734"/>
                <a:gd name="connsiteX187" fmla="*/ 1496909 w 2331207"/>
                <a:gd name="connsiteY187" fmla="*/ 1023782 h 1640734"/>
                <a:gd name="connsiteX188" fmla="*/ 1612262 w 2331207"/>
                <a:gd name="connsiteY188" fmla="*/ 921851 h 1640734"/>
                <a:gd name="connsiteX189" fmla="*/ 1589012 w 2331207"/>
                <a:gd name="connsiteY189" fmla="*/ 703683 h 1640734"/>
                <a:gd name="connsiteX190" fmla="*/ 1672174 w 2331207"/>
                <a:gd name="connsiteY190" fmla="*/ 627681 h 1640734"/>
                <a:gd name="connsiteX191" fmla="*/ 1672174 w 2331207"/>
                <a:gd name="connsiteY191" fmla="*/ 616952 h 1640734"/>
                <a:gd name="connsiteX192" fmla="*/ 1616733 w 2331207"/>
                <a:gd name="connsiteY192" fmla="*/ 616952 h 1640734"/>
                <a:gd name="connsiteX193" fmla="*/ 1567551 w 2331207"/>
                <a:gd name="connsiteY193" fmla="*/ 704577 h 1640734"/>
                <a:gd name="connsiteX194" fmla="*/ 1589012 w 2331207"/>
                <a:gd name="connsiteY194" fmla="*/ 704577 h 1640734"/>
                <a:gd name="connsiteX195" fmla="*/ 1276933 w 2331207"/>
                <a:gd name="connsiteY195" fmla="*/ 777002 h 1640734"/>
                <a:gd name="connsiteX196" fmla="*/ 1325220 w 2331207"/>
                <a:gd name="connsiteY196" fmla="*/ 777002 h 1640734"/>
                <a:gd name="connsiteX197" fmla="*/ 1248318 w 2331207"/>
                <a:gd name="connsiteY197" fmla="*/ 988017 h 1640734"/>
                <a:gd name="connsiteX198" fmla="*/ 1269779 w 2331207"/>
                <a:gd name="connsiteY198" fmla="*/ 1023782 h 1640734"/>
                <a:gd name="connsiteX199" fmla="*/ 1414641 w 2331207"/>
                <a:gd name="connsiteY199" fmla="*/ 911122 h 1640734"/>
                <a:gd name="connsiteX200" fmla="*/ 1401228 w 2331207"/>
                <a:gd name="connsiteY200" fmla="*/ 911122 h 1640734"/>
                <a:gd name="connsiteX201" fmla="*/ 1306442 w 2331207"/>
                <a:gd name="connsiteY201" fmla="*/ 975499 h 1640734"/>
                <a:gd name="connsiteX202" fmla="*/ 1377085 w 2331207"/>
                <a:gd name="connsiteY202" fmla="*/ 777002 h 1640734"/>
                <a:gd name="connsiteX203" fmla="*/ 1449516 w 2331207"/>
                <a:gd name="connsiteY203" fmla="*/ 777002 h 1640734"/>
                <a:gd name="connsiteX204" fmla="*/ 1458458 w 2331207"/>
                <a:gd name="connsiteY204" fmla="*/ 746601 h 1640734"/>
                <a:gd name="connsiteX205" fmla="*/ 1387815 w 2331207"/>
                <a:gd name="connsiteY205" fmla="*/ 746601 h 1640734"/>
                <a:gd name="connsiteX206" fmla="*/ 1414641 w 2331207"/>
                <a:gd name="connsiteY206" fmla="*/ 670600 h 1640734"/>
                <a:gd name="connsiteX207" fmla="*/ 1386921 w 2331207"/>
                <a:gd name="connsiteY207" fmla="*/ 670600 h 1640734"/>
                <a:gd name="connsiteX208" fmla="*/ 1336845 w 2331207"/>
                <a:gd name="connsiteY208" fmla="*/ 746601 h 1640734"/>
                <a:gd name="connsiteX209" fmla="*/ 1276933 w 2331207"/>
                <a:gd name="connsiteY209" fmla="*/ 755542 h 1640734"/>
                <a:gd name="connsiteX210" fmla="*/ 1226857 w 2331207"/>
                <a:gd name="connsiteY210" fmla="*/ 767166 h 1640734"/>
                <a:gd name="connsiteX211" fmla="*/ 1208973 w 2331207"/>
                <a:gd name="connsiteY211" fmla="*/ 736766 h 1640734"/>
                <a:gd name="connsiteX212" fmla="*/ 1096302 w 2331207"/>
                <a:gd name="connsiteY212" fmla="*/ 827967 h 1640734"/>
                <a:gd name="connsiteX213" fmla="*/ 1109716 w 2331207"/>
                <a:gd name="connsiteY213" fmla="*/ 827967 h 1640734"/>
                <a:gd name="connsiteX214" fmla="*/ 1168733 w 2331207"/>
                <a:gd name="connsiteY214" fmla="*/ 783261 h 1640734"/>
                <a:gd name="connsiteX215" fmla="*/ 1087360 w 2331207"/>
                <a:gd name="connsiteY215" fmla="*/ 994276 h 1640734"/>
                <a:gd name="connsiteX216" fmla="*/ 1105244 w 2331207"/>
                <a:gd name="connsiteY216" fmla="*/ 1024676 h 1640734"/>
                <a:gd name="connsiteX217" fmla="*/ 1212550 w 2331207"/>
                <a:gd name="connsiteY217" fmla="*/ 933475 h 1640734"/>
                <a:gd name="connsiteX218" fmla="*/ 1199137 w 2331207"/>
                <a:gd name="connsiteY218" fmla="*/ 933475 h 1640734"/>
                <a:gd name="connsiteX219" fmla="*/ 1140119 w 2331207"/>
                <a:gd name="connsiteY219" fmla="*/ 978182 h 1640734"/>
                <a:gd name="connsiteX220" fmla="*/ 1234905 w 2331207"/>
                <a:gd name="connsiteY220" fmla="*/ 683118 h 1640734"/>
                <a:gd name="connsiteX221" fmla="*/ 1267991 w 2331207"/>
                <a:gd name="connsiteY221" fmla="*/ 650035 h 1640734"/>
                <a:gd name="connsiteX222" fmla="*/ 1234905 w 2331207"/>
                <a:gd name="connsiteY222" fmla="*/ 616952 h 1640734"/>
                <a:gd name="connsiteX223" fmla="*/ 1206290 w 2331207"/>
                <a:gd name="connsiteY223" fmla="*/ 633046 h 1640734"/>
                <a:gd name="connsiteX224" fmla="*/ 1206290 w 2331207"/>
                <a:gd name="connsiteY224" fmla="*/ 667023 h 1640734"/>
                <a:gd name="connsiteX225" fmla="*/ 1234905 w 2331207"/>
                <a:gd name="connsiteY225" fmla="*/ 683118 h 1640734"/>
                <a:gd name="connsiteX226" fmla="*/ 975584 w 2331207"/>
                <a:gd name="connsiteY226" fmla="*/ 978182 h 1640734"/>
                <a:gd name="connsiteX227" fmla="*/ 1109716 w 2331207"/>
                <a:gd name="connsiteY227" fmla="*/ 622317 h 1640734"/>
                <a:gd name="connsiteX228" fmla="*/ 1105244 w 2331207"/>
                <a:gd name="connsiteY228" fmla="*/ 616058 h 1640734"/>
                <a:gd name="connsiteX229" fmla="*/ 1012247 w 2331207"/>
                <a:gd name="connsiteY229" fmla="*/ 626787 h 1640734"/>
                <a:gd name="connsiteX230" fmla="*/ 1012247 w 2331207"/>
                <a:gd name="connsiteY230" fmla="*/ 637517 h 1640734"/>
                <a:gd name="connsiteX231" fmla="*/ 1030131 w 2331207"/>
                <a:gd name="connsiteY231" fmla="*/ 650929 h 1640734"/>
                <a:gd name="connsiteX232" fmla="*/ 1026554 w 2331207"/>
                <a:gd name="connsiteY232" fmla="*/ 715306 h 1640734"/>
                <a:gd name="connsiteX233" fmla="*/ 924614 w 2331207"/>
                <a:gd name="connsiteY233" fmla="*/ 987123 h 1640734"/>
                <a:gd name="connsiteX234" fmla="*/ 946075 w 2331207"/>
                <a:gd name="connsiteY234" fmla="*/ 1022888 h 1640734"/>
                <a:gd name="connsiteX235" fmla="*/ 1053380 w 2331207"/>
                <a:gd name="connsiteY235" fmla="*/ 931687 h 1640734"/>
                <a:gd name="connsiteX236" fmla="*/ 1039967 w 2331207"/>
                <a:gd name="connsiteY236" fmla="*/ 931687 h 1640734"/>
                <a:gd name="connsiteX237" fmla="*/ 975584 w 2331207"/>
                <a:gd name="connsiteY237" fmla="*/ 978182 h 1640734"/>
                <a:gd name="connsiteX238" fmla="*/ 701955 w 2331207"/>
                <a:gd name="connsiteY238" fmla="*/ 941522 h 1640734"/>
                <a:gd name="connsiteX239" fmla="*/ 815520 w 2331207"/>
                <a:gd name="connsiteY239" fmla="*/ 787731 h 1640734"/>
                <a:gd name="connsiteX240" fmla="*/ 840558 w 2331207"/>
                <a:gd name="connsiteY240" fmla="*/ 791308 h 1640734"/>
                <a:gd name="connsiteX241" fmla="*/ 797636 w 2331207"/>
                <a:gd name="connsiteY241" fmla="*/ 903968 h 1640734"/>
                <a:gd name="connsiteX242" fmla="*/ 718051 w 2331207"/>
                <a:gd name="connsiteY242" fmla="*/ 969240 h 1640734"/>
                <a:gd name="connsiteX243" fmla="*/ 701955 w 2331207"/>
                <a:gd name="connsiteY243" fmla="*/ 941522 h 1640734"/>
                <a:gd name="connsiteX244" fmla="*/ 924614 w 2331207"/>
                <a:gd name="connsiteY244" fmla="*/ 724248 h 1640734"/>
                <a:gd name="connsiteX245" fmla="*/ 902259 w 2331207"/>
                <a:gd name="connsiteY245" fmla="*/ 722459 h 1640734"/>
                <a:gd name="connsiteX246" fmla="*/ 877221 w 2331207"/>
                <a:gd name="connsiteY246" fmla="*/ 747495 h 1640734"/>
                <a:gd name="connsiteX247" fmla="*/ 872750 w 2331207"/>
                <a:gd name="connsiteY247" fmla="*/ 747495 h 1640734"/>
                <a:gd name="connsiteX248" fmla="*/ 651880 w 2331207"/>
                <a:gd name="connsiteY248" fmla="*/ 984440 h 1640734"/>
                <a:gd name="connsiteX249" fmla="*/ 691225 w 2331207"/>
                <a:gd name="connsiteY249" fmla="*/ 1024676 h 1640734"/>
                <a:gd name="connsiteX250" fmla="*/ 787800 w 2331207"/>
                <a:gd name="connsiteY250" fmla="*/ 932581 h 1640734"/>
                <a:gd name="connsiteX251" fmla="*/ 786011 w 2331207"/>
                <a:gd name="connsiteY251" fmla="*/ 949569 h 1640734"/>
                <a:gd name="connsiteX252" fmla="*/ 821780 w 2331207"/>
                <a:gd name="connsiteY252" fmla="*/ 1024676 h 1640734"/>
                <a:gd name="connsiteX253" fmla="*/ 898682 w 2331207"/>
                <a:gd name="connsiteY253" fmla="*/ 933475 h 1640734"/>
                <a:gd name="connsiteX254" fmla="*/ 885269 w 2331207"/>
                <a:gd name="connsiteY254" fmla="*/ 933475 h 1640734"/>
                <a:gd name="connsiteX255" fmla="*/ 846818 w 2331207"/>
                <a:gd name="connsiteY255" fmla="*/ 966558 h 1640734"/>
                <a:gd name="connsiteX256" fmla="*/ 846818 w 2331207"/>
                <a:gd name="connsiteY256" fmla="*/ 903968 h 1640734"/>
                <a:gd name="connsiteX257" fmla="*/ 406866 w 2331207"/>
                <a:gd name="connsiteY257" fmla="*/ 1075642 h 1640734"/>
                <a:gd name="connsiteX258" fmla="*/ 472143 w 2331207"/>
                <a:gd name="connsiteY258" fmla="*/ 1014841 h 1640734"/>
                <a:gd name="connsiteX259" fmla="*/ 529373 w 2331207"/>
                <a:gd name="connsiteY259" fmla="*/ 1036300 h 1640734"/>
                <a:gd name="connsiteX260" fmla="*/ 584814 w 2331207"/>
                <a:gd name="connsiteY260" fmla="*/ 1066701 h 1640734"/>
                <a:gd name="connsiteX261" fmla="*/ 481085 w 2331207"/>
                <a:gd name="connsiteY261" fmla="*/ 1112301 h 1640734"/>
                <a:gd name="connsiteX262" fmla="*/ 406866 w 2331207"/>
                <a:gd name="connsiteY262" fmla="*/ 1075642 h 1640734"/>
                <a:gd name="connsiteX263" fmla="*/ 516854 w 2331207"/>
                <a:gd name="connsiteY263" fmla="*/ 904863 h 1640734"/>
                <a:gd name="connsiteX264" fmla="*/ 492710 w 2331207"/>
                <a:gd name="connsiteY264" fmla="*/ 872674 h 1640734"/>
                <a:gd name="connsiteX265" fmla="*/ 557988 w 2331207"/>
                <a:gd name="connsiteY265" fmla="*/ 756437 h 1640734"/>
                <a:gd name="connsiteX266" fmla="*/ 582131 w 2331207"/>
                <a:gd name="connsiteY266" fmla="*/ 788625 h 1640734"/>
                <a:gd name="connsiteX267" fmla="*/ 516854 w 2331207"/>
                <a:gd name="connsiteY267" fmla="*/ 904863 h 1640734"/>
                <a:gd name="connsiteX268" fmla="*/ 631313 w 2331207"/>
                <a:gd name="connsiteY268" fmla="*/ 1049712 h 1640734"/>
                <a:gd name="connsiteX269" fmla="*/ 551728 w 2331207"/>
                <a:gd name="connsiteY269" fmla="*/ 988911 h 1640734"/>
                <a:gd name="connsiteX270" fmla="*/ 490027 w 2331207"/>
                <a:gd name="connsiteY270" fmla="*/ 958511 h 1640734"/>
                <a:gd name="connsiteX271" fmla="*/ 516854 w 2331207"/>
                <a:gd name="connsiteY271" fmla="*/ 924534 h 1640734"/>
                <a:gd name="connsiteX272" fmla="*/ 630419 w 2331207"/>
                <a:gd name="connsiteY272" fmla="*/ 802931 h 1640734"/>
                <a:gd name="connsiteX273" fmla="*/ 625948 w 2331207"/>
                <a:gd name="connsiteY273" fmla="*/ 776107 h 1640734"/>
                <a:gd name="connsiteX274" fmla="*/ 673341 w 2331207"/>
                <a:gd name="connsiteY274" fmla="*/ 776107 h 1640734"/>
                <a:gd name="connsiteX275" fmla="*/ 682283 w 2331207"/>
                <a:gd name="connsiteY275" fmla="*/ 745707 h 1640734"/>
                <a:gd name="connsiteX276" fmla="*/ 601804 w 2331207"/>
                <a:gd name="connsiteY276" fmla="*/ 745707 h 1640734"/>
                <a:gd name="connsiteX277" fmla="*/ 562459 w 2331207"/>
                <a:gd name="connsiteY277" fmla="*/ 734977 h 1640734"/>
                <a:gd name="connsiteX278" fmla="*/ 441740 w 2331207"/>
                <a:gd name="connsiteY278" fmla="*/ 856579 h 1640734"/>
                <a:gd name="connsiteX279" fmla="*/ 497181 w 2331207"/>
                <a:gd name="connsiteY279" fmla="*/ 922745 h 1640734"/>
                <a:gd name="connsiteX280" fmla="*/ 443529 w 2331207"/>
                <a:gd name="connsiteY280" fmla="*/ 977287 h 1640734"/>
                <a:gd name="connsiteX281" fmla="*/ 458730 w 2331207"/>
                <a:gd name="connsiteY281" fmla="*/ 1006794 h 1640734"/>
                <a:gd name="connsiteX282" fmla="*/ 347848 w 2331207"/>
                <a:gd name="connsiteY282" fmla="*/ 1093525 h 1640734"/>
                <a:gd name="connsiteX283" fmla="*/ 453365 w 2331207"/>
                <a:gd name="connsiteY283" fmla="*/ 1145384 h 1640734"/>
                <a:gd name="connsiteX284" fmla="*/ 631313 w 2331207"/>
                <a:gd name="connsiteY284" fmla="*/ 1049712 h 1640734"/>
                <a:gd name="connsiteX285" fmla="*/ 266475 w 2331207"/>
                <a:gd name="connsiteY285" fmla="*/ 835120 h 1640734"/>
                <a:gd name="connsiteX286" fmla="*/ 296878 w 2331207"/>
                <a:gd name="connsiteY286" fmla="*/ 888768 h 1640734"/>
                <a:gd name="connsiteX287" fmla="*/ 317445 w 2331207"/>
                <a:gd name="connsiteY287" fmla="*/ 888768 h 1640734"/>
                <a:gd name="connsiteX288" fmla="*/ 363944 w 2331207"/>
                <a:gd name="connsiteY288" fmla="*/ 760907 h 1640734"/>
                <a:gd name="connsiteX289" fmla="*/ 343377 w 2331207"/>
                <a:gd name="connsiteY289" fmla="*/ 760907 h 1640734"/>
                <a:gd name="connsiteX290" fmla="*/ 273628 w 2331207"/>
                <a:gd name="connsiteY290" fmla="*/ 814555 h 1640734"/>
                <a:gd name="connsiteX291" fmla="*/ 195832 w 2331207"/>
                <a:gd name="connsiteY291" fmla="*/ 814555 h 1640734"/>
                <a:gd name="connsiteX292" fmla="*/ 234283 w 2331207"/>
                <a:gd name="connsiteY292" fmla="*/ 709942 h 1640734"/>
                <a:gd name="connsiteX293" fmla="*/ 302243 w 2331207"/>
                <a:gd name="connsiteY293" fmla="*/ 665235 h 1640734"/>
                <a:gd name="connsiteX294" fmla="*/ 336223 w 2331207"/>
                <a:gd name="connsiteY294" fmla="*/ 665235 h 1640734"/>
                <a:gd name="connsiteX295" fmla="*/ 391664 w 2331207"/>
                <a:gd name="connsiteY295" fmla="*/ 730507 h 1640734"/>
                <a:gd name="connsiteX296" fmla="*/ 411337 w 2331207"/>
                <a:gd name="connsiteY296" fmla="*/ 730507 h 1640734"/>
                <a:gd name="connsiteX297" fmla="*/ 427433 w 2331207"/>
                <a:gd name="connsiteY297" fmla="*/ 643776 h 1640734"/>
                <a:gd name="connsiteX298" fmla="*/ 135026 w 2331207"/>
                <a:gd name="connsiteY298" fmla="*/ 643776 h 1640734"/>
                <a:gd name="connsiteX299" fmla="*/ 129661 w 2331207"/>
                <a:gd name="connsiteY299" fmla="*/ 659870 h 1640734"/>
                <a:gd name="connsiteX300" fmla="*/ 165429 w 2331207"/>
                <a:gd name="connsiteY300" fmla="*/ 750178 h 1640734"/>
                <a:gd name="connsiteX301" fmla="*/ 107305 w 2331207"/>
                <a:gd name="connsiteY301" fmla="*/ 908439 h 1640734"/>
                <a:gd name="connsiteX302" fmla="*/ 4471 w 2331207"/>
                <a:gd name="connsiteY302" fmla="*/ 998747 h 1640734"/>
                <a:gd name="connsiteX303" fmla="*/ 0 w 2331207"/>
                <a:gd name="connsiteY303" fmla="*/ 1014841 h 1640734"/>
                <a:gd name="connsiteX304" fmla="*/ 325493 w 2331207"/>
                <a:gd name="connsiteY304" fmla="*/ 1014841 h 1640734"/>
                <a:gd name="connsiteX305" fmla="*/ 383616 w 2331207"/>
                <a:gd name="connsiteY305" fmla="*/ 922745 h 1640734"/>
                <a:gd name="connsiteX306" fmla="*/ 361261 w 2331207"/>
                <a:gd name="connsiteY306" fmla="*/ 922745 h 1640734"/>
                <a:gd name="connsiteX307" fmla="*/ 212822 w 2331207"/>
                <a:gd name="connsiteY307" fmla="*/ 993382 h 1640734"/>
                <a:gd name="connsiteX308" fmla="*/ 162746 w 2331207"/>
                <a:gd name="connsiteY308" fmla="*/ 908439 h 1640734"/>
                <a:gd name="connsiteX309" fmla="*/ 189573 w 2331207"/>
                <a:gd name="connsiteY309" fmla="*/ 836014 h 1640734"/>
                <a:gd name="connsiteX310" fmla="*/ 266475 w 2331207"/>
                <a:gd name="connsiteY310" fmla="*/ 836014 h 1640734"/>
                <a:gd name="connsiteX311" fmla="*/ 308503 w 2331207"/>
                <a:gd name="connsiteY311" fmla="*/ 616952 h 1640734"/>
                <a:gd name="connsiteX312" fmla="*/ 391664 w 2331207"/>
                <a:gd name="connsiteY312" fmla="*/ 556151 h 1640734"/>
                <a:gd name="connsiteX313" fmla="*/ 391664 w 2331207"/>
                <a:gd name="connsiteY313" fmla="*/ 545421 h 1640734"/>
                <a:gd name="connsiteX314" fmla="*/ 336223 w 2331207"/>
                <a:gd name="connsiteY314" fmla="*/ 545421 h 1640734"/>
                <a:gd name="connsiteX315" fmla="*/ 287042 w 2331207"/>
                <a:gd name="connsiteY315" fmla="*/ 616952 h 1640734"/>
                <a:gd name="connsiteX316" fmla="*/ 1551456 w 2331207"/>
                <a:gd name="connsiteY316" fmla="*/ 160050 h 1640734"/>
                <a:gd name="connsiteX317" fmla="*/ 1579176 w 2331207"/>
                <a:gd name="connsiteY317" fmla="*/ 210121 h 1640734"/>
                <a:gd name="connsiteX318" fmla="*/ 1488861 w 2331207"/>
                <a:gd name="connsiteY318" fmla="*/ 234263 h 1640734"/>
                <a:gd name="connsiteX319" fmla="*/ 1551456 w 2331207"/>
                <a:gd name="connsiteY319" fmla="*/ 160050 h 1640734"/>
                <a:gd name="connsiteX320" fmla="*/ 1601531 w 2331207"/>
                <a:gd name="connsiteY320" fmla="*/ 306688 h 1640734"/>
                <a:gd name="connsiteX321" fmla="*/ 1583647 w 2331207"/>
                <a:gd name="connsiteY321" fmla="*/ 306688 h 1640734"/>
                <a:gd name="connsiteX322" fmla="*/ 1512110 w 2331207"/>
                <a:gd name="connsiteY322" fmla="*/ 354971 h 1640734"/>
                <a:gd name="connsiteX323" fmla="*/ 1474554 w 2331207"/>
                <a:gd name="connsiteY323" fmla="*/ 306688 h 1640734"/>
                <a:gd name="connsiteX324" fmla="*/ 1479025 w 2331207"/>
                <a:gd name="connsiteY324" fmla="*/ 266452 h 1640734"/>
                <a:gd name="connsiteX325" fmla="*/ 1625675 w 2331207"/>
                <a:gd name="connsiteY325" fmla="*/ 218168 h 1640734"/>
                <a:gd name="connsiteX326" fmla="*/ 1579176 w 2331207"/>
                <a:gd name="connsiteY326" fmla="*/ 120708 h 1640734"/>
                <a:gd name="connsiteX327" fmla="*/ 1430737 w 2331207"/>
                <a:gd name="connsiteY327" fmla="*/ 337982 h 1640734"/>
                <a:gd name="connsiteX328" fmla="*/ 1486178 w 2331207"/>
                <a:gd name="connsiteY328" fmla="*/ 408619 h 1640734"/>
                <a:gd name="connsiteX329" fmla="*/ 1601531 w 2331207"/>
                <a:gd name="connsiteY329" fmla="*/ 306688 h 1640734"/>
                <a:gd name="connsiteX330" fmla="*/ 1578282 w 2331207"/>
                <a:gd name="connsiteY330" fmla="*/ 88519 h 1640734"/>
                <a:gd name="connsiteX331" fmla="*/ 1661444 w 2331207"/>
                <a:gd name="connsiteY331" fmla="*/ 12518 h 1640734"/>
                <a:gd name="connsiteX332" fmla="*/ 1661444 w 2331207"/>
                <a:gd name="connsiteY332" fmla="*/ 1788 h 1640734"/>
                <a:gd name="connsiteX333" fmla="*/ 1606002 w 2331207"/>
                <a:gd name="connsiteY333" fmla="*/ 1788 h 1640734"/>
                <a:gd name="connsiteX334" fmla="*/ 1556821 w 2331207"/>
                <a:gd name="connsiteY334" fmla="*/ 89413 h 1640734"/>
                <a:gd name="connsiteX335" fmla="*/ 1578282 w 2331207"/>
                <a:gd name="connsiteY335" fmla="*/ 89413 h 1640734"/>
                <a:gd name="connsiteX336" fmla="*/ 1266202 w 2331207"/>
                <a:gd name="connsiteY336" fmla="*/ 160944 h 1640734"/>
                <a:gd name="connsiteX337" fmla="*/ 1315384 w 2331207"/>
                <a:gd name="connsiteY337" fmla="*/ 160944 h 1640734"/>
                <a:gd name="connsiteX338" fmla="*/ 1238482 w 2331207"/>
                <a:gd name="connsiteY338" fmla="*/ 371959 h 1640734"/>
                <a:gd name="connsiteX339" fmla="*/ 1259943 w 2331207"/>
                <a:gd name="connsiteY339" fmla="*/ 407725 h 1640734"/>
                <a:gd name="connsiteX340" fmla="*/ 1404805 w 2331207"/>
                <a:gd name="connsiteY340" fmla="*/ 295064 h 1640734"/>
                <a:gd name="connsiteX341" fmla="*/ 1391392 w 2331207"/>
                <a:gd name="connsiteY341" fmla="*/ 295064 h 1640734"/>
                <a:gd name="connsiteX342" fmla="*/ 1296606 w 2331207"/>
                <a:gd name="connsiteY342" fmla="*/ 359441 h 1640734"/>
                <a:gd name="connsiteX343" fmla="*/ 1367248 w 2331207"/>
                <a:gd name="connsiteY343" fmla="*/ 160944 h 1640734"/>
                <a:gd name="connsiteX344" fmla="*/ 1439679 w 2331207"/>
                <a:gd name="connsiteY344" fmla="*/ 160944 h 1640734"/>
                <a:gd name="connsiteX345" fmla="*/ 1448621 w 2331207"/>
                <a:gd name="connsiteY345" fmla="*/ 130543 h 1640734"/>
                <a:gd name="connsiteX346" fmla="*/ 1377979 w 2331207"/>
                <a:gd name="connsiteY346" fmla="*/ 130543 h 1640734"/>
                <a:gd name="connsiteX347" fmla="*/ 1404805 w 2331207"/>
                <a:gd name="connsiteY347" fmla="*/ 54542 h 1640734"/>
                <a:gd name="connsiteX348" fmla="*/ 1377085 w 2331207"/>
                <a:gd name="connsiteY348" fmla="*/ 54542 h 1640734"/>
                <a:gd name="connsiteX349" fmla="*/ 1327009 w 2331207"/>
                <a:gd name="connsiteY349" fmla="*/ 130543 h 1640734"/>
                <a:gd name="connsiteX350" fmla="*/ 1267097 w 2331207"/>
                <a:gd name="connsiteY350" fmla="*/ 138591 h 1640734"/>
                <a:gd name="connsiteX351" fmla="*/ 1267097 w 2331207"/>
                <a:gd name="connsiteY351" fmla="*/ 160944 h 1640734"/>
                <a:gd name="connsiteX352" fmla="*/ 1241165 w 2331207"/>
                <a:gd name="connsiteY352" fmla="*/ 185086 h 1640734"/>
                <a:gd name="connsiteX353" fmla="*/ 1219703 w 2331207"/>
                <a:gd name="connsiteY353" fmla="*/ 120708 h 1640734"/>
                <a:gd name="connsiteX354" fmla="*/ 1143696 w 2331207"/>
                <a:gd name="connsiteY354" fmla="*/ 212804 h 1640734"/>
                <a:gd name="connsiteX355" fmla="*/ 1143696 w 2331207"/>
                <a:gd name="connsiteY355" fmla="*/ 173462 h 1640734"/>
                <a:gd name="connsiteX356" fmla="*/ 1109716 w 2331207"/>
                <a:gd name="connsiteY356" fmla="*/ 120708 h 1640734"/>
                <a:gd name="connsiteX357" fmla="*/ 1031919 w 2331207"/>
                <a:gd name="connsiteY357" fmla="*/ 211910 h 1640734"/>
                <a:gd name="connsiteX358" fmla="*/ 1045332 w 2331207"/>
                <a:gd name="connsiteY358" fmla="*/ 211910 h 1640734"/>
                <a:gd name="connsiteX359" fmla="*/ 1083783 w 2331207"/>
                <a:gd name="connsiteY359" fmla="*/ 178827 h 1640734"/>
                <a:gd name="connsiteX360" fmla="*/ 1083783 w 2331207"/>
                <a:gd name="connsiteY360" fmla="*/ 242310 h 1640734"/>
                <a:gd name="connsiteX361" fmla="*/ 1026554 w 2331207"/>
                <a:gd name="connsiteY361" fmla="*/ 369277 h 1640734"/>
                <a:gd name="connsiteX362" fmla="*/ 1050698 w 2331207"/>
                <a:gd name="connsiteY362" fmla="*/ 408619 h 1640734"/>
                <a:gd name="connsiteX363" fmla="*/ 1077524 w 2331207"/>
                <a:gd name="connsiteY363" fmla="*/ 389842 h 1640734"/>
                <a:gd name="connsiteX364" fmla="*/ 1133859 w 2331207"/>
                <a:gd name="connsiteY364" fmla="*/ 241416 h 1640734"/>
                <a:gd name="connsiteX365" fmla="*/ 1182147 w 2331207"/>
                <a:gd name="connsiteY365" fmla="*/ 185980 h 1640734"/>
                <a:gd name="connsiteX366" fmla="*/ 1241165 w 2331207"/>
                <a:gd name="connsiteY366" fmla="*/ 185980 h 1640734"/>
                <a:gd name="connsiteX367" fmla="*/ 929085 w 2331207"/>
                <a:gd name="connsiteY367" fmla="*/ 160050 h 1640734"/>
                <a:gd name="connsiteX368" fmla="*/ 956805 w 2331207"/>
                <a:gd name="connsiteY368" fmla="*/ 210121 h 1640734"/>
                <a:gd name="connsiteX369" fmla="*/ 866490 w 2331207"/>
                <a:gd name="connsiteY369" fmla="*/ 234263 h 1640734"/>
                <a:gd name="connsiteX370" fmla="*/ 929085 w 2331207"/>
                <a:gd name="connsiteY370" fmla="*/ 160050 h 1640734"/>
                <a:gd name="connsiteX371" fmla="*/ 979161 w 2331207"/>
                <a:gd name="connsiteY371" fmla="*/ 306688 h 1640734"/>
                <a:gd name="connsiteX372" fmla="*/ 961277 w 2331207"/>
                <a:gd name="connsiteY372" fmla="*/ 306688 h 1640734"/>
                <a:gd name="connsiteX373" fmla="*/ 889740 w 2331207"/>
                <a:gd name="connsiteY373" fmla="*/ 354971 h 1640734"/>
                <a:gd name="connsiteX374" fmla="*/ 852183 w 2331207"/>
                <a:gd name="connsiteY374" fmla="*/ 306688 h 1640734"/>
                <a:gd name="connsiteX375" fmla="*/ 856654 w 2331207"/>
                <a:gd name="connsiteY375" fmla="*/ 266452 h 1640734"/>
                <a:gd name="connsiteX376" fmla="*/ 1003304 w 2331207"/>
                <a:gd name="connsiteY376" fmla="*/ 218168 h 1640734"/>
                <a:gd name="connsiteX377" fmla="*/ 956805 w 2331207"/>
                <a:gd name="connsiteY377" fmla="*/ 120708 h 1640734"/>
                <a:gd name="connsiteX378" fmla="*/ 808367 w 2331207"/>
                <a:gd name="connsiteY378" fmla="*/ 337982 h 1640734"/>
                <a:gd name="connsiteX379" fmla="*/ 863808 w 2331207"/>
                <a:gd name="connsiteY379" fmla="*/ 408619 h 1640734"/>
                <a:gd name="connsiteX380" fmla="*/ 979161 w 2331207"/>
                <a:gd name="connsiteY380" fmla="*/ 306688 h 1640734"/>
                <a:gd name="connsiteX381" fmla="*/ 637572 w 2331207"/>
                <a:gd name="connsiteY381" fmla="*/ 365700 h 1640734"/>
                <a:gd name="connsiteX382" fmla="*/ 602698 w 2331207"/>
                <a:gd name="connsiteY382" fmla="*/ 340665 h 1640734"/>
                <a:gd name="connsiteX383" fmla="*/ 617005 w 2331207"/>
                <a:gd name="connsiteY383" fmla="*/ 299535 h 1640734"/>
                <a:gd name="connsiteX384" fmla="*/ 640255 w 2331207"/>
                <a:gd name="connsiteY384" fmla="*/ 236945 h 1640734"/>
                <a:gd name="connsiteX385" fmla="*/ 726993 w 2331207"/>
                <a:gd name="connsiteY385" fmla="*/ 173462 h 1640734"/>
                <a:gd name="connsiteX386" fmla="*/ 750243 w 2331207"/>
                <a:gd name="connsiteY386" fmla="*/ 201180 h 1640734"/>
                <a:gd name="connsiteX387" fmla="*/ 637572 w 2331207"/>
                <a:gd name="connsiteY387" fmla="*/ 365700 h 1640734"/>
                <a:gd name="connsiteX388" fmla="*/ 800319 w 2331207"/>
                <a:gd name="connsiteY388" fmla="*/ 178827 h 1640734"/>
                <a:gd name="connsiteX389" fmla="*/ 759185 w 2331207"/>
                <a:gd name="connsiteY389" fmla="*/ 119814 h 1640734"/>
                <a:gd name="connsiteX390" fmla="*/ 650985 w 2331207"/>
                <a:gd name="connsiteY390" fmla="*/ 208333 h 1640734"/>
                <a:gd name="connsiteX391" fmla="*/ 726099 w 2331207"/>
                <a:gd name="connsiteY391" fmla="*/ 6259 h 1640734"/>
                <a:gd name="connsiteX392" fmla="*/ 721628 w 2331207"/>
                <a:gd name="connsiteY392" fmla="*/ 0 h 1640734"/>
                <a:gd name="connsiteX393" fmla="*/ 628630 w 2331207"/>
                <a:gd name="connsiteY393" fmla="*/ 10730 h 1640734"/>
                <a:gd name="connsiteX394" fmla="*/ 628630 w 2331207"/>
                <a:gd name="connsiteY394" fmla="*/ 21459 h 1640734"/>
                <a:gd name="connsiteX395" fmla="*/ 646514 w 2331207"/>
                <a:gd name="connsiteY395" fmla="*/ 34871 h 1640734"/>
                <a:gd name="connsiteX396" fmla="*/ 642938 w 2331207"/>
                <a:gd name="connsiteY396" fmla="*/ 99249 h 1640734"/>
                <a:gd name="connsiteX397" fmla="*/ 561564 w 2331207"/>
                <a:gd name="connsiteY397" fmla="*/ 312947 h 1640734"/>
                <a:gd name="connsiteX398" fmla="*/ 546363 w 2331207"/>
                <a:gd name="connsiteY398" fmla="*/ 357653 h 1640734"/>
                <a:gd name="connsiteX399" fmla="*/ 611640 w 2331207"/>
                <a:gd name="connsiteY399" fmla="*/ 406831 h 1640734"/>
                <a:gd name="connsiteX400" fmla="*/ 800319 w 2331207"/>
                <a:gd name="connsiteY400" fmla="*/ 178827 h 1640734"/>
                <a:gd name="connsiteX401" fmla="*/ 525796 w 2331207"/>
                <a:gd name="connsiteY401" fmla="*/ 151108 h 1640734"/>
                <a:gd name="connsiteX402" fmla="*/ 507912 w 2331207"/>
                <a:gd name="connsiteY402" fmla="*/ 120708 h 1640734"/>
                <a:gd name="connsiteX403" fmla="*/ 395241 w 2331207"/>
                <a:gd name="connsiteY403" fmla="*/ 211910 h 1640734"/>
                <a:gd name="connsiteX404" fmla="*/ 408654 w 2331207"/>
                <a:gd name="connsiteY404" fmla="*/ 211910 h 1640734"/>
                <a:gd name="connsiteX405" fmla="*/ 467672 w 2331207"/>
                <a:gd name="connsiteY405" fmla="*/ 167203 h 1640734"/>
                <a:gd name="connsiteX406" fmla="*/ 386299 w 2331207"/>
                <a:gd name="connsiteY406" fmla="*/ 378218 h 1640734"/>
                <a:gd name="connsiteX407" fmla="*/ 404183 w 2331207"/>
                <a:gd name="connsiteY407" fmla="*/ 408619 h 1640734"/>
                <a:gd name="connsiteX408" fmla="*/ 511489 w 2331207"/>
                <a:gd name="connsiteY408" fmla="*/ 317417 h 1640734"/>
                <a:gd name="connsiteX409" fmla="*/ 498075 w 2331207"/>
                <a:gd name="connsiteY409" fmla="*/ 317417 h 1640734"/>
                <a:gd name="connsiteX410" fmla="*/ 439057 w 2331207"/>
                <a:gd name="connsiteY410" fmla="*/ 362124 h 1640734"/>
                <a:gd name="connsiteX411" fmla="*/ 534738 w 2331207"/>
                <a:gd name="connsiteY411" fmla="*/ 67060 h 1640734"/>
                <a:gd name="connsiteX412" fmla="*/ 567824 w 2331207"/>
                <a:gd name="connsiteY412" fmla="*/ 33977 h 1640734"/>
                <a:gd name="connsiteX413" fmla="*/ 534738 w 2331207"/>
                <a:gd name="connsiteY413" fmla="*/ 894 h 1640734"/>
                <a:gd name="connsiteX414" fmla="*/ 506123 w 2331207"/>
                <a:gd name="connsiteY414" fmla="*/ 16989 h 1640734"/>
                <a:gd name="connsiteX415" fmla="*/ 506123 w 2331207"/>
                <a:gd name="connsiteY415" fmla="*/ 50966 h 1640734"/>
                <a:gd name="connsiteX416" fmla="*/ 534738 w 2331207"/>
                <a:gd name="connsiteY416" fmla="*/ 67060 h 1640734"/>
                <a:gd name="connsiteX417" fmla="*/ 328175 w 2331207"/>
                <a:gd name="connsiteY417" fmla="*/ 26824 h 1640734"/>
                <a:gd name="connsiteX418" fmla="*/ 135026 w 2331207"/>
                <a:gd name="connsiteY418" fmla="*/ 26824 h 1640734"/>
                <a:gd name="connsiteX419" fmla="*/ 129661 w 2331207"/>
                <a:gd name="connsiteY419" fmla="*/ 42918 h 1640734"/>
                <a:gd name="connsiteX420" fmla="*/ 165429 w 2331207"/>
                <a:gd name="connsiteY420" fmla="*/ 133226 h 1640734"/>
                <a:gd name="connsiteX421" fmla="*/ 107305 w 2331207"/>
                <a:gd name="connsiteY421" fmla="*/ 291487 h 1640734"/>
                <a:gd name="connsiteX422" fmla="*/ 4471 w 2331207"/>
                <a:gd name="connsiteY422" fmla="*/ 381795 h 1640734"/>
                <a:gd name="connsiteX423" fmla="*/ 0 w 2331207"/>
                <a:gd name="connsiteY423" fmla="*/ 397889 h 1640734"/>
                <a:gd name="connsiteX424" fmla="*/ 293301 w 2331207"/>
                <a:gd name="connsiteY424" fmla="*/ 397889 h 1640734"/>
                <a:gd name="connsiteX425" fmla="*/ 356790 w 2331207"/>
                <a:gd name="connsiteY425" fmla="*/ 284334 h 1640734"/>
                <a:gd name="connsiteX426" fmla="*/ 334435 w 2331207"/>
                <a:gd name="connsiteY426" fmla="*/ 284334 h 1640734"/>
                <a:gd name="connsiteX427" fmla="*/ 190467 w 2331207"/>
                <a:gd name="connsiteY427" fmla="*/ 375536 h 1640734"/>
                <a:gd name="connsiteX428" fmla="*/ 161852 w 2331207"/>
                <a:gd name="connsiteY428" fmla="*/ 290593 h 1640734"/>
                <a:gd name="connsiteX429" fmla="*/ 219976 w 2331207"/>
                <a:gd name="connsiteY429" fmla="*/ 132332 h 1640734"/>
                <a:gd name="connsiteX430" fmla="*/ 322810 w 2331207"/>
                <a:gd name="connsiteY430" fmla="*/ 42024 h 164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2331207" h="1640734">
                  <a:moveTo>
                    <a:pt x="2221220" y="1391271"/>
                  </a:moveTo>
                  <a:cubicBezTo>
                    <a:pt x="2240892" y="1391271"/>
                    <a:pt x="2257882" y="1406471"/>
                    <a:pt x="2248940" y="1441342"/>
                  </a:cubicBezTo>
                  <a:lnTo>
                    <a:pt x="2158625" y="1465484"/>
                  </a:lnTo>
                  <a:cubicBezTo>
                    <a:pt x="2172932" y="1422566"/>
                    <a:pt x="2199758" y="1391271"/>
                    <a:pt x="2221220" y="1391271"/>
                  </a:cubicBezTo>
                  <a:moveTo>
                    <a:pt x="2271295" y="1537909"/>
                  </a:moveTo>
                  <a:lnTo>
                    <a:pt x="2253411" y="1537909"/>
                  </a:lnTo>
                  <a:cubicBezTo>
                    <a:pt x="2231056" y="1564733"/>
                    <a:pt x="2206018" y="1586192"/>
                    <a:pt x="2181874" y="1586192"/>
                  </a:cubicBezTo>
                  <a:cubicBezTo>
                    <a:pt x="2156836" y="1586192"/>
                    <a:pt x="2144317" y="1570992"/>
                    <a:pt x="2144317" y="1537909"/>
                  </a:cubicBezTo>
                  <a:cubicBezTo>
                    <a:pt x="2144317" y="1524497"/>
                    <a:pt x="2146106" y="1510191"/>
                    <a:pt x="2148788" y="1497673"/>
                  </a:cubicBezTo>
                  <a:lnTo>
                    <a:pt x="2295439" y="1449390"/>
                  </a:lnTo>
                  <a:cubicBezTo>
                    <a:pt x="2324054" y="1381436"/>
                    <a:pt x="2289180" y="1351929"/>
                    <a:pt x="2248940" y="1351929"/>
                  </a:cubicBezTo>
                  <a:cubicBezTo>
                    <a:pt x="2179192" y="1351929"/>
                    <a:pt x="2100501" y="1473531"/>
                    <a:pt x="2100501" y="1569203"/>
                  </a:cubicBezTo>
                  <a:cubicBezTo>
                    <a:pt x="2100501" y="1614804"/>
                    <a:pt x="2121962" y="1639840"/>
                    <a:pt x="2155942" y="1639840"/>
                  </a:cubicBezTo>
                  <a:cubicBezTo>
                    <a:pt x="2196182" y="1639840"/>
                    <a:pt x="2237315" y="1601392"/>
                    <a:pt x="2271295" y="1537909"/>
                  </a:cubicBezTo>
                  <a:moveTo>
                    <a:pt x="2248046" y="1319740"/>
                  </a:moveTo>
                  <a:lnTo>
                    <a:pt x="2331207" y="1243739"/>
                  </a:lnTo>
                  <a:lnTo>
                    <a:pt x="2331207" y="1233009"/>
                  </a:lnTo>
                  <a:lnTo>
                    <a:pt x="2275766" y="1233009"/>
                  </a:lnTo>
                  <a:lnTo>
                    <a:pt x="2226585" y="1320634"/>
                  </a:lnTo>
                  <a:lnTo>
                    <a:pt x="2248046" y="1320634"/>
                  </a:lnTo>
                  <a:close/>
                  <a:moveTo>
                    <a:pt x="1935966" y="1393059"/>
                  </a:moveTo>
                  <a:lnTo>
                    <a:pt x="1984254" y="1393059"/>
                  </a:lnTo>
                  <a:lnTo>
                    <a:pt x="1907351" y="1604075"/>
                  </a:lnTo>
                  <a:cubicBezTo>
                    <a:pt x="1900198" y="1621957"/>
                    <a:pt x="1910034" y="1639840"/>
                    <a:pt x="1928813" y="1639840"/>
                  </a:cubicBezTo>
                  <a:cubicBezTo>
                    <a:pt x="1983359" y="1639840"/>
                    <a:pt x="2048637" y="1593345"/>
                    <a:pt x="2073675" y="1527179"/>
                  </a:cubicBezTo>
                  <a:lnTo>
                    <a:pt x="2060262" y="1527179"/>
                  </a:lnTo>
                  <a:cubicBezTo>
                    <a:pt x="2040589" y="1554897"/>
                    <a:pt x="1997667" y="1585298"/>
                    <a:pt x="1965475" y="1591557"/>
                  </a:cubicBezTo>
                  <a:lnTo>
                    <a:pt x="2036118" y="1393059"/>
                  </a:lnTo>
                  <a:lnTo>
                    <a:pt x="2108549" y="1393059"/>
                  </a:lnTo>
                  <a:lnTo>
                    <a:pt x="2117491" y="1362659"/>
                  </a:lnTo>
                  <a:lnTo>
                    <a:pt x="2046848" y="1362659"/>
                  </a:lnTo>
                  <a:lnTo>
                    <a:pt x="2073675" y="1286657"/>
                  </a:lnTo>
                  <a:lnTo>
                    <a:pt x="2045954" y="1286657"/>
                  </a:lnTo>
                  <a:lnTo>
                    <a:pt x="1995878" y="1362659"/>
                  </a:lnTo>
                  <a:lnTo>
                    <a:pt x="1935966" y="1370706"/>
                  </a:lnTo>
                  <a:close/>
                  <a:moveTo>
                    <a:pt x="1885890" y="1382330"/>
                  </a:moveTo>
                  <a:cubicBezTo>
                    <a:pt x="1892150" y="1362659"/>
                    <a:pt x="1878737" y="1351929"/>
                    <a:pt x="1868900" y="1351929"/>
                  </a:cubicBezTo>
                  <a:cubicBezTo>
                    <a:pt x="1826873" y="1351929"/>
                    <a:pt x="1775903" y="1390377"/>
                    <a:pt x="1756230" y="1443131"/>
                  </a:cubicBezTo>
                  <a:lnTo>
                    <a:pt x="1769643" y="1443131"/>
                  </a:lnTo>
                  <a:cubicBezTo>
                    <a:pt x="1783056" y="1423460"/>
                    <a:pt x="1806306" y="1402001"/>
                    <a:pt x="1828661" y="1398424"/>
                  </a:cubicBezTo>
                  <a:lnTo>
                    <a:pt x="1747288" y="1609439"/>
                  </a:lnTo>
                  <a:cubicBezTo>
                    <a:pt x="1740134" y="1629110"/>
                    <a:pt x="1754441" y="1639840"/>
                    <a:pt x="1765172" y="1639840"/>
                  </a:cubicBezTo>
                  <a:cubicBezTo>
                    <a:pt x="1805411" y="1639840"/>
                    <a:pt x="1852805" y="1601392"/>
                    <a:pt x="1872477" y="1548638"/>
                  </a:cubicBezTo>
                  <a:lnTo>
                    <a:pt x="1859064" y="1548638"/>
                  </a:lnTo>
                  <a:cubicBezTo>
                    <a:pt x="1845651" y="1568309"/>
                    <a:pt x="1822401" y="1589769"/>
                    <a:pt x="1800046" y="1593345"/>
                  </a:cubicBezTo>
                  <a:close/>
                  <a:moveTo>
                    <a:pt x="1893938" y="1298281"/>
                  </a:moveTo>
                  <a:cubicBezTo>
                    <a:pt x="1911823" y="1298281"/>
                    <a:pt x="1927024" y="1283081"/>
                    <a:pt x="1927024" y="1265198"/>
                  </a:cubicBezTo>
                  <a:cubicBezTo>
                    <a:pt x="1927024" y="1247316"/>
                    <a:pt x="1911823" y="1232115"/>
                    <a:pt x="1893938" y="1232115"/>
                  </a:cubicBezTo>
                  <a:cubicBezTo>
                    <a:pt x="1884996" y="1232115"/>
                    <a:pt x="1876948" y="1235692"/>
                    <a:pt x="1870689" y="1241951"/>
                  </a:cubicBezTo>
                  <a:cubicBezTo>
                    <a:pt x="1864429" y="1248210"/>
                    <a:pt x="1860853" y="1256257"/>
                    <a:pt x="1860853" y="1265198"/>
                  </a:cubicBezTo>
                  <a:cubicBezTo>
                    <a:pt x="1860853" y="1283975"/>
                    <a:pt x="1875160" y="1298281"/>
                    <a:pt x="1893938" y="1298281"/>
                  </a:cubicBezTo>
                  <a:moveTo>
                    <a:pt x="1501380" y="1410942"/>
                  </a:moveTo>
                  <a:cubicBezTo>
                    <a:pt x="1513899" y="1410942"/>
                    <a:pt x="1521052" y="1430613"/>
                    <a:pt x="1501380" y="1474425"/>
                  </a:cubicBezTo>
                  <a:lnTo>
                    <a:pt x="1444150" y="1601392"/>
                  </a:lnTo>
                  <a:cubicBezTo>
                    <a:pt x="1433420" y="1625534"/>
                    <a:pt x="1445045" y="1640734"/>
                    <a:pt x="1468294" y="1640734"/>
                  </a:cubicBezTo>
                  <a:cubicBezTo>
                    <a:pt x="1482601" y="1640734"/>
                    <a:pt x="1488861" y="1637158"/>
                    <a:pt x="1495120" y="1621957"/>
                  </a:cubicBezTo>
                  <a:lnTo>
                    <a:pt x="1551456" y="1473531"/>
                  </a:lnTo>
                  <a:cubicBezTo>
                    <a:pt x="1577388" y="1441342"/>
                    <a:pt x="1625675" y="1407365"/>
                    <a:pt x="1647136" y="1407365"/>
                  </a:cubicBezTo>
                  <a:cubicBezTo>
                    <a:pt x="1662338" y="1407365"/>
                    <a:pt x="1660549" y="1419883"/>
                    <a:pt x="1650713" y="1439554"/>
                  </a:cubicBezTo>
                  <a:lnTo>
                    <a:pt x="1563975" y="1604969"/>
                  </a:lnTo>
                  <a:cubicBezTo>
                    <a:pt x="1555927" y="1621063"/>
                    <a:pt x="1566657" y="1640734"/>
                    <a:pt x="1585436" y="1640734"/>
                  </a:cubicBezTo>
                  <a:cubicBezTo>
                    <a:pt x="1627464" y="1640734"/>
                    <a:pt x="1678434" y="1602286"/>
                    <a:pt x="1698106" y="1549533"/>
                  </a:cubicBezTo>
                  <a:lnTo>
                    <a:pt x="1682905" y="1549533"/>
                  </a:lnTo>
                  <a:cubicBezTo>
                    <a:pt x="1669491" y="1569203"/>
                    <a:pt x="1646242" y="1590663"/>
                    <a:pt x="1623887" y="1594239"/>
                  </a:cubicBezTo>
                  <a:lnTo>
                    <a:pt x="1698106" y="1444025"/>
                  </a:lnTo>
                  <a:cubicBezTo>
                    <a:pt x="1707943" y="1425248"/>
                    <a:pt x="1712414" y="1407365"/>
                    <a:pt x="1712414" y="1393059"/>
                  </a:cubicBezTo>
                  <a:cubicBezTo>
                    <a:pt x="1712414" y="1368918"/>
                    <a:pt x="1699000" y="1352823"/>
                    <a:pt x="1673068" y="1352823"/>
                  </a:cubicBezTo>
                  <a:cubicBezTo>
                    <a:pt x="1636406" y="1352823"/>
                    <a:pt x="1605108" y="1393953"/>
                    <a:pt x="1560398" y="1444919"/>
                  </a:cubicBezTo>
                  <a:lnTo>
                    <a:pt x="1560398" y="1405577"/>
                  </a:lnTo>
                  <a:cubicBezTo>
                    <a:pt x="1560398" y="1377859"/>
                    <a:pt x="1551456" y="1352823"/>
                    <a:pt x="1526418" y="1352823"/>
                  </a:cubicBezTo>
                  <a:cubicBezTo>
                    <a:pt x="1496909" y="1352823"/>
                    <a:pt x="1470082" y="1399318"/>
                    <a:pt x="1448621" y="1444025"/>
                  </a:cubicBezTo>
                  <a:lnTo>
                    <a:pt x="1462035" y="1444025"/>
                  </a:lnTo>
                  <a:cubicBezTo>
                    <a:pt x="1477236" y="1422566"/>
                    <a:pt x="1490649" y="1410942"/>
                    <a:pt x="1501380" y="1410942"/>
                  </a:cubicBezTo>
                  <a:moveTo>
                    <a:pt x="1443256" y="1416307"/>
                  </a:moveTo>
                  <a:cubicBezTo>
                    <a:pt x="1453092" y="1381436"/>
                    <a:pt x="1447727" y="1351929"/>
                    <a:pt x="1421795" y="1351929"/>
                  </a:cubicBezTo>
                  <a:cubicBezTo>
                    <a:pt x="1388709" y="1351929"/>
                    <a:pt x="1377979" y="1374282"/>
                    <a:pt x="1345787" y="1444025"/>
                  </a:cubicBezTo>
                  <a:lnTo>
                    <a:pt x="1345787" y="1404683"/>
                  </a:lnTo>
                  <a:cubicBezTo>
                    <a:pt x="1345787" y="1376965"/>
                    <a:pt x="1336845" y="1351929"/>
                    <a:pt x="1311807" y="1351929"/>
                  </a:cubicBezTo>
                  <a:cubicBezTo>
                    <a:pt x="1282298" y="1351929"/>
                    <a:pt x="1255472" y="1398424"/>
                    <a:pt x="1234011" y="1443131"/>
                  </a:cubicBezTo>
                  <a:lnTo>
                    <a:pt x="1247424" y="1443131"/>
                  </a:lnTo>
                  <a:cubicBezTo>
                    <a:pt x="1261731" y="1422566"/>
                    <a:pt x="1275145" y="1410048"/>
                    <a:pt x="1285875" y="1410048"/>
                  </a:cubicBezTo>
                  <a:cubicBezTo>
                    <a:pt x="1298394" y="1410048"/>
                    <a:pt x="1305548" y="1429719"/>
                    <a:pt x="1285875" y="1473531"/>
                  </a:cubicBezTo>
                  <a:lnTo>
                    <a:pt x="1228646" y="1600498"/>
                  </a:lnTo>
                  <a:cubicBezTo>
                    <a:pt x="1217915" y="1624640"/>
                    <a:pt x="1229540" y="1639840"/>
                    <a:pt x="1252789" y="1639840"/>
                  </a:cubicBezTo>
                  <a:cubicBezTo>
                    <a:pt x="1267097" y="1639840"/>
                    <a:pt x="1273356" y="1636263"/>
                    <a:pt x="1279616" y="1621063"/>
                  </a:cubicBezTo>
                  <a:lnTo>
                    <a:pt x="1334162" y="1472637"/>
                  </a:lnTo>
                  <a:cubicBezTo>
                    <a:pt x="1350258" y="1452966"/>
                    <a:pt x="1364566" y="1435978"/>
                    <a:pt x="1382450" y="1417201"/>
                  </a:cubicBezTo>
                  <a:lnTo>
                    <a:pt x="1443256" y="1417201"/>
                  </a:lnTo>
                  <a:close/>
                  <a:moveTo>
                    <a:pt x="1131177" y="1391271"/>
                  </a:moveTo>
                  <a:cubicBezTo>
                    <a:pt x="1150849" y="1391271"/>
                    <a:pt x="1167839" y="1406471"/>
                    <a:pt x="1158897" y="1441342"/>
                  </a:cubicBezTo>
                  <a:lnTo>
                    <a:pt x="1068582" y="1465484"/>
                  </a:lnTo>
                  <a:cubicBezTo>
                    <a:pt x="1083783" y="1422566"/>
                    <a:pt x="1109716" y="1391271"/>
                    <a:pt x="1131177" y="1391271"/>
                  </a:cubicBezTo>
                  <a:moveTo>
                    <a:pt x="1181252" y="1537909"/>
                  </a:moveTo>
                  <a:lnTo>
                    <a:pt x="1163368" y="1537909"/>
                  </a:lnTo>
                  <a:cubicBezTo>
                    <a:pt x="1141013" y="1564733"/>
                    <a:pt x="1115975" y="1586192"/>
                    <a:pt x="1091831" y="1586192"/>
                  </a:cubicBezTo>
                  <a:cubicBezTo>
                    <a:pt x="1066793" y="1586192"/>
                    <a:pt x="1054274" y="1570992"/>
                    <a:pt x="1054274" y="1537909"/>
                  </a:cubicBezTo>
                  <a:cubicBezTo>
                    <a:pt x="1054274" y="1524497"/>
                    <a:pt x="1056063" y="1510191"/>
                    <a:pt x="1058746" y="1497673"/>
                  </a:cubicBezTo>
                  <a:lnTo>
                    <a:pt x="1205396" y="1449390"/>
                  </a:lnTo>
                  <a:cubicBezTo>
                    <a:pt x="1234011" y="1381436"/>
                    <a:pt x="1200031" y="1351929"/>
                    <a:pt x="1158897" y="1351929"/>
                  </a:cubicBezTo>
                  <a:cubicBezTo>
                    <a:pt x="1089149" y="1351929"/>
                    <a:pt x="1010458" y="1473531"/>
                    <a:pt x="1010458" y="1569203"/>
                  </a:cubicBezTo>
                  <a:cubicBezTo>
                    <a:pt x="1010458" y="1614804"/>
                    <a:pt x="1031919" y="1639840"/>
                    <a:pt x="1065899" y="1639840"/>
                  </a:cubicBezTo>
                  <a:cubicBezTo>
                    <a:pt x="1106139" y="1639840"/>
                    <a:pt x="1147272" y="1601392"/>
                    <a:pt x="1181252" y="1537909"/>
                  </a:cubicBezTo>
                  <a:moveTo>
                    <a:pt x="845923" y="1393059"/>
                  </a:moveTo>
                  <a:lnTo>
                    <a:pt x="894211" y="1393059"/>
                  </a:lnTo>
                  <a:lnTo>
                    <a:pt x="817309" y="1604075"/>
                  </a:lnTo>
                  <a:cubicBezTo>
                    <a:pt x="810155" y="1621957"/>
                    <a:pt x="819991" y="1639840"/>
                    <a:pt x="838770" y="1639840"/>
                  </a:cubicBezTo>
                  <a:cubicBezTo>
                    <a:pt x="893317" y="1639840"/>
                    <a:pt x="959488" y="1593345"/>
                    <a:pt x="983632" y="1527179"/>
                  </a:cubicBezTo>
                  <a:lnTo>
                    <a:pt x="970219" y="1527179"/>
                  </a:lnTo>
                  <a:cubicBezTo>
                    <a:pt x="950546" y="1554897"/>
                    <a:pt x="907624" y="1585298"/>
                    <a:pt x="875432" y="1591557"/>
                  </a:cubicBezTo>
                  <a:lnTo>
                    <a:pt x="946075" y="1393059"/>
                  </a:lnTo>
                  <a:lnTo>
                    <a:pt x="1018506" y="1393059"/>
                  </a:lnTo>
                  <a:lnTo>
                    <a:pt x="1027448" y="1362659"/>
                  </a:lnTo>
                  <a:lnTo>
                    <a:pt x="956805" y="1362659"/>
                  </a:lnTo>
                  <a:lnTo>
                    <a:pt x="983632" y="1286657"/>
                  </a:lnTo>
                  <a:lnTo>
                    <a:pt x="955911" y="1286657"/>
                  </a:lnTo>
                  <a:lnTo>
                    <a:pt x="905835" y="1362659"/>
                  </a:lnTo>
                  <a:lnTo>
                    <a:pt x="845923" y="1370706"/>
                  </a:lnTo>
                  <a:close/>
                  <a:moveTo>
                    <a:pt x="589285" y="1557580"/>
                  </a:moveTo>
                  <a:cubicBezTo>
                    <a:pt x="589285" y="1492308"/>
                    <a:pt x="661716" y="1403789"/>
                    <a:pt x="702850" y="1403789"/>
                  </a:cubicBezTo>
                  <a:cubicBezTo>
                    <a:pt x="711792" y="1403789"/>
                    <a:pt x="720734" y="1404683"/>
                    <a:pt x="727888" y="1407365"/>
                  </a:cubicBezTo>
                  <a:lnTo>
                    <a:pt x="685860" y="1520026"/>
                  </a:lnTo>
                  <a:cubicBezTo>
                    <a:pt x="661716" y="1549533"/>
                    <a:pt x="624159" y="1585298"/>
                    <a:pt x="606275" y="1585298"/>
                  </a:cubicBezTo>
                  <a:cubicBezTo>
                    <a:pt x="595544" y="1585298"/>
                    <a:pt x="589285" y="1577251"/>
                    <a:pt x="589285" y="1557580"/>
                  </a:cubicBezTo>
                  <a:moveTo>
                    <a:pt x="811943" y="1339411"/>
                  </a:moveTo>
                  <a:lnTo>
                    <a:pt x="789588" y="1337623"/>
                  </a:lnTo>
                  <a:lnTo>
                    <a:pt x="764550" y="1362659"/>
                  </a:lnTo>
                  <a:lnTo>
                    <a:pt x="760079" y="1362659"/>
                  </a:lnTo>
                  <a:cubicBezTo>
                    <a:pt x="653668" y="1362659"/>
                    <a:pt x="539209" y="1494990"/>
                    <a:pt x="539209" y="1599604"/>
                  </a:cubicBezTo>
                  <a:cubicBezTo>
                    <a:pt x="539209" y="1623746"/>
                    <a:pt x="552622" y="1639840"/>
                    <a:pt x="578554" y="1639840"/>
                  </a:cubicBezTo>
                  <a:cubicBezTo>
                    <a:pt x="609852" y="1639840"/>
                    <a:pt x="640255" y="1595133"/>
                    <a:pt x="675129" y="1547744"/>
                  </a:cubicBezTo>
                  <a:lnTo>
                    <a:pt x="673341" y="1564733"/>
                  </a:lnTo>
                  <a:cubicBezTo>
                    <a:pt x="668870" y="1613016"/>
                    <a:pt x="684071" y="1639840"/>
                    <a:pt x="709109" y="1639840"/>
                  </a:cubicBezTo>
                  <a:cubicBezTo>
                    <a:pt x="738618" y="1639840"/>
                    <a:pt x="765444" y="1593345"/>
                    <a:pt x="786011" y="1548638"/>
                  </a:cubicBezTo>
                  <a:lnTo>
                    <a:pt x="772598" y="1548638"/>
                  </a:lnTo>
                  <a:cubicBezTo>
                    <a:pt x="758291" y="1569203"/>
                    <a:pt x="744878" y="1581721"/>
                    <a:pt x="734147" y="1581721"/>
                  </a:cubicBezTo>
                  <a:cubicBezTo>
                    <a:pt x="723416" y="1581721"/>
                    <a:pt x="715369" y="1561156"/>
                    <a:pt x="734147" y="1518238"/>
                  </a:cubicBezTo>
                  <a:close/>
                  <a:moveTo>
                    <a:pt x="583920" y="1416307"/>
                  </a:moveTo>
                  <a:cubicBezTo>
                    <a:pt x="593756" y="1381436"/>
                    <a:pt x="588391" y="1351929"/>
                    <a:pt x="562459" y="1351929"/>
                  </a:cubicBezTo>
                  <a:cubicBezTo>
                    <a:pt x="529373" y="1351929"/>
                    <a:pt x="518642" y="1374282"/>
                    <a:pt x="486451" y="1444025"/>
                  </a:cubicBezTo>
                  <a:lnTo>
                    <a:pt x="486451" y="1404683"/>
                  </a:lnTo>
                  <a:cubicBezTo>
                    <a:pt x="486451" y="1376965"/>
                    <a:pt x="477509" y="1351929"/>
                    <a:pt x="451576" y="1351929"/>
                  </a:cubicBezTo>
                  <a:cubicBezTo>
                    <a:pt x="422067" y="1351929"/>
                    <a:pt x="395241" y="1398424"/>
                    <a:pt x="374674" y="1443131"/>
                  </a:cubicBezTo>
                  <a:lnTo>
                    <a:pt x="388087" y="1443131"/>
                  </a:lnTo>
                  <a:cubicBezTo>
                    <a:pt x="402395" y="1422566"/>
                    <a:pt x="415808" y="1410048"/>
                    <a:pt x="426539" y="1410048"/>
                  </a:cubicBezTo>
                  <a:cubicBezTo>
                    <a:pt x="439057" y="1410048"/>
                    <a:pt x="446211" y="1429719"/>
                    <a:pt x="426539" y="1473531"/>
                  </a:cubicBezTo>
                  <a:lnTo>
                    <a:pt x="368415" y="1601392"/>
                  </a:lnTo>
                  <a:cubicBezTo>
                    <a:pt x="357684" y="1625534"/>
                    <a:pt x="369309" y="1640734"/>
                    <a:pt x="392559" y="1640734"/>
                  </a:cubicBezTo>
                  <a:cubicBezTo>
                    <a:pt x="406866" y="1640734"/>
                    <a:pt x="413125" y="1637158"/>
                    <a:pt x="419385" y="1621957"/>
                  </a:cubicBezTo>
                  <a:lnTo>
                    <a:pt x="475720" y="1472637"/>
                  </a:lnTo>
                  <a:cubicBezTo>
                    <a:pt x="491816" y="1452966"/>
                    <a:pt x="506123" y="1435978"/>
                    <a:pt x="524007" y="1417201"/>
                  </a:cubicBezTo>
                  <a:lnTo>
                    <a:pt x="583920" y="1417201"/>
                  </a:lnTo>
                  <a:close/>
                  <a:moveTo>
                    <a:pt x="209245" y="1630004"/>
                  </a:moveTo>
                  <a:lnTo>
                    <a:pt x="214611" y="1613910"/>
                  </a:lnTo>
                  <a:cubicBezTo>
                    <a:pt x="143968" y="1600498"/>
                    <a:pt x="135026" y="1600498"/>
                    <a:pt x="163641" y="1523603"/>
                  </a:cubicBezTo>
                  <a:lnTo>
                    <a:pt x="190467" y="1451178"/>
                  </a:lnTo>
                  <a:lnTo>
                    <a:pt x="246802" y="1451178"/>
                  </a:lnTo>
                  <a:cubicBezTo>
                    <a:pt x="281676" y="1451178"/>
                    <a:pt x="282571" y="1466378"/>
                    <a:pt x="277205" y="1504826"/>
                  </a:cubicBezTo>
                  <a:lnTo>
                    <a:pt x="297772" y="1504826"/>
                  </a:lnTo>
                  <a:lnTo>
                    <a:pt x="344271" y="1376965"/>
                  </a:lnTo>
                  <a:lnTo>
                    <a:pt x="323704" y="1376965"/>
                  </a:lnTo>
                  <a:cubicBezTo>
                    <a:pt x="305820" y="1407365"/>
                    <a:pt x="292407" y="1430613"/>
                    <a:pt x="253956" y="1430613"/>
                  </a:cubicBezTo>
                  <a:lnTo>
                    <a:pt x="197621" y="1430613"/>
                  </a:lnTo>
                  <a:lnTo>
                    <a:pt x="236072" y="1325999"/>
                  </a:lnTo>
                  <a:cubicBezTo>
                    <a:pt x="249485" y="1288446"/>
                    <a:pt x="255744" y="1281293"/>
                    <a:pt x="304032" y="1281293"/>
                  </a:cubicBezTo>
                  <a:lnTo>
                    <a:pt x="316551" y="1281293"/>
                  </a:lnTo>
                  <a:cubicBezTo>
                    <a:pt x="365732" y="1281293"/>
                    <a:pt x="371992" y="1294705"/>
                    <a:pt x="371992" y="1346564"/>
                  </a:cubicBezTo>
                  <a:lnTo>
                    <a:pt x="391664" y="1346564"/>
                  </a:lnTo>
                  <a:lnTo>
                    <a:pt x="407760" y="1259833"/>
                  </a:lnTo>
                  <a:lnTo>
                    <a:pt x="135026" y="1259833"/>
                  </a:lnTo>
                  <a:lnTo>
                    <a:pt x="129661" y="1275928"/>
                  </a:lnTo>
                  <a:cubicBezTo>
                    <a:pt x="185996" y="1287552"/>
                    <a:pt x="191361" y="1292916"/>
                    <a:pt x="165429" y="1366235"/>
                  </a:cubicBezTo>
                  <a:lnTo>
                    <a:pt x="107305" y="1524497"/>
                  </a:lnTo>
                  <a:cubicBezTo>
                    <a:pt x="80479" y="1596922"/>
                    <a:pt x="69748" y="1603181"/>
                    <a:pt x="4471" y="1614804"/>
                  </a:cubicBezTo>
                  <a:lnTo>
                    <a:pt x="0" y="1630899"/>
                  </a:lnTo>
                  <a:lnTo>
                    <a:pt x="209245" y="1630899"/>
                  </a:lnTo>
                  <a:close/>
                  <a:moveTo>
                    <a:pt x="1562186" y="775213"/>
                  </a:moveTo>
                  <a:cubicBezTo>
                    <a:pt x="1581859" y="775213"/>
                    <a:pt x="1598849" y="790414"/>
                    <a:pt x="1589907" y="825285"/>
                  </a:cubicBezTo>
                  <a:lnTo>
                    <a:pt x="1499591" y="849426"/>
                  </a:lnTo>
                  <a:cubicBezTo>
                    <a:pt x="1513899" y="806508"/>
                    <a:pt x="1540725" y="775213"/>
                    <a:pt x="1562186" y="775213"/>
                  </a:cubicBezTo>
                  <a:moveTo>
                    <a:pt x="1612262" y="921851"/>
                  </a:moveTo>
                  <a:lnTo>
                    <a:pt x="1594378" y="921851"/>
                  </a:lnTo>
                  <a:cubicBezTo>
                    <a:pt x="1572022" y="948675"/>
                    <a:pt x="1546985" y="970134"/>
                    <a:pt x="1522841" y="970134"/>
                  </a:cubicBezTo>
                  <a:cubicBezTo>
                    <a:pt x="1497803" y="970134"/>
                    <a:pt x="1485284" y="954934"/>
                    <a:pt x="1485284" y="921851"/>
                  </a:cubicBezTo>
                  <a:cubicBezTo>
                    <a:pt x="1485284" y="908439"/>
                    <a:pt x="1487072" y="894133"/>
                    <a:pt x="1489755" y="881615"/>
                  </a:cubicBezTo>
                  <a:lnTo>
                    <a:pt x="1636406" y="833332"/>
                  </a:lnTo>
                  <a:cubicBezTo>
                    <a:pt x="1665020" y="765378"/>
                    <a:pt x="1630146" y="735871"/>
                    <a:pt x="1589907" y="735871"/>
                  </a:cubicBezTo>
                  <a:cubicBezTo>
                    <a:pt x="1520158" y="735871"/>
                    <a:pt x="1441468" y="857474"/>
                    <a:pt x="1441468" y="953146"/>
                  </a:cubicBezTo>
                  <a:cubicBezTo>
                    <a:pt x="1441468" y="998747"/>
                    <a:pt x="1462929" y="1023782"/>
                    <a:pt x="1496909" y="1023782"/>
                  </a:cubicBezTo>
                  <a:cubicBezTo>
                    <a:pt x="1537148" y="1024676"/>
                    <a:pt x="1578282" y="985335"/>
                    <a:pt x="1612262" y="921851"/>
                  </a:cubicBezTo>
                  <a:moveTo>
                    <a:pt x="1589012" y="703683"/>
                  </a:moveTo>
                  <a:lnTo>
                    <a:pt x="1672174" y="627681"/>
                  </a:lnTo>
                  <a:lnTo>
                    <a:pt x="1672174" y="616952"/>
                  </a:lnTo>
                  <a:lnTo>
                    <a:pt x="1616733" y="616952"/>
                  </a:lnTo>
                  <a:lnTo>
                    <a:pt x="1567551" y="704577"/>
                  </a:lnTo>
                  <a:lnTo>
                    <a:pt x="1589012" y="704577"/>
                  </a:lnTo>
                  <a:close/>
                  <a:moveTo>
                    <a:pt x="1276933" y="777002"/>
                  </a:moveTo>
                  <a:lnTo>
                    <a:pt x="1325220" y="777002"/>
                  </a:lnTo>
                  <a:lnTo>
                    <a:pt x="1248318" y="988017"/>
                  </a:lnTo>
                  <a:cubicBezTo>
                    <a:pt x="1241165" y="1005900"/>
                    <a:pt x="1251001" y="1023782"/>
                    <a:pt x="1269779" y="1023782"/>
                  </a:cubicBezTo>
                  <a:cubicBezTo>
                    <a:pt x="1324326" y="1023782"/>
                    <a:pt x="1389603" y="977287"/>
                    <a:pt x="1414641" y="911122"/>
                  </a:cubicBezTo>
                  <a:lnTo>
                    <a:pt x="1401228" y="911122"/>
                  </a:lnTo>
                  <a:cubicBezTo>
                    <a:pt x="1381556" y="938840"/>
                    <a:pt x="1338633" y="969240"/>
                    <a:pt x="1306442" y="975499"/>
                  </a:cubicBezTo>
                  <a:lnTo>
                    <a:pt x="1377085" y="777002"/>
                  </a:lnTo>
                  <a:lnTo>
                    <a:pt x="1449516" y="777002"/>
                  </a:lnTo>
                  <a:lnTo>
                    <a:pt x="1458458" y="746601"/>
                  </a:lnTo>
                  <a:lnTo>
                    <a:pt x="1387815" y="746601"/>
                  </a:lnTo>
                  <a:lnTo>
                    <a:pt x="1414641" y="670600"/>
                  </a:lnTo>
                  <a:lnTo>
                    <a:pt x="1386921" y="670600"/>
                  </a:lnTo>
                  <a:lnTo>
                    <a:pt x="1336845" y="746601"/>
                  </a:lnTo>
                  <a:lnTo>
                    <a:pt x="1276933" y="755542"/>
                  </a:lnTo>
                  <a:close/>
                  <a:moveTo>
                    <a:pt x="1226857" y="767166"/>
                  </a:moveTo>
                  <a:cubicBezTo>
                    <a:pt x="1233117" y="747495"/>
                    <a:pt x="1219703" y="736766"/>
                    <a:pt x="1208973" y="736766"/>
                  </a:cubicBezTo>
                  <a:cubicBezTo>
                    <a:pt x="1166945" y="736766"/>
                    <a:pt x="1115975" y="775213"/>
                    <a:pt x="1096302" y="827967"/>
                  </a:cubicBezTo>
                  <a:lnTo>
                    <a:pt x="1109716" y="827967"/>
                  </a:lnTo>
                  <a:cubicBezTo>
                    <a:pt x="1123129" y="808296"/>
                    <a:pt x="1146378" y="786837"/>
                    <a:pt x="1168733" y="783261"/>
                  </a:cubicBezTo>
                  <a:lnTo>
                    <a:pt x="1087360" y="994276"/>
                  </a:lnTo>
                  <a:cubicBezTo>
                    <a:pt x="1080207" y="1013947"/>
                    <a:pt x="1094514" y="1024676"/>
                    <a:pt x="1105244" y="1024676"/>
                  </a:cubicBezTo>
                  <a:cubicBezTo>
                    <a:pt x="1145484" y="1024676"/>
                    <a:pt x="1192877" y="986229"/>
                    <a:pt x="1212550" y="933475"/>
                  </a:cubicBezTo>
                  <a:lnTo>
                    <a:pt x="1199137" y="933475"/>
                  </a:lnTo>
                  <a:cubicBezTo>
                    <a:pt x="1185723" y="953146"/>
                    <a:pt x="1162474" y="974605"/>
                    <a:pt x="1140119" y="978182"/>
                  </a:cubicBezTo>
                  <a:close/>
                  <a:moveTo>
                    <a:pt x="1234905" y="683118"/>
                  </a:moveTo>
                  <a:cubicBezTo>
                    <a:pt x="1252789" y="683118"/>
                    <a:pt x="1267991" y="667917"/>
                    <a:pt x="1267991" y="650035"/>
                  </a:cubicBezTo>
                  <a:cubicBezTo>
                    <a:pt x="1267991" y="632152"/>
                    <a:pt x="1252789" y="616952"/>
                    <a:pt x="1234905" y="616952"/>
                  </a:cubicBezTo>
                  <a:cubicBezTo>
                    <a:pt x="1223280" y="616952"/>
                    <a:pt x="1212550" y="623211"/>
                    <a:pt x="1206290" y="633046"/>
                  </a:cubicBezTo>
                  <a:cubicBezTo>
                    <a:pt x="1200031" y="642882"/>
                    <a:pt x="1200031" y="656294"/>
                    <a:pt x="1206290" y="667023"/>
                  </a:cubicBezTo>
                  <a:cubicBezTo>
                    <a:pt x="1212550" y="676859"/>
                    <a:pt x="1223280" y="684012"/>
                    <a:pt x="1234905" y="683118"/>
                  </a:cubicBezTo>
                  <a:moveTo>
                    <a:pt x="975584" y="978182"/>
                  </a:moveTo>
                  <a:lnTo>
                    <a:pt x="1109716" y="622317"/>
                  </a:lnTo>
                  <a:lnTo>
                    <a:pt x="1105244" y="616058"/>
                  </a:lnTo>
                  <a:lnTo>
                    <a:pt x="1012247" y="626787"/>
                  </a:lnTo>
                  <a:lnTo>
                    <a:pt x="1012247" y="637517"/>
                  </a:lnTo>
                  <a:lnTo>
                    <a:pt x="1030131" y="650929"/>
                  </a:lnTo>
                  <a:cubicBezTo>
                    <a:pt x="1046227" y="663447"/>
                    <a:pt x="1040861" y="675070"/>
                    <a:pt x="1026554" y="715306"/>
                  </a:cubicBezTo>
                  <a:lnTo>
                    <a:pt x="924614" y="987123"/>
                  </a:lnTo>
                  <a:cubicBezTo>
                    <a:pt x="915672" y="1003217"/>
                    <a:pt x="927297" y="1022888"/>
                    <a:pt x="946075" y="1022888"/>
                  </a:cubicBezTo>
                  <a:cubicBezTo>
                    <a:pt x="988103" y="1022888"/>
                    <a:pt x="1033708" y="984440"/>
                    <a:pt x="1053380" y="931687"/>
                  </a:cubicBezTo>
                  <a:lnTo>
                    <a:pt x="1039967" y="931687"/>
                  </a:lnTo>
                  <a:cubicBezTo>
                    <a:pt x="1025660" y="952252"/>
                    <a:pt x="997045" y="973711"/>
                    <a:pt x="975584" y="978182"/>
                  </a:cubicBezTo>
                  <a:moveTo>
                    <a:pt x="701955" y="941522"/>
                  </a:moveTo>
                  <a:cubicBezTo>
                    <a:pt x="701955" y="876250"/>
                    <a:pt x="774387" y="787731"/>
                    <a:pt x="815520" y="787731"/>
                  </a:cubicBezTo>
                  <a:cubicBezTo>
                    <a:pt x="824462" y="787731"/>
                    <a:pt x="832510" y="788625"/>
                    <a:pt x="840558" y="791308"/>
                  </a:cubicBezTo>
                  <a:lnTo>
                    <a:pt x="797636" y="903968"/>
                  </a:lnTo>
                  <a:cubicBezTo>
                    <a:pt x="773492" y="933475"/>
                    <a:pt x="735935" y="969240"/>
                    <a:pt x="718051" y="969240"/>
                  </a:cubicBezTo>
                  <a:cubicBezTo>
                    <a:pt x="708215" y="970134"/>
                    <a:pt x="701955" y="961193"/>
                    <a:pt x="701955" y="941522"/>
                  </a:cubicBezTo>
                  <a:moveTo>
                    <a:pt x="924614" y="724248"/>
                  </a:moveTo>
                  <a:lnTo>
                    <a:pt x="902259" y="722459"/>
                  </a:lnTo>
                  <a:lnTo>
                    <a:pt x="877221" y="747495"/>
                  </a:lnTo>
                  <a:lnTo>
                    <a:pt x="872750" y="747495"/>
                  </a:lnTo>
                  <a:cubicBezTo>
                    <a:pt x="766339" y="747495"/>
                    <a:pt x="651880" y="879827"/>
                    <a:pt x="651880" y="984440"/>
                  </a:cubicBezTo>
                  <a:cubicBezTo>
                    <a:pt x="651880" y="1008582"/>
                    <a:pt x="665293" y="1024676"/>
                    <a:pt x="691225" y="1024676"/>
                  </a:cubicBezTo>
                  <a:cubicBezTo>
                    <a:pt x="722522" y="1024676"/>
                    <a:pt x="752925" y="979970"/>
                    <a:pt x="787800" y="932581"/>
                  </a:cubicBezTo>
                  <a:lnTo>
                    <a:pt x="786011" y="949569"/>
                  </a:lnTo>
                  <a:cubicBezTo>
                    <a:pt x="781540" y="997852"/>
                    <a:pt x="796742" y="1024676"/>
                    <a:pt x="821780" y="1024676"/>
                  </a:cubicBezTo>
                  <a:cubicBezTo>
                    <a:pt x="851289" y="1024676"/>
                    <a:pt x="878115" y="978182"/>
                    <a:pt x="898682" y="933475"/>
                  </a:cubicBezTo>
                  <a:lnTo>
                    <a:pt x="885269" y="933475"/>
                  </a:lnTo>
                  <a:cubicBezTo>
                    <a:pt x="870961" y="954040"/>
                    <a:pt x="857548" y="966558"/>
                    <a:pt x="846818" y="966558"/>
                  </a:cubicBezTo>
                  <a:cubicBezTo>
                    <a:pt x="836087" y="966558"/>
                    <a:pt x="828039" y="945993"/>
                    <a:pt x="846818" y="903968"/>
                  </a:cubicBezTo>
                  <a:close/>
                  <a:moveTo>
                    <a:pt x="406866" y="1075642"/>
                  </a:moveTo>
                  <a:cubicBezTo>
                    <a:pt x="406866" y="1047924"/>
                    <a:pt x="433692" y="1030041"/>
                    <a:pt x="472143" y="1014841"/>
                  </a:cubicBezTo>
                  <a:cubicBezTo>
                    <a:pt x="484662" y="1021100"/>
                    <a:pt x="504335" y="1028253"/>
                    <a:pt x="529373" y="1036300"/>
                  </a:cubicBezTo>
                  <a:cubicBezTo>
                    <a:pt x="569612" y="1049712"/>
                    <a:pt x="584814" y="1055077"/>
                    <a:pt x="584814" y="1066701"/>
                  </a:cubicBezTo>
                  <a:cubicBezTo>
                    <a:pt x="584814" y="1092631"/>
                    <a:pt x="548151" y="1112301"/>
                    <a:pt x="481085" y="1112301"/>
                  </a:cubicBezTo>
                  <a:cubicBezTo>
                    <a:pt x="431010" y="1113196"/>
                    <a:pt x="406866" y="1102466"/>
                    <a:pt x="406866" y="1075642"/>
                  </a:cubicBezTo>
                  <a:moveTo>
                    <a:pt x="516854" y="904863"/>
                  </a:moveTo>
                  <a:cubicBezTo>
                    <a:pt x="498970" y="904863"/>
                    <a:pt x="492710" y="889662"/>
                    <a:pt x="492710" y="872674"/>
                  </a:cubicBezTo>
                  <a:cubicBezTo>
                    <a:pt x="492710" y="819920"/>
                    <a:pt x="517748" y="756437"/>
                    <a:pt x="557988" y="756437"/>
                  </a:cubicBezTo>
                  <a:cubicBezTo>
                    <a:pt x="575872" y="756437"/>
                    <a:pt x="582131" y="771637"/>
                    <a:pt x="582131" y="788625"/>
                  </a:cubicBezTo>
                  <a:cubicBezTo>
                    <a:pt x="582131" y="840485"/>
                    <a:pt x="556199" y="904863"/>
                    <a:pt x="516854" y="904863"/>
                  </a:cubicBezTo>
                  <a:moveTo>
                    <a:pt x="631313" y="1049712"/>
                  </a:moveTo>
                  <a:cubicBezTo>
                    <a:pt x="631313" y="1015735"/>
                    <a:pt x="600910" y="1003217"/>
                    <a:pt x="551728" y="988911"/>
                  </a:cubicBezTo>
                  <a:cubicBezTo>
                    <a:pt x="509700" y="976393"/>
                    <a:pt x="490027" y="972817"/>
                    <a:pt x="490027" y="958511"/>
                  </a:cubicBezTo>
                  <a:cubicBezTo>
                    <a:pt x="490027" y="947781"/>
                    <a:pt x="498970" y="934369"/>
                    <a:pt x="516854" y="924534"/>
                  </a:cubicBezTo>
                  <a:cubicBezTo>
                    <a:pt x="586602" y="920957"/>
                    <a:pt x="630419" y="858368"/>
                    <a:pt x="630419" y="802931"/>
                  </a:cubicBezTo>
                  <a:cubicBezTo>
                    <a:pt x="630419" y="793096"/>
                    <a:pt x="628630" y="784155"/>
                    <a:pt x="625948" y="776107"/>
                  </a:cubicBezTo>
                  <a:lnTo>
                    <a:pt x="673341" y="776107"/>
                  </a:lnTo>
                  <a:lnTo>
                    <a:pt x="682283" y="745707"/>
                  </a:lnTo>
                  <a:lnTo>
                    <a:pt x="601804" y="745707"/>
                  </a:lnTo>
                  <a:cubicBezTo>
                    <a:pt x="591073" y="738554"/>
                    <a:pt x="577660" y="734977"/>
                    <a:pt x="562459" y="734977"/>
                  </a:cubicBezTo>
                  <a:cubicBezTo>
                    <a:pt x="489133" y="734977"/>
                    <a:pt x="441740" y="799355"/>
                    <a:pt x="441740" y="856579"/>
                  </a:cubicBezTo>
                  <a:cubicBezTo>
                    <a:pt x="441740" y="893239"/>
                    <a:pt x="463201" y="918275"/>
                    <a:pt x="497181" y="922745"/>
                  </a:cubicBezTo>
                  <a:cubicBezTo>
                    <a:pt x="463201" y="938840"/>
                    <a:pt x="443529" y="955828"/>
                    <a:pt x="443529" y="977287"/>
                  </a:cubicBezTo>
                  <a:cubicBezTo>
                    <a:pt x="443529" y="989805"/>
                    <a:pt x="448000" y="998747"/>
                    <a:pt x="458730" y="1006794"/>
                  </a:cubicBezTo>
                  <a:cubicBezTo>
                    <a:pt x="380040" y="1030041"/>
                    <a:pt x="347848" y="1059548"/>
                    <a:pt x="347848" y="1093525"/>
                  </a:cubicBezTo>
                  <a:cubicBezTo>
                    <a:pt x="347848" y="1130184"/>
                    <a:pt x="396135" y="1145384"/>
                    <a:pt x="453365" y="1145384"/>
                  </a:cubicBezTo>
                  <a:cubicBezTo>
                    <a:pt x="549940" y="1146279"/>
                    <a:pt x="631313" y="1093525"/>
                    <a:pt x="631313" y="1049712"/>
                  </a:cubicBezTo>
                  <a:moveTo>
                    <a:pt x="266475" y="835120"/>
                  </a:moveTo>
                  <a:cubicBezTo>
                    <a:pt x="301349" y="835120"/>
                    <a:pt x="302243" y="850321"/>
                    <a:pt x="296878" y="888768"/>
                  </a:cubicBezTo>
                  <a:lnTo>
                    <a:pt x="317445" y="888768"/>
                  </a:lnTo>
                  <a:lnTo>
                    <a:pt x="363944" y="760907"/>
                  </a:lnTo>
                  <a:lnTo>
                    <a:pt x="343377" y="760907"/>
                  </a:lnTo>
                  <a:cubicBezTo>
                    <a:pt x="325493" y="791308"/>
                    <a:pt x="312080" y="814555"/>
                    <a:pt x="273628" y="814555"/>
                  </a:cubicBezTo>
                  <a:lnTo>
                    <a:pt x="195832" y="814555"/>
                  </a:lnTo>
                  <a:lnTo>
                    <a:pt x="234283" y="709942"/>
                  </a:lnTo>
                  <a:cubicBezTo>
                    <a:pt x="247696" y="672388"/>
                    <a:pt x="254850" y="665235"/>
                    <a:pt x="302243" y="665235"/>
                  </a:cubicBezTo>
                  <a:lnTo>
                    <a:pt x="336223" y="665235"/>
                  </a:lnTo>
                  <a:cubicBezTo>
                    <a:pt x="385405" y="665235"/>
                    <a:pt x="391664" y="678647"/>
                    <a:pt x="391664" y="730507"/>
                  </a:cubicBezTo>
                  <a:lnTo>
                    <a:pt x="411337" y="730507"/>
                  </a:lnTo>
                  <a:lnTo>
                    <a:pt x="427433" y="643776"/>
                  </a:lnTo>
                  <a:lnTo>
                    <a:pt x="135026" y="643776"/>
                  </a:lnTo>
                  <a:lnTo>
                    <a:pt x="129661" y="659870"/>
                  </a:lnTo>
                  <a:cubicBezTo>
                    <a:pt x="185996" y="671494"/>
                    <a:pt x="191361" y="676859"/>
                    <a:pt x="165429" y="750178"/>
                  </a:cubicBezTo>
                  <a:lnTo>
                    <a:pt x="107305" y="908439"/>
                  </a:lnTo>
                  <a:cubicBezTo>
                    <a:pt x="80479" y="980864"/>
                    <a:pt x="69748" y="987123"/>
                    <a:pt x="4471" y="998747"/>
                  </a:cubicBezTo>
                  <a:lnTo>
                    <a:pt x="0" y="1014841"/>
                  </a:lnTo>
                  <a:lnTo>
                    <a:pt x="325493" y="1014841"/>
                  </a:lnTo>
                  <a:lnTo>
                    <a:pt x="383616" y="922745"/>
                  </a:lnTo>
                  <a:lnTo>
                    <a:pt x="361261" y="922745"/>
                  </a:lnTo>
                  <a:cubicBezTo>
                    <a:pt x="323704" y="960299"/>
                    <a:pt x="285253" y="993382"/>
                    <a:pt x="212822" y="993382"/>
                  </a:cubicBezTo>
                  <a:cubicBezTo>
                    <a:pt x="126084" y="993382"/>
                    <a:pt x="134132" y="988911"/>
                    <a:pt x="162746" y="908439"/>
                  </a:cubicBezTo>
                  <a:lnTo>
                    <a:pt x="189573" y="836014"/>
                  </a:lnTo>
                  <a:lnTo>
                    <a:pt x="266475" y="836014"/>
                  </a:lnTo>
                  <a:close/>
                  <a:moveTo>
                    <a:pt x="308503" y="616952"/>
                  </a:moveTo>
                  <a:lnTo>
                    <a:pt x="391664" y="556151"/>
                  </a:lnTo>
                  <a:lnTo>
                    <a:pt x="391664" y="545421"/>
                  </a:lnTo>
                  <a:lnTo>
                    <a:pt x="336223" y="545421"/>
                  </a:lnTo>
                  <a:lnTo>
                    <a:pt x="287042" y="616952"/>
                  </a:lnTo>
                  <a:close/>
                  <a:moveTo>
                    <a:pt x="1551456" y="160050"/>
                  </a:moveTo>
                  <a:cubicBezTo>
                    <a:pt x="1571128" y="160050"/>
                    <a:pt x="1588118" y="175250"/>
                    <a:pt x="1579176" y="210121"/>
                  </a:cubicBezTo>
                  <a:lnTo>
                    <a:pt x="1488861" y="234263"/>
                  </a:lnTo>
                  <a:cubicBezTo>
                    <a:pt x="1503168" y="190450"/>
                    <a:pt x="1529995" y="160050"/>
                    <a:pt x="1551456" y="160050"/>
                  </a:cubicBezTo>
                  <a:moveTo>
                    <a:pt x="1601531" y="306688"/>
                  </a:moveTo>
                  <a:lnTo>
                    <a:pt x="1583647" y="306688"/>
                  </a:lnTo>
                  <a:cubicBezTo>
                    <a:pt x="1561292" y="333512"/>
                    <a:pt x="1536254" y="354971"/>
                    <a:pt x="1512110" y="354971"/>
                  </a:cubicBezTo>
                  <a:cubicBezTo>
                    <a:pt x="1487072" y="354971"/>
                    <a:pt x="1474554" y="339771"/>
                    <a:pt x="1474554" y="306688"/>
                  </a:cubicBezTo>
                  <a:cubicBezTo>
                    <a:pt x="1474554" y="293276"/>
                    <a:pt x="1476342" y="278970"/>
                    <a:pt x="1479025" y="266452"/>
                  </a:cubicBezTo>
                  <a:lnTo>
                    <a:pt x="1625675" y="218168"/>
                  </a:lnTo>
                  <a:cubicBezTo>
                    <a:pt x="1654290" y="150214"/>
                    <a:pt x="1619416" y="120708"/>
                    <a:pt x="1579176" y="120708"/>
                  </a:cubicBezTo>
                  <a:cubicBezTo>
                    <a:pt x="1509428" y="120708"/>
                    <a:pt x="1430737" y="242310"/>
                    <a:pt x="1430737" y="337982"/>
                  </a:cubicBezTo>
                  <a:cubicBezTo>
                    <a:pt x="1430737" y="383583"/>
                    <a:pt x="1452198" y="408619"/>
                    <a:pt x="1486178" y="408619"/>
                  </a:cubicBezTo>
                  <a:cubicBezTo>
                    <a:pt x="1526418" y="408619"/>
                    <a:pt x="1567551" y="370171"/>
                    <a:pt x="1601531" y="306688"/>
                  </a:cubicBezTo>
                  <a:moveTo>
                    <a:pt x="1578282" y="88519"/>
                  </a:moveTo>
                  <a:lnTo>
                    <a:pt x="1661444" y="12518"/>
                  </a:lnTo>
                  <a:lnTo>
                    <a:pt x="1661444" y="1788"/>
                  </a:lnTo>
                  <a:lnTo>
                    <a:pt x="1606002" y="1788"/>
                  </a:lnTo>
                  <a:lnTo>
                    <a:pt x="1556821" y="89413"/>
                  </a:lnTo>
                  <a:lnTo>
                    <a:pt x="1578282" y="89413"/>
                  </a:lnTo>
                  <a:close/>
                  <a:moveTo>
                    <a:pt x="1266202" y="160944"/>
                  </a:moveTo>
                  <a:lnTo>
                    <a:pt x="1315384" y="160944"/>
                  </a:lnTo>
                  <a:lnTo>
                    <a:pt x="1238482" y="371959"/>
                  </a:lnTo>
                  <a:cubicBezTo>
                    <a:pt x="1231328" y="389842"/>
                    <a:pt x="1241165" y="407725"/>
                    <a:pt x="1259943" y="407725"/>
                  </a:cubicBezTo>
                  <a:cubicBezTo>
                    <a:pt x="1314490" y="407725"/>
                    <a:pt x="1380661" y="361230"/>
                    <a:pt x="1404805" y="295064"/>
                  </a:cubicBezTo>
                  <a:lnTo>
                    <a:pt x="1391392" y="295064"/>
                  </a:lnTo>
                  <a:cubicBezTo>
                    <a:pt x="1371719" y="322782"/>
                    <a:pt x="1328797" y="353183"/>
                    <a:pt x="1296606" y="359441"/>
                  </a:cubicBezTo>
                  <a:lnTo>
                    <a:pt x="1367248" y="160944"/>
                  </a:lnTo>
                  <a:lnTo>
                    <a:pt x="1439679" y="160944"/>
                  </a:lnTo>
                  <a:lnTo>
                    <a:pt x="1448621" y="130543"/>
                  </a:lnTo>
                  <a:lnTo>
                    <a:pt x="1377979" y="130543"/>
                  </a:lnTo>
                  <a:lnTo>
                    <a:pt x="1404805" y="54542"/>
                  </a:lnTo>
                  <a:lnTo>
                    <a:pt x="1377085" y="54542"/>
                  </a:lnTo>
                  <a:lnTo>
                    <a:pt x="1327009" y="130543"/>
                  </a:lnTo>
                  <a:lnTo>
                    <a:pt x="1267097" y="138591"/>
                  </a:lnTo>
                  <a:lnTo>
                    <a:pt x="1267097" y="160944"/>
                  </a:lnTo>
                  <a:close/>
                  <a:moveTo>
                    <a:pt x="1241165" y="185086"/>
                  </a:moveTo>
                  <a:cubicBezTo>
                    <a:pt x="1251001" y="150214"/>
                    <a:pt x="1245636" y="120708"/>
                    <a:pt x="1219703" y="120708"/>
                  </a:cubicBezTo>
                  <a:cubicBezTo>
                    <a:pt x="1186618" y="120708"/>
                    <a:pt x="1175887" y="143061"/>
                    <a:pt x="1143696" y="212804"/>
                  </a:cubicBezTo>
                  <a:lnTo>
                    <a:pt x="1143696" y="173462"/>
                  </a:lnTo>
                  <a:cubicBezTo>
                    <a:pt x="1143696" y="145744"/>
                    <a:pt x="1134753" y="120708"/>
                    <a:pt x="1109716" y="120708"/>
                  </a:cubicBezTo>
                  <a:cubicBezTo>
                    <a:pt x="1080207" y="120708"/>
                    <a:pt x="1053380" y="167203"/>
                    <a:pt x="1031919" y="211910"/>
                  </a:cubicBezTo>
                  <a:lnTo>
                    <a:pt x="1045332" y="211910"/>
                  </a:lnTo>
                  <a:cubicBezTo>
                    <a:pt x="1059640" y="191344"/>
                    <a:pt x="1073053" y="178827"/>
                    <a:pt x="1083783" y="178827"/>
                  </a:cubicBezTo>
                  <a:cubicBezTo>
                    <a:pt x="1096302" y="178827"/>
                    <a:pt x="1103456" y="198498"/>
                    <a:pt x="1083783" y="242310"/>
                  </a:cubicBezTo>
                  <a:lnTo>
                    <a:pt x="1026554" y="369277"/>
                  </a:lnTo>
                  <a:cubicBezTo>
                    <a:pt x="1015823" y="393419"/>
                    <a:pt x="1027448" y="408619"/>
                    <a:pt x="1050698" y="408619"/>
                  </a:cubicBezTo>
                  <a:cubicBezTo>
                    <a:pt x="1065005" y="408619"/>
                    <a:pt x="1071264" y="405042"/>
                    <a:pt x="1077524" y="389842"/>
                  </a:cubicBezTo>
                  <a:lnTo>
                    <a:pt x="1133859" y="241416"/>
                  </a:lnTo>
                  <a:cubicBezTo>
                    <a:pt x="1149955" y="221745"/>
                    <a:pt x="1164262" y="204756"/>
                    <a:pt x="1182147" y="185980"/>
                  </a:cubicBezTo>
                  <a:lnTo>
                    <a:pt x="1241165" y="185980"/>
                  </a:lnTo>
                  <a:close/>
                  <a:moveTo>
                    <a:pt x="929085" y="160050"/>
                  </a:moveTo>
                  <a:cubicBezTo>
                    <a:pt x="948758" y="160050"/>
                    <a:pt x="965748" y="175250"/>
                    <a:pt x="956805" y="210121"/>
                  </a:cubicBezTo>
                  <a:lnTo>
                    <a:pt x="866490" y="234263"/>
                  </a:lnTo>
                  <a:cubicBezTo>
                    <a:pt x="880798" y="190450"/>
                    <a:pt x="907624" y="160050"/>
                    <a:pt x="929085" y="160050"/>
                  </a:cubicBezTo>
                  <a:moveTo>
                    <a:pt x="979161" y="306688"/>
                  </a:moveTo>
                  <a:lnTo>
                    <a:pt x="961277" y="306688"/>
                  </a:lnTo>
                  <a:cubicBezTo>
                    <a:pt x="938921" y="333512"/>
                    <a:pt x="913883" y="354971"/>
                    <a:pt x="889740" y="354971"/>
                  </a:cubicBezTo>
                  <a:cubicBezTo>
                    <a:pt x="864702" y="354971"/>
                    <a:pt x="852183" y="339771"/>
                    <a:pt x="852183" y="306688"/>
                  </a:cubicBezTo>
                  <a:cubicBezTo>
                    <a:pt x="852183" y="293276"/>
                    <a:pt x="853971" y="278970"/>
                    <a:pt x="856654" y="266452"/>
                  </a:cubicBezTo>
                  <a:lnTo>
                    <a:pt x="1003304" y="218168"/>
                  </a:lnTo>
                  <a:cubicBezTo>
                    <a:pt x="1031919" y="150214"/>
                    <a:pt x="997939" y="120708"/>
                    <a:pt x="956805" y="120708"/>
                  </a:cubicBezTo>
                  <a:cubicBezTo>
                    <a:pt x="887057" y="120708"/>
                    <a:pt x="808367" y="242310"/>
                    <a:pt x="808367" y="337982"/>
                  </a:cubicBezTo>
                  <a:cubicBezTo>
                    <a:pt x="808367" y="383583"/>
                    <a:pt x="829828" y="408619"/>
                    <a:pt x="863808" y="408619"/>
                  </a:cubicBezTo>
                  <a:cubicBezTo>
                    <a:pt x="904047" y="408619"/>
                    <a:pt x="945181" y="370171"/>
                    <a:pt x="979161" y="306688"/>
                  </a:cubicBezTo>
                  <a:moveTo>
                    <a:pt x="637572" y="365700"/>
                  </a:moveTo>
                  <a:cubicBezTo>
                    <a:pt x="623265" y="365700"/>
                    <a:pt x="602698" y="352288"/>
                    <a:pt x="602698" y="340665"/>
                  </a:cubicBezTo>
                  <a:cubicBezTo>
                    <a:pt x="602698" y="337088"/>
                    <a:pt x="608958" y="320100"/>
                    <a:pt x="617005" y="299535"/>
                  </a:cubicBezTo>
                  <a:lnTo>
                    <a:pt x="640255" y="236945"/>
                  </a:lnTo>
                  <a:cubicBezTo>
                    <a:pt x="665293" y="206545"/>
                    <a:pt x="704638" y="173462"/>
                    <a:pt x="726993" y="173462"/>
                  </a:cubicBezTo>
                  <a:cubicBezTo>
                    <a:pt x="740406" y="173462"/>
                    <a:pt x="750243" y="182403"/>
                    <a:pt x="750243" y="201180"/>
                  </a:cubicBezTo>
                  <a:cubicBezTo>
                    <a:pt x="749349" y="260193"/>
                    <a:pt x="695696" y="365700"/>
                    <a:pt x="637572" y="365700"/>
                  </a:cubicBezTo>
                  <a:moveTo>
                    <a:pt x="800319" y="178827"/>
                  </a:moveTo>
                  <a:cubicBezTo>
                    <a:pt x="800319" y="135908"/>
                    <a:pt x="789588" y="119814"/>
                    <a:pt x="759185" y="119814"/>
                  </a:cubicBezTo>
                  <a:cubicBezTo>
                    <a:pt x="721628" y="119814"/>
                    <a:pt x="686754" y="160050"/>
                    <a:pt x="650985" y="208333"/>
                  </a:cubicBezTo>
                  <a:lnTo>
                    <a:pt x="726099" y="6259"/>
                  </a:lnTo>
                  <a:lnTo>
                    <a:pt x="721628" y="0"/>
                  </a:lnTo>
                  <a:lnTo>
                    <a:pt x="628630" y="10730"/>
                  </a:lnTo>
                  <a:lnTo>
                    <a:pt x="628630" y="21459"/>
                  </a:lnTo>
                  <a:lnTo>
                    <a:pt x="646514" y="34871"/>
                  </a:lnTo>
                  <a:cubicBezTo>
                    <a:pt x="662610" y="47389"/>
                    <a:pt x="657245" y="59907"/>
                    <a:pt x="642938" y="99249"/>
                  </a:cubicBezTo>
                  <a:lnTo>
                    <a:pt x="561564" y="312947"/>
                  </a:lnTo>
                  <a:cubicBezTo>
                    <a:pt x="554411" y="330829"/>
                    <a:pt x="546363" y="352288"/>
                    <a:pt x="546363" y="357653"/>
                  </a:cubicBezTo>
                  <a:cubicBezTo>
                    <a:pt x="546363" y="382689"/>
                    <a:pt x="580343" y="406831"/>
                    <a:pt x="611640" y="406831"/>
                  </a:cubicBezTo>
                  <a:cubicBezTo>
                    <a:pt x="682283" y="408619"/>
                    <a:pt x="800319" y="278970"/>
                    <a:pt x="800319" y="178827"/>
                  </a:cubicBezTo>
                  <a:moveTo>
                    <a:pt x="525796" y="151108"/>
                  </a:moveTo>
                  <a:cubicBezTo>
                    <a:pt x="531161" y="131438"/>
                    <a:pt x="518642" y="120708"/>
                    <a:pt x="507912" y="120708"/>
                  </a:cubicBezTo>
                  <a:cubicBezTo>
                    <a:pt x="465884" y="120708"/>
                    <a:pt x="414914" y="159156"/>
                    <a:pt x="395241" y="211910"/>
                  </a:cubicBezTo>
                  <a:lnTo>
                    <a:pt x="408654" y="211910"/>
                  </a:lnTo>
                  <a:cubicBezTo>
                    <a:pt x="422067" y="192239"/>
                    <a:pt x="445317" y="170779"/>
                    <a:pt x="467672" y="167203"/>
                  </a:cubicBezTo>
                  <a:lnTo>
                    <a:pt x="386299" y="378218"/>
                  </a:lnTo>
                  <a:cubicBezTo>
                    <a:pt x="379145" y="397889"/>
                    <a:pt x="393453" y="408619"/>
                    <a:pt x="404183" y="408619"/>
                  </a:cubicBezTo>
                  <a:cubicBezTo>
                    <a:pt x="444423" y="408619"/>
                    <a:pt x="491816" y="370171"/>
                    <a:pt x="511489" y="317417"/>
                  </a:cubicBezTo>
                  <a:lnTo>
                    <a:pt x="498075" y="317417"/>
                  </a:lnTo>
                  <a:cubicBezTo>
                    <a:pt x="484662" y="337088"/>
                    <a:pt x="461413" y="358547"/>
                    <a:pt x="439057" y="362124"/>
                  </a:cubicBezTo>
                  <a:close/>
                  <a:moveTo>
                    <a:pt x="534738" y="67060"/>
                  </a:moveTo>
                  <a:cubicBezTo>
                    <a:pt x="552622" y="67060"/>
                    <a:pt x="567824" y="51860"/>
                    <a:pt x="567824" y="33977"/>
                  </a:cubicBezTo>
                  <a:cubicBezTo>
                    <a:pt x="567824" y="16094"/>
                    <a:pt x="552622" y="894"/>
                    <a:pt x="534738" y="894"/>
                  </a:cubicBezTo>
                  <a:cubicBezTo>
                    <a:pt x="523113" y="894"/>
                    <a:pt x="512383" y="7153"/>
                    <a:pt x="506123" y="16989"/>
                  </a:cubicBezTo>
                  <a:cubicBezTo>
                    <a:pt x="499864" y="26824"/>
                    <a:pt x="499864" y="40236"/>
                    <a:pt x="506123" y="50966"/>
                  </a:cubicBezTo>
                  <a:cubicBezTo>
                    <a:pt x="512383" y="60801"/>
                    <a:pt x="523113" y="67954"/>
                    <a:pt x="534738" y="67060"/>
                  </a:cubicBezTo>
                  <a:moveTo>
                    <a:pt x="328175" y="26824"/>
                  </a:moveTo>
                  <a:lnTo>
                    <a:pt x="135026" y="26824"/>
                  </a:lnTo>
                  <a:lnTo>
                    <a:pt x="129661" y="42918"/>
                  </a:lnTo>
                  <a:cubicBezTo>
                    <a:pt x="185996" y="54542"/>
                    <a:pt x="191361" y="59907"/>
                    <a:pt x="165429" y="133226"/>
                  </a:cubicBezTo>
                  <a:lnTo>
                    <a:pt x="107305" y="291487"/>
                  </a:lnTo>
                  <a:cubicBezTo>
                    <a:pt x="80479" y="363912"/>
                    <a:pt x="69748" y="370171"/>
                    <a:pt x="4471" y="381795"/>
                  </a:cubicBezTo>
                  <a:lnTo>
                    <a:pt x="0" y="397889"/>
                  </a:lnTo>
                  <a:lnTo>
                    <a:pt x="293301" y="397889"/>
                  </a:lnTo>
                  <a:lnTo>
                    <a:pt x="356790" y="284334"/>
                  </a:lnTo>
                  <a:lnTo>
                    <a:pt x="334435" y="284334"/>
                  </a:lnTo>
                  <a:cubicBezTo>
                    <a:pt x="297772" y="324570"/>
                    <a:pt x="255744" y="375536"/>
                    <a:pt x="190467" y="375536"/>
                  </a:cubicBezTo>
                  <a:cubicBezTo>
                    <a:pt x="141285" y="375536"/>
                    <a:pt x="134132" y="366595"/>
                    <a:pt x="161852" y="290593"/>
                  </a:cubicBezTo>
                  <a:lnTo>
                    <a:pt x="219976" y="132332"/>
                  </a:lnTo>
                  <a:cubicBezTo>
                    <a:pt x="246802" y="59907"/>
                    <a:pt x="257533" y="53648"/>
                    <a:pt x="322810" y="42024"/>
                  </a:cubicBezTo>
                  <a:close/>
                </a:path>
              </a:pathLst>
            </a:custGeom>
            <a:solidFill>
              <a:srgbClr val="000000"/>
            </a:solidFill>
            <a:ln w="893" cap="flat">
              <a:noFill/>
              <a:prstDash val="solid"/>
              <a:miter/>
            </a:ln>
          </p:spPr>
          <p:txBody>
            <a:bodyPr rtlCol="0" anchor="ctr"/>
            <a:lstStyle/>
            <a:p>
              <a:endParaRPr lang="fr-FR"/>
            </a:p>
          </p:txBody>
        </p:sp>
      </p:grpSp>
      <p:cxnSp>
        <p:nvCxnSpPr>
          <p:cNvPr id="105" name="Connecteur droit 104">
            <a:extLst>
              <a:ext uri="{FF2B5EF4-FFF2-40B4-BE49-F238E27FC236}">
                <a16:creationId xmlns:a16="http://schemas.microsoft.com/office/drawing/2014/main" id="{6F701B75-FA18-D27B-8120-48DEC9CB8B65}"/>
              </a:ext>
            </a:extLst>
          </p:cNvPr>
          <p:cNvCxnSpPr>
            <a:cxnSpLocks/>
          </p:cNvCxnSpPr>
          <p:nvPr userDrawn="1"/>
        </p:nvCxnSpPr>
        <p:spPr>
          <a:xfrm flipH="1">
            <a:off x="357115" y="6149975"/>
            <a:ext cx="3047" cy="70802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a:extLst>
              <a:ext uri="{FF2B5EF4-FFF2-40B4-BE49-F238E27FC236}">
                <a16:creationId xmlns:a16="http://schemas.microsoft.com/office/drawing/2014/main" id="{7514ABB5-8C45-A88B-0542-5206182E7886}"/>
              </a:ext>
            </a:extLst>
          </p:cNvPr>
          <p:cNvSpPr>
            <a:spLocks noGrp="1"/>
          </p:cNvSpPr>
          <p:nvPr>
            <p:ph type="sldNum" sz="quarter" idx="12"/>
          </p:nvPr>
        </p:nvSpPr>
        <p:spPr>
          <a:xfrm>
            <a:off x="11835420" y="6319201"/>
            <a:ext cx="365127" cy="365125"/>
          </a:xfrm>
        </p:spPr>
        <p:txBody>
          <a:bodyPr/>
          <a:lstStyle>
            <a:lvl1pPr>
              <a:defRPr>
                <a:solidFill>
                  <a:schemeClr val="tx1">
                    <a:lumMod val="65000"/>
                    <a:lumOff val="35000"/>
                  </a:schemeClr>
                </a:solidFill>
              </a:defRPr>
            </a:lvl1pPr>
          </a:lstStyle>
          <a:p>
            <a:fld id="{6E739F3C-2768-A14F-A11C-037BCBCB7D23}" type="slidenum">
              <a:rPr lang="fr-FR" smtClean="0"/>
              <a:pPr/>
              <a:t>‹N°›</a:t>
            </a:fld>
            <a:endParaRPr lang="fr-FR" dirty="0"/>
          </a:p>
        </p:txBody>
      </p:sp>
      <p:sp>
        <p:nvSpPr>
          <p:cNvPr id="8" name="Forme libre 7">
            <a:extLst>
              <a:ext uri="{FF2B5EF4-FFF2-40B4-BE49-F238E27FC236}">
                <a16:creationId xmlns:a16="http://schemas.microsoft.com/office/drawing/2014/main" id="{61D5E7DA-F8B6-B0F6-7154-39CCF7436BF3}"/>
              </a:ext>
            </a:extLst>
          </p:cNvPr>
          <p:cNvSpPr/>
          <p:nvPr userDrawn="1"/>
        </p:nvSpPr>
        <p:spPr>
          <a:xfrm>
            <a:off x="11826875" y="6303211"/>
            <a:ext cx="415636" cy="403761"/>
          </a:xfrm>
          <a:custGeom>
            <a:avLst/>
            <a:gdLst>
              <a:gd name="connsiteX0" fmla="*/ 201881 w 415636"/>
              <a:gd name="connsiteY0" fmla="*/ 0 h 403761"/>
              <a:gd name="connsiteX1" fmla="*/ 415636 w 415636"/>
              <a:gd name="connsiteY1" fmla="*/ 0 h 403761"/>
              <a:gd name="connsiteX2" fmla="*/ 415636 w 415636"/>
              <a:gd name="connsiteY2" fmla="*/ 403761 h 403761"/>
              <a:gd name="connsiteX3" fmla="*/ 201881 w 415636"/>
              <a:gd name="connsiteY3" fmla="*/ 403761 h 403761"/>
              <a:gd name="connsiteX4" fmla="*/ 4101 w 415636"/>
              <a:gd name="connsiteY4" fmla="*/ 242566 h 403761"/>
              <a:gd name="connsiteX5" fmla="*/ 0 w 415636"/>
              <a:gd name="connsiteY5" fmla="*/ 201881 h 403761"/>
              <a:gd name="connsiteX6" fmla="*/ 4101 w 415636"/>
              <a:gd name="connsiteY6" fmla="*/ 161195 h 403761"/>
              <a:gd name="connsiteX7" fmla="*/ 201881 w 415636"/>
              <a:gd name="connsiteY7"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636" h="403761">
                <a:moveTo>
                  <a:pt x="201881" y="0"/>
                </a:moveTo>
                <a:lnTo>
                  <a:pt x="415636" y="0"/>
                </a:lnTo>
                <a:lnTo>
                  <a:pt x="415636" y="403761"/>
                </a:lnTo>
                <a:lnTo>
                  <a:pt x="201881" y="403761"/>
                </a:lnTo>
                <a:cubicBezTo>
                  <a:pt x="104322" y="403761"/>
                  <a:pt x="22926" y="334560"/>
                  <a:pt x="4101" y="242566"/>
                </a:cubicBezTo>
                <a:lnTo>
                  <a:pt x="0" y="201881"/>
                </a:lnTo>
                <a:lnTo>
                  <a:pt x="4101" y="161195"/>
                </a:lnTo>
                <a:cubicBezTo>
                  <a:pt x="22926" y="69201"/>
                  <a:pt x="104322" y="0"/>
                  <a:pt x="201881"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0" name="Espace réservé du texte 17">
            <a:extLst>
              <a:ext uri="{FF2B5EF4-FFF2-40B4-BE49-F238E27FC236}">
                <a16:creationId xmlns:a16="http://schemas.microsoft.com/office/drawing/2014/main" id="{1065410F-F013-80F6-76B1-5D6B53B0DEC7}"/>
              </a:ext>
            </a:extLst>
          </p:cNvPr>
          <p:cNvSpPr>
            <a:spLocks noGrp="1"/>
          </p:cNvSpPr>
          <p:nvPr>
            <p:ph type="body" sz="quarter" idx="41" hasCustomPrompt="1"/>
          </p:nvPr>
        </p:nvSpPr>
        <p:spPr>
          <a:xfrm>
            <a:off x="1155247" y="1920398"/>
            <a:ext cx="2717059" cy="676704"/>
          </a:xfrm>
        </p:spPr>
        <p:txBody>
          <a:bodyPr>
            <a:noAutofit/>
          </a:bodyPr>
          <a:lstStyle>
            <a:lvl1pPr algn="l">
              <a:defRPr sz="1600" b="0" i="0" cap="all" baseline="0">
                <a:latin typeface="CNES Sans" pitchFamily="2" charset="77"/>
              </a:defRPr>
            </a:lvl1pPr>
            <a:lvl2pPr marL="9525" indent="0">
              <a:buNone/>
              <a:defRPr sz="1600"/>
            </a:lvl2pPr>
          </a:lstStyle>
          <a:p>
            <a:pPr lvl="0"/>
            <a:r>
              <a:rPr lang="fr-FR" dirty="0"/>
              <a:t>INSÉREZ VOTRE TEXTE</a:t>
            </a:r>
            <a:br>
              <a:rPr lang="fr-FR" dirty="0"/>
            </a:br>
            <a:endParaRPr lang="fr-FR" dirty="0"/>
          </a:p>
        </p:txBody>
      </p:sp>
      <p:sp>
        <p:nvSpPr>
          <p:cNvPr id="45" name="Espace réservé du texte 41">
            <a:extLst>
              <a:ext uri="{FF2B5EF4-FFF2-40B4-BE49-F238E27FC236}">
                <a16:creationId xmlns:a16="http://schemas.microsoft.com/office/drawing/2014/main" id="{FC37DD8B-ACC9-7EDC-DBAB-42B20FDCD843}"/>
              </a:ext>
            </a:extLst>
          </p:cNvPr>
          <p:cNvSpPr>
            <a:spLocks noGrp="1"/>
          </p:cNvSpPr>
          <p:nvPr>
            <p:ph type="body" sz="quarter" idx="42"/>
          </p:nvPr>
        </p:nvSpPr>
        <p:spPr>
          <a:xfrm>
            <a:off x="1155247" y="2601912"/>
            <a:ext cx="2717797" cy="1127071"/>
          </a:xfrm>
        </p:spPr>
        <p:txBody>
          <a:bodyPr/>
          <a:lstStyle/>
          <a:p>
            <a:pPr lvl="0"/>
            <a:r>
              <a:rPr lang="fr-FR" dirty="0"/>
              <a:t>Cliquez pour modifier les styles du texte du masque</a:t>
            </a:r>
          </a:p>
        </p:txBody>
      </p:sp>
      <p:sp>
        <p:nvSpPr>
          <p:cNvPr id="50" name="Espace réservé du texte 17">
            <a:extLst>
              <a:ext uri="{FF2B5EF4-FFF2-40B4-BE49-F238E27FC236}">
                <a16:creationId xmlns:a16="http://schemas.microsoft.com/office/drawing/2014/main" id="{D9E07F6B-DA3E-41CB-42E6-9DE496F07516}"/>
              </a:ext>
            </a:extLst>
          </p:cNvPr>
          <p:cNvSpPr>
            <a:spLocks noGrp="1"/>
          </p:cNvSpPr>
          <p:nvPr>
            <p:ph type="body" sz="quarter" idx="43" hasCustomPrompt="1"/>
          </p:nvPr>
        </p:nvSpPr>
        <p:spPr>
          <a:xfrm>
            <a:off x="1155247" y="3846587"/>
            <a:ext cx="2717059" cy="676704"/>
          </a:xfrm>
        </p:spPr>
        <p:txBody>
          <a:bodyPr>
            <a:noAutofit/>
          </a:bodyPr>
          <a:lstStyle>
            <a:lvl1pPr algn="l">
              <a:defRPr sz="1600" b="0" i="0" cap="all" baseline="0">
                <a:latin typeface="CNES Sans" pitchFamily="2" charset="77"/>
              </a:defRPr>
            </a:lvl1pPr>
            <a:lvl2pPr marL="9525" indent="0">
              <a:buNone/>
              <a:defRPr sz="1600"/>
            </a:lvl2pPr>
          </a:lstStyle>
          <a:p>
            <a:pPr lvl="0"/>
            <a:r>
              <a:rPr lang="fr-FR" dirty="0"/>
              <a:t>INSÉREZ VOTRE TEXTE</a:t>
            </a:r>
            <a:br>
              <a:rPr lang="fr-FR" dirty="0"/>
            </a:br>
            <a:endParaRPr lang="fr-FR" dirty="0"/>
          </a:p>
        </p:txBody>
      </p:sp>
      <p:sp>
        <p:nvSpPr>
          <p:cNvPr id="51" name="Espace réservé du texte 41">
            <a:extLst>
              <a:ext uri="{FF2B5EF4-FFF2-40B4-BE49-F238E27FC236}">
                <a16:creationId xmlns:a16="http://schemas.microsoft.com/office/drawing/2014/main" id="{63BF6000-3B6E-A2D2-2DFB-323211453453}"/>
              </a:ext>
            </a:extLst>
          </p:cNvPr>
          <p:cNvSpPr>
            <a:spLocks noGrp="1"/>
          </p:cNvSpPr>
          <p:nvPr>
            <p:ph type="body" sz="quarter" idx="44"/>
          </p:nvPr>
        </p:nvSpPr>
        <p:spPr>
          <a:xfrm>
            <a:off x="1155247" y="4528101"/>
            <a:ext cx="2717797" cy="1127071"/>
          </a:xfrm>
        </p:spPr>
        <p:txBody>
          <a:bodyPr/>
          <a:lstStyle/>
          <a:p>
            <a:pPr lvl="0"/>
            <a:r>
              <a:rPr lang="fr-FR" dirty="0"/>
              <a:t>Cliquez pour modifier les styles du texte du masque</a:t>
            </a:r>
          </a:p>
        </p:txBody>
      </p:sp>
      <p:sp>
        <p:nvSpPr>
          <p:cNvPr id="52" name="Espace réservé du texte 17">
            <a:extLst>
              <a:ext uri="{FF2B5EF4-FFF2-40B4-BE49-F238E27FC236}">
                <a16:creationId xmlns:a16="http://schemas.microsoft.com/office/drawing/2014/main" id="{DE93F381-54D8-FDEC-EE8E-8FD2DF5C91A7}"/>
              </a:ext>
            </a:extLst>
          </p:cNvPr>
          <p:cNvSpPr>
            <a:spLocks noGrp="1"/>
          </p:cNvSpPr>
          <p:nvPr>
            <p:ph type="body" sz="quarter" idx="45" hasCustomPrompt="1"/>
          </p:nvPr>
        </p:nvSpPr>
        <p:spPr>
          <a:xfrm>
            <a:off x="5053377" y="1922825"/>
            <a:ext cx="2717059" cy="676704"/>
          </a:xfrm>
        </p:spPr>
        <p:txBody>
          <a:bodyPr>
            <a:noAutofit/>
          </a:bodyPr>
          <a:lstStyle>
            <a:lvl1pPr algn="l">
              <a:defRPr sz="1600" b="0" i="0" cap="all" baseline="0">
                <a:latin typeface="CNES Sans" pitchFamily="2" charset="77"/>
              </a:defRPr>
            </a:lvl1pPr>
            <a:lvl2pPr marL="9525" indent="0">
              <a:buNone/>
              <a:defRPr sz="1600"/>
            </a:lvl2pPr>
          </a:lstStyle>
          <a:p>
            <a:pPr lvl="0"/>
            <a:r>
              <a:rPr lang="fr-FR" dirty="0"/>
              <a:t>INSÉREZ VOTRE TEXTE</a:t>
            </a:r>
            <a:br>
              <a:rPr lang="fr-FR" dirty="0"/>
            </a:br>
            <a:endParaRPr lang="fr-FR" dirty="0"/>
          </a:p>
        </p:txBody>
      </p:sp>
      <p:sp>
        <p:nvSpPr>
          <p:cNvPr id="53" name="Espace réservé du texte 41">
            <a:extLst>
              <a:ext uri="{FF2B5EF4-FFF2-40B4-BE49-F238E27FC236}">
                <a16:creationId xmlns:a16="http://schemas.microsoft.com/office/drawing/2014/main" id="{AD0B8F82-CA25-A2F3-B85D-388B06125568}"/>
              </a:ext>
            </a:extLst>
          </p:cNvPr>
          <p:cNvSpPr>
            <a:spLocks noGrp="1"/>
          </p:cNvSpPr>
          <p:nvPr>
            <p:ph type="body" sz="quarter" idx="46"/>
          </p:nvPr>
        </p:nvSpPr>
        <p:spPr>
          <a:xfrm>
            <a:off x="5053377" y="2604339"/>
            <a:ext cx="2717797" cy="1127071"/>
          </a:xfrm>
        </p:spPr>
        <p:txBody>
          <a:bodyPr/>
          <a:lstStyle/>
          <a:p>
            <a:pPr lvl="0"/>
            <a:r>
              <a:rPr lang="fr-FR" dirty="0"/>
              <a:t>Cliquez pour modifier les styles du texte du masque</a:t>
            </a:r>
          </a:p>
        </p:txBody>
      </p:sp>
      <p:sp>
        <p:nvSpPr>
          <p:cNvPr id="54" name="Espace réservé du texte 17">
            <a:extLst>
              <a:ext uri="{FF2B5EF4-FFF2-40B4-BE49-F238E27FC236}">
                <a16:creationId xmlns:a16="http://schemas.microsoft.com/office/drawing/2014/main" id="{29ADB64B-3DB1-B8C8-4050-8043EB416585}"/>
              </a:ext>
            </a:extLst>
          </p:cNvPr>
          <p:cNvSpPr>
            <a:spLocks noGrp="1"/>
          </p:cNvSpPr>
          <p:nvPr>
            <p:ph type="body" sz="quarter" idx="47" hasCustomPrompt="1"/>
          </p:nvPr>
        </p:nvSpPr>
        <p:spPr>
          <a:xfrm>
            <a:off x="5053377" y="3849014"/>
            <a:ext cx="2717059" cy="676704"/>
          </a:xfrm>
        </p:spPr>
        <p:txBody>
          <a:bodyPr>
            <a:noAutofit/>
          </a:bodyPr>
          <a:lstStyle>
            <a:lvl1pPr algn="l">
              <a:defRPr sz="1600" b="0" i="0" cap="all" baseline="0">
                <a:latin typeface="CNES Sans" pitchFamily="2" charset="77"/>
              </a:defRPr>
            </a:lvl1pPr>
            <a:lvl2pPr marL="9525" indent="0">
              <a:buNone/>
              <a:defRPr sz="1600"/>
            </a:lvl2pPr>
          </a:lstStyle>
          <a:p>
            <a:pPr lvl="0"/>
            <a:r>
              <a:rPr lang="fr-FR" dirty="0"/>
              <a:t>INSÉREZ VOTRE TEXTE</a:t>
            </a:r>
            <a:br>
              <a:rPr lang="fr-FR" dirty="0"/>
            </a:br>
            <a:endParaRPr lang="fr-FR" dirty="0"/>
          </a:p>
        </p:txBody>
      </p:sp>
      <p:sp>
        <p:nvSpPr>
          <p:cNvPr id="55" name="Espace réservé du texte 41">
            <a:extLst>
              <a:ext uri="{FF2B5EF4-FFF2-40B4-BE49-F238E27FC236}">
                <a16:creationId xmlns:a16="http://schemas.microsoft.com/office/drawing/2014/main" id="{95BD4B18-C1FD-F590-6699-B9BAE0525856}"/>
              </a:ext>
            </a:extLst>
          </p:cNvPr>
          <p:cNvSpPr>
            <a:spLocks noGrp="1"/>
          </p:cNvSpPr>
          <p:nvPr>
            <p:ph type="body" sz="quarter" idx="48"/>
          </p:nvPr>
        </p:nvSpPr>
        <p:spPr>
          <a:xfrm>
            <a:off x="5053377" y="4530528"/>
            <a:ext cx="2717797" cy="1127071"/>
          </a:xfrm>
        </p:spPr>
        <p:txBody>
          <a:bodyPr/>
          <a:lstStyle/>
          <a:p>
            <a:pPr lvl="0"/>
            <a:r>
              <a:rPr lang="fr-FR" dirty="0"/>
              <a:t>Cliquez pour modifier les styles du texte du masque</a:t>
            </a:r>
          </a:p>
        </p:txBody>
      </p:sp>
      <p:sp>
        <p:nvSpPr>
          <p:cNvPr id="56" name="Espace réservé du texte 17">
            <a:extLst>
              <a:ext uri="{FF2B5EF4-FFF2-40B4-BE49-F238E27FC236}">
                <a16:creationId xmlns:a16="http://schemas.microsoft.com/office/drawing/2014/main" id="{ADC41E37-05A0-B70D-BFDE-E64ADB32B072}"/>
              </a:ext>
            </a:extLst>
          </p:cNvPr>
          <p:cNvSpPr>
            <a:spLocks noGrp="1"/>
          </p:cNvSpPr>
          <p:nvPr>
            <p:ph type="body" sz="quarter" idx="49" hasCustomPrompt="1"/>
          </p:nvPr>
        </p:nvSpPr>
        <p:spPr>
          <a:xfrm>
            <a:off x="8935529" y="1925209"/>
            <a:ext cx="2717059" cy="676704"/>
          </a:xfrm>
        </p:spPr>
        <p:txBody>
          <a:bodyPr>
            <a:noAutofit/>
          </a:bodyPr>
          <a:lstStyle>
            <a:lvl1pPr algn="l">
              <a:defRPr sz="1600" b="0" i="0" cap="all" baseline="0">
                <a:latin typeface="CNES Sans" pitchFamily="2" charset="77"/>
              </a:defRPr>
            </a:lvl1pPr>
            <a:lvl2pPr marL="9525" indent="0">
              <a:buNone/>
              <a:defRPr sz="1600"/>
            </a:lvl2pPr>
          </a:lstStyle>
          <a:p>
            <a:pPr lvl="0"/>
            <a:r>
              <a:rPr lang="fr-FR" dirty="0"/>
              <a:t>INSÉREZ VOTRE TEXTE</a:t>
            </a:r>
            <a:br>
              <a:rPr lang="fr-FR" dirty="0"/>
            </a:br>
            <a:endParaRPr lang="fr-FR" dirty="0"/>
          </a:p>
        </p:txBody>
      </p:sp>
      <p:sp>
        <p:nvSpPr>
          <p:cNvPr id="57" name="Espace réservé du texte 41">
            <a:extLst>
              <a:ext uri="{FF2B5EF4-FFF2-40B4-BE49-F238E27FC236}">
                <a16:creationId xmlns:a16="http://schemas.microsoft.com/office/drawing/2014/main" id="{1C7D2D23-0972-523B-9221-69338F8220D9}"/>
              </a:ext>
            </a:extLst>
          </p:cNvPr>
          <p:cNvSpPr>
            <a:spLocks noGrp="1"/>
          </p:cNvSpPr>
          <p:nvPr>
            <p:ph type="body" sz="quarter" idx="50"/>
          </p:nvPr>
        </p:nvSpPr>
        <p:spPr>
          <a:xfrm>
            <a:off x="8935529" y="2606723"/>
            <a:ext cx="2717797" cy="1127071"/>
          </a:xfrm>
        </p:spPr>
        <p:txBody>
          <a:bodyPr/>
          <a:lstStyle/>
          <a:p>
            <a:pPr lvl="0"/>
            <a:r>
              <a:rPr lang="fr-FR" dirty="0"/>
              <a:t>Cliquez pour modifier les styles du texte du masque</a:t>
            </a:r>
          </a:p>
        </p:txBody>
      </p:sp>
      <p:sp>
        <p:nvSpPr>
          <p:cNvPr id="58" name="Espace réservé du texte 17">
            <a:extLst>
              <a:ext uri="{FF2B5EF4-FFF2-40B4-BE49-F238E27FC236}">
                <a16:creationId xmlns:a16="http://schemas.microsoft.com/office/drawing/2014/main" id="{6063B0F2-B7BA-E6FE-2A8C-3848D743A107}"/>
              </a:ext>
            </a:extLst>
          </p:cNvPr>
          <p:cNvSpPr>
            <a:spLocks noGrp="1"/>
          </p:cNvSpPr>
          <p:nvPr>
            <p:ph type="body" sz="quarter" idx="51" hasCustomPrompt="1"/>
          </p:nvPr>
        </p:nvSpPr>
        <p:spPr>
          <a:xfrm>
            <a:off x="8935529" y="3851398"/>
            <a:ext cx="2717059" cy="676704"/>
          </a:xfrm>
        </p:spPr>
        <p:txBody>
          <a:bodyPr>
            <a:noAutofit/>
          </a:bodyPr>
          <a:lstStyle>
            <a:lvl1pPr algn="l">
              <a:defRPr sz="1600" b="0" i="0" cap="all" baseline="0">
                <a:latin typeface="CNES Sans" pitchFamily="2" charset="77"/>
              </a:defRPr>
            </a:lvl1pPr>
            <a:lvl2pPr marL="9525" indent="0">
              <a:buNone/>
              <a:defRPr sz="1600"/>
            </a:lvl2pPr>
          </a:lstStyle>
          <a:p>
            <a:pPr lvl="0"/>
            <a:r>
              <a:rPr lang="fr-FR" dirty="0"/>
              <a:t>INSÉREZ VOTRE TEXTE</a:t>
            </a:r>
            <a:br>
              <a:rPr lang="fr-FR" dirty="0"/>
            </a:br>
            <a:endParaRPr lang="fr-FR" dirty="0"/>
          </a:p>
        </p:txBody>
      </p:sp>
      <p:sp>
        <p:nvSpPr>
          <p:cNvPr id="59" name="Espace réservé du texte 41">
            <a:extLst>
              <a:ext uri="{FF2B5EF4-FFF2-40B4-BE49-F238E27FC236}">
                <a16:creationId xmlns:a16="http://schemas.microsoft.com/office/drawing/2014/main" id="{FC9EE90A-A06A-81C3-0C43-004FBA7B2B1F}"/>
              </a:ext>
            </a:extLst>
          </p:cNvPr>
          <p:cNvSpPr>
            <a:spLocks noGrp="1"/>
          </p:cNvSpPr>
          <p:nvPr>
            <p:ph type="body" sz="quarter" idx="52"/>
          </p:nvPr>
        </p:nvSpPr>
        <p:spPr>
          <a:xfrm>
            <a:off x="8935529" y="4532912"/>
            <a:ext cx="2717797" cy="1127071"/>
          </a:xfrm>
        </p:spPr>
        <p:txBody>
          <a:bodyPr/>
          <a:lstStyle/>
          <a:p>
            <a:pPr lvl="0"/>
            <a:r>
              <a:rPr lang="fr-FR" dirty="0"/>
              <a:t>Cliquez pour modifier les styles du texte du masque</a:t>
            </a:r>
          </a:p>
        </p:txBody>
      </p:sp>
      <p:sp>
        <p:nvSpPr>
          <p:cNvPr id="3" name="Espace réservé du texte 31">
            <a:extLst>
              <a:ext uri="{FF2B5EF4-FFF2-40B4-BE49-F238E27FC236}">
                <a16:creationId xmlns:a16="http://schemas.microsoft.com/office/drawing/2014/main" id="{6A9A3F81-984B-4AFC-08E0-E08C2F864CB2}"/>
              </a:ext>
            </a:extLst>
          </p:cNvPr>
          <p:cNvSpPr>
            <a:spLocks noGrp="1"/>
          </p:cNvSpPr>
          <p:nvPr>
            <p:ph type="body" sz="quarter" idx="33" hasCustomPrompt="1"/>
          </p:nvPr>
        </p:nvSpPr>
        <p:spPr>
          <a:xfrm>
            <a:off x="8184156" y="3844402"/>
            <a:ext cx="689375" cy="689374"/>
          </a:xfrm>
          <a:prstGeom prst="ellipse">
            <a:avLst/>
          </a:prstGeom>
          <a:solidFill>
            <a:schemeClr val="bg1"/>
          </a:solidFill>
          <a:ln w="15875">
            <a:gradFill flip="none" rotWithShape="1">
              <a:gsLst>
                <a:gs pos="69000">
                  <a:schemeClr val="accent3"/>
                </a:gs>
                <a:gs pos="94000">
                  <a:schemeClr val="accent4"/>
                </a:gs>
                <a:gs pos="11000">
                  <a:schemeClr val="tx2"/>
                </a:gs>
                <a:gs pos="44000">
                  <a:schemeClr val="bg2"/>
                </a:gs>
              </a:gsLst>
              <a:path path="circle">
                <a:fillToRect r="100000" b="100000"/>
              </a:path>
              <a:tileRect l="-100000" t="-100000"/>
            </a:gradFill>
          </a:ln>
          <a:effectLst>
            <a:glow rad="63500">
              <a:schemeClr val="bg2">
                <a:alpha val="29000"/>
              </a:schemeClr>
            </a:glow>
          </a:effectLst>
        </p:spPr>
        <p:txBody>
          <a:bodyPr anchor="ctr">
            <a:noAutofit/>
          </a:bodyPr>
          <a:lstStyle>
            <a:lvl1pPr algn="ctr">
              <a:defRPr sz="1400" b="0" i="0">
                <a:latin typeface="CNES Poster" pitchFamily="2" charset="77"/>
              </a:defRPr>
            </a:lvl1pPr>
          </a:lstStyle>
          <a:p>
            <a:pPr lvl="0"/>
            <a:r>
              <a:rPr lang="fr-FR" dirty="0"/>
              <a:t>00</a:t>
            </a:r>
          </a:p>
        </p:txBody>
      </p:sp>
      <p:sp>
        <p:nvSpPr>
          <p:cNvPr id="9" name="Espace réservé du texte 31">
            <a:extLst>
              <a:ext uri="{FF2B5EF4-FFF2-40B4-BE49-F238E27FC236}">
                <a16:creationId xmlns:a16="http://schemas.microsoft.com/office/drawing/2014/main" id="{48C40023-4D70-CD14-0740-BBE30CE27384}"/>
              </a:ext>
            </a:extLst>
          </p:cNvPr>
          <p:cNvSpPr>
            <a:spLocks noGrp="1"/>
          </p:cNvSpPr>
          <p:nvPr>
            <p:ph type="body" sz="quarter" idx="36" hasCustomPrompt="1"/>
          </p:nvPr>
        </p:nvSpPr>
        <p:spPr>
          <a:xfrm>
            <a:off x="8184156" y="1907728"/>
            <a:ext cx="689375" cy="689374"/>
          </a:xfrm>
          <a:prstGeom prst="ellipse">
            <a:avLst/>
          </a:prstGeom>
          <a:solidFill>
            <a:schemeClr val="bg1"/>
          </a:solidFill>
          <a:ln w="15875">
            <a:gradFill flip="none" rotWithShape="1">
              <a:gsLst>
                <a:gs pos="69000">
                  <a:schemeClr val="accent3"/>
                </a:gs>
                <a:gs pos="94000">
                  <a:schemeClr val="accent4"/>
                </a:gs>
                <a:gs pos="11000">
                  <a:schemeClr val="tx2"/>
                </a:gs>
                <a:gs pos="44000">
                  <a:schemeClr val="bg2"/>
                </a:gs>
              </a:gsLst>
              <a:path path="circle">
                <a:fillToRect r="100000" b="100000"/>
              </a:path>
              <a:tileRect l="-100000" t="-100000"/>
            </a:gradFill>
          </a:ln>
          <a:effectLst>
            <a:glow rad="63500">
              <a:schemeClr val="bg2">
                <a:alpha val="29000"/>
              </a:schemeClr>
            </a:glow>
          </a:effectLst>
        </p:spPr>
        <p:txBody>
          <a:bodyPr anchor="ctr">
            <a:noAutofit/>
          </a:bodyPr>
          <a:lstStyle>
            <a:lvl1pPr algn="ctr">
              <a:defRPr sz="1400" b="0" i="0">
                <a:latin typeface="CNES Poster" pitchFamily="2" charset="77"/>
              </a:defRPr>
            </a:lvl1pPr>
          </a:lstStyle>
          <a:p>
            <a:pPr lvl="0"/>
            <a:r>
              <a:rPr lang="fr-FR" dirty="0"/>
              <a:t>00</a:t>
            </a:r>
          </a:p>
        </p:txBody>
      </p:sp>
      <p:sp>
        <p:nvSpPr>
          <p:cNvPr id="10" name="Espace réservé du texte 31">
            <a:extLst>
              <a:ext uri="{FF2B5EF4-FFF2-40B4-BE49-F238E27FC236}">
                <a16:creationId xmlns:a16="http://schemas.microsoft.com/office/drawing/2014/main" id="{552A54CE-3C28-35E0-FBCB-8CF55CE4BC3E}"/>
              </a:ext>
            </a:extLst>
          </p:cNvPr>
          <p:cNvSpPr>
            <a:spLocks noGrp="1"/>
          </p:cNvSpPr>
          <p:nvPr>
            <p:ph type="body" sz="quarter" idx="37" hasCustomPrompt="1"/>
          </p:nvPr>
        </p:nvSpPr>
        <p:spPr>
          <a:xfrm>
            <a:off x="4297956" y="3844402"/>
            <a:ext cx="689375" cy="689374"/>
          </a:xfrm>
          <a:prstGeom prst="ellipse">
            <a:avLst/>
          </a:prstGeom>
          <a:solidFill>
            <a:schemeClr val="bg1"/>
          </a:solidFill>
          <a:ln w="15875">
            <a:gradFill flip="none" rotWithShape="1">
              <a:gsLst>
                <a:gs pos="69000">
                  <a:schemeClr val="accent3"/>
                </a:gs>
                <a:gs pos="94000">
                  <a:schemeClr val="accent4"/>
                </a:gs>
                <a:gs pos="11000">
                  <a:schemeClr val="tx2"/>
                </a:gs>
                <a:gs pos="44000">
                  <a:schemeClr val="bg2"/>
                </a:gs>
              </a:gsLst>
              <a:path path="circle">
                <a:fillToRect r="100000" b="100000"/>
              </a:path>
              <a:tileRect l="-100000" t="-100000"/>
            </a:gradFill>
          </a:ln>
          <a:effectLst>
            <a:glow rad="63500">
              <a:schemeClr val="bg2">
                <a:alpha val="29000"/>
              </a:schemeClr>
            </a:glow>
          </a:effectLst>
        </p:spPr>
        <p:txBody>
          <a:bodyPr anchor="ctr">
            <a:noAutofit/>
          </a:bodyPr>
          <a:lstStyle>
            <a:lvl1pPr algn="ctr">
              <a:defRPr sz="1400" b="0" i="0">
                <a:latin typeface="CNES Poster" pitchFamily="2" charset="77"/>
              </a:defRPr>
            </a:lvl1pPr>
          </a:lstStyle>
          <a:p>
            <a:pPr lvl="0"/>
            <a:r>
              <a:rPr lang="fr-FR" dirty="0"/>
              <a:t>00</a:t>
            </a:r>
          </a:p>
        </p:txBody>
      </p:sp>
      <p:sp>
        <p:nvSpPr>
          <p:cNvPr id="15" name="Espace réservé du texte 31">
            <a:extLst>
              <a:ext uri="{FF2B5EF4-FFF2-40B4-BE49-F238E27FC236}">
                <a16:creationId xmlns:a16="http://schemas.microsoft.com/office/drawing/2014/main" id="{77D2F004-253C-E122-0FE1-8A4D965AFE53}"/>
              </a:ext>
            </a:extLst>
          </p:cNvPr>
          <p:cNvSpPr>
            <a:spLocks noGrp="1"/>
          </p:cNvSpPr>
          <p:nvPr>
            <p:ph type="body" sz="quarter" idx="38" hasCustomPrompt="1"/>
          </p:nvPr>
        </p:nvSpPr>
        <p:spPr>
          <a:xfrm>
            <a:off x="4297956" y="1907728"/>
            <a:ext cx="689375" cy="689374"/>
          </a:xfrm>
          <a:prstGeom prst="ellipse">
            <a:avLst/>
          </a:prstGeom>
          <a:solidFill>
            <a:schemeClr val="bg1"/>
          </a:solidFill>
          <a:ln w="15875">
            <a:gradFill flip="none" rotWithShape="1">
              <a:gsLst>
                <a:gs pos="69000">
                  <a:schemeClr val="accent3"/>
                </a:gs>
                <a:gs pos="94000">
                  <a:schemeClr val="accent4"/>
                </a:gs>
                <a:gs pos="11000">
                  <a:schemeClr val="tx2"/>
                </a:gs>
                <a:gs pos="44000">
                  <a:schemeClr val="bg2"/>
                </a:gs>
              </a:gsLst>
              <a:path path="circle">
                <a:fillToRect r="100000" b="100000"/>
              </a:path>
              <a:tileRect l="-100000" t="-100000"/>
            </a:gradFill>
          </a:ln>
          <a:effectLst>
            <a:glow rad="63500">
              <a:schemeClr val="bg2">
                <a:alpha val="29000"/>
              </a:schemeClr>
            </a:glow>
          </a:effectLst>
        </p:spPr>
        <p:txBody>
          <a:bodyPr anchor="ctr">
            <a:noAutofit/>
          </a:bodyPr>
          <a:lstStyle>
            <a:lvl1pPr algn="ctr">
              <a:defRPr sz="1400" b="0" i="0">
                <a:latin typeface="CNES Poster" pitchFamily="2" charset="77"/>
              </a:defRPr>
            </a:lvl1pPr>
          </a:lstStyle>
          <a:p>
            <a:pPr lvl="0"/>
            <a:r>
              <a:rPr lang="fr-FR" dirty="0"/>
              <a:t>00</a:t>
            </a:r>
          </a:p>
        </p:txBody>
      </p:sp>
      <p:sp>
        <p:nvSpPr>
          <p:cNvPr id="17" name="Espace réservé du texte 31">
            <a:extLst>
              <a:ext uri="{FF2B5EF4-FFF2-40B4-BE49-F238E27FC236}">
                <a16:creationId xmlns:a16="http://schemas.microsoft.com/office/drawing/2014/main" id="{318D9A38-5114-0FD0-AE89-544CE5D3170E}"/>
              </a:ext>
            </a:extLst>
          </p:cNvPr>
          <p:cNvSpPr>
            <a:spLocks noGrp="1"/>
          </p:cNvSpPr>
          <p:nvPr>
            <p:ph type="body" sz="quarter" idx="39" hasCustomPrompt="1"/>
          </p:nvPr>
        </p:nvSpPr>
        <p:spPr>
          <a:xfrm>
            <a:off x="400174" y="3844402"/>
            <a:ext cx="689375" cy="689374"/>
          </a:xfrm>
          <a:prstGeom prst="ellipse">
            <a:avLst/>
          </a:prstGeom>
          <a:solidFill>
            <a:schemeClr val="bg1"/>
          </a:solidFill>
          <a:ln w="15875">
            <a:gradFill flip="none" rotWithShape="1">
              <a:gsLst>
                <a:gs pos="69000">
                  <a:schemeClr val="accent3"/>
                </a:gs>
                <a:gs pos="94000">
                  <a:schemeClr val="accent4"/>
                </a:gs>
                <a:gs pos="11000">
                  <a:schemeClr val="tx2"/>
                </a:gs>
                <a:gs pos="44000">
                  <a:schemeClr val="bg2"/>
                </a:gs>
              </a:gsLst>
              <a:path path="circle">
                <a:fillToRect r="100000" b="100000"/>
              </a:path>
              <a:tileRect l="-100000" t="-100000"/>
            </a:gradFill>
          </a:ln>
          <a:effectLst>
            <a:glow rad="63500">
              <a:schemeClr val="bg2">
                <a:alpha val="29000"/>
              </a:schemeClr>
            </a:glow>
          </a:effectLst>
        </p:spPr>
        <p:txBody>
          <a:bodyPr anchor="ctr">
            <a:noAutofit/>
          </a:bodyPr>
          <a:lstStyle>
            <a:lvl1pPr algn="ctr">
              <a:defRPr sz="1400" b="0" i="0">
                <a:latin typeface="CNES Poster" pitchFamily="2" charset="77"/>
              </a:defRPr>
            </a:lvl1pPr>
          </a:lstStyle>
          <a:p>
            <a:pPr lvl="0"/>
            <a:r>
              <a:rPr lang="fr-FR" dirty="0"/>
              <a:t>00</a:t>
            </a:r>
          </a:p>
        </p:txBody>
      </p:sp>
      <p:sp>
        <p:nvSpPr>
          <p:cNvPr id="18" name="Espace réservé du texte 31">
            <a:extLst>
              <a:ext uri="{FF2B5EF4-FFF2-40B4-BE49-F238E27FC236}">
                <a16:creationId xmlns:a16="http://schemas.microsoft.com/office/drawing/2014/main" id="{DF46BB10-D28B-78C0-1288-556D8546482D}"/>
              </a:ext>
            </a:extLst>
          </p:cNvPr>
          <p:cNvSpPr>
            <a:spLocks noGrp="1"/>
          </p:cNvSpPr>
          <p:nvPr>
            <p:ph type="body" sz="quarter" idx="40" hasCustomPrompt="1"/>
          </p:nvPr>
        </p:nvSpPr>
        <p:spPr>
          <a:xfrm>
            <a:off x="400174" y="1907728"/>
            <a:ext cx="689375" cy="689374"/>
          </a:xfrm>
          <a:prstGeom prst="ellipse">
            <a:avLst/>
          </a:prstGeom>
          <a:solidFill>
            <a:schemeClr val="bg1"/>
          </a:solidFill>
          <a:ln w="15875">
            <a:gradFill flip="none" rotWithShape="1">
              <a:gsLst>
                <a:gs pos="69000">
                  <a:schemeClr val="accent3"/>
                </a:gs>
                <a:gs pos="94000">
                  <a:schemeClr val="accent4"/>
                </a:gs>
                <a:gs pos="11000">
                  <a:schemeClr val="tx2"/>
                </a:gs>
                <a:gs pos="44000">
                  <a:schemeClr val="bg2"/>
                </a:gs>
              </a:gsLst>
              <a:path path="circle">
                <a:fillToRect r="100000" b="100000"/>
              </a:path>
              <a:tileRect l="-100000" t="-100000"/>
            </a:gradFill>
          </a:ln>
          <a:effectLst>
            <a:glow rad="63500">
              <a:schemeClr val="bg2">
                <a:alpha val="29000"/>
              </a:schemeClr>
            </a:glow>
          </a:effectLst>
        </p:spPr>
        <p:txBody>
          <a:bodyPr anchor="ctr">
            <a:noAutofit/>
          </a:bodyPr>
          <a:lstStyle>
            <a:lvl1pPr algn="ctr">
              <a:defRPr sz="1400" b="0" i="0">
                <a:latin typeface="CNES Poster" pitchFamily="2" charset="77"/>
              </a:defRPr>
            </a:lvl1pPr>
          </a:lstStyle>
          <a:p>
            <a:pPr lvl="0"/>
            <a:r>
              <a:rPr lang="fr-FR" dirty="0"/>
              <a:t>00</a:t>
            </a:r>
          </a:p>
        </p:txBody>
      </p:sp>
      <p:cxnSp>
        <p:nvCxnSpPr>
          <p:cNvPr id="19" name="Connecteur droit 18">
            <a:extLst>
              <a:ext uri="{FF2B5EF4-FFF2-40B4-BE49-F238E27FC236}">
                <a16:creationId xmlns:a16="http://schemas.microsoft.com/office/drawing/2014/main" id="{24D17B00-2DA6-BF26-8248-B14226F7F584}"/>
              </a:ext>
            </a:extLst>
          </p:cNvPr>
          <p:cNvCxnSpPr>
            <a:cxnSpLocks/>
          </p:cNvCxnSpPr>
          <p:nvPr userDrawn="1"/>
        </p:nvCxnSpPr>
        <p:spPr>
          <a:xfrm>
            <a:off x="1960396" y="6153150"/>
            <a:ext cx="0" cy="70493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4E0DA03-C9FA-4369-D7E6-914A7A0228F0}"/>
              </a:ext>
            </a:extLst>
          </p:cNvPr>
          <p:cNvGrpSpPr/>
          <p:nvPr userDrawn="1"/>
        </p:nvGrpSpPr>
        <p:grpSpPr>
          <a:xfrm>
            <a:off x="1274524" y="6279025"/>
            <a:ext cx="517010" cy="449924"/>
            <a:chOff x="1301606" y="6252162"/>
            <a:chExt cx="462845" cy="402788"/>
          </a:xfrm>
          <a:solidFill>
            <a:srgbClr val="004F91"/>
          </a:solidFill>
        </p:grpSpPr>
        <p:sp>
          <p:nvSpPr>
            <p:cNvPr id="22" name="Forme libre 21">
              <a:extLst>
                <a:ext uri="{FF2B5EF4-FFF2-40B4-BE49-F238E27FC236}">
                  <a16:creationId xmlns:a16="http://schemas.microsoft.com/office/drawing/2014/main" id="{CB36E962-370B-3B65-FA79-3DCF41D90FF1}"/>
                </a:ext>
              </a:extLst>
            </p:cNvPr>
            <p:cNvSpPr/>
            <p:nvPr/>
          </p:nvSpPr>
          <p:spPr>
            <a:xfrm>
              <a:off x="1434300" y="6252162"/>
              <a:ext cx="199811" cy="269202"/>
            </a:xfrm>
            <a:custGeom>
              <a:avLst/>
              <a:gdLst>
                <a:gd name="connsiteX0" fmla="*/ 1235075 w 1563369"/>
                <a:gd name="connsiteY0" fmla="*/ 1745615 h 2106294"/>
                <a:gd name="connsiteX1" fmla="*/ 708660 w 1563369"/>
                <a:gd name="connsiteY1" fmla="*/ 1172845 h 2106294"/>
                <a:gd name="connsiteX2" fmla="*/ 708660 w 1563369"/>
                <a:gd name="connsiteY2" fmla="*/ 0 h 2106294"/>
                <a:gd name="connsiteX3" fmla="*/ 626110 w 1563369"/>
                <a:gd name="connsiteY3" fmla="*/ 0 h 2106294"/>
                <a:gd name="connsiteX4" fmla="*/ 626110 w 1563369"/>
                <a:gd name="connsiteY4" fmla="*/ 624840 h 2106294"/>
                <a:gd name="connsiteX5" fmla="*/ 0 w 1563369"/>
                <a:gd name="connsiteY5" fmla="*/ 1355725 h 2106294"/>
                <a:gd name="connsiteX6" fmla="*/ 811530 w 1563369"/>
                <a:gd name="connsiteY6" fmla="*/ 2106295 h 2106294"/>
                <a:gd name="connsiteX7" fmla="*/ 1563370 w 1563369"/>
                <a:gd name="connsiteY7" fmla="*/ 1634490 h 2106294"/>
                <a:gd name="connsiteX8" fmla="*/ 1235075 w 1563369"/>
                <a:gd name="connsiteY8" fmla="*/ 1745615 h 2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69" h="2106294">
                  <a:moveTo>
                    <a:pt x="1235075" y="1745615"/>
                  </a:moveTo>
                  <a:cubicBezTo>
                    <a:pt x="986155" y="1741805"/>
                    <a:pt x="708660" y="1526540"/>
                    <a:pt x="708660" y="1172845"/>
                  </a:cubicBezTo>
                  <a:lnTo>
                    <a:pt x="708660" y="0"/>
                  </a:lnTo>
                  <a:lnTo>
                    <a:pt x="626110" y="0"/>
                  </a:lnTo>
                  <a:lnTo>
                    <a:pt x="626110" y="624840"/>
                  </a:lnTo>
                  <a:cubicBezTo>
                    <a:pt x="267335" y="702945"/>
                    <a:pt x="0" y="1000125"/>
                    <a:pt x="0" y="1355725"/>
                  </a:cubicBezTo>
                  <a:cubicBezTo>
                    <a:pt x="0" y="1770380"/>
                    <a:pt x="362585" y="2106295"/>
                    <a:pt x="811530" y="2106295"/>
                  </a:cubicBezTo>
                  <a:cubicBezTo>
                    <a:pt x="1152525" y="2106295"/>
                    <a:pt x="1443355" y="1910715"/>
                    <a:pt x="1563370" y="1634490"/>
                  </a:cubicBezTo>
                  <a:cubicBezTo>
                    <a:pt x="1486535" y="1701165"/>
                    <a:pt x="1355090" y="1747520"/>
                    <a:pt x="1235075" y="1745615"/>
                  </a:cubicBezTo>
                </a:path>
              </a:pathLst>
            </a:custGeom>
            <a:grpFill/>
            <a:ln w="6350" cap="flat">
              <a:noFill/>
              <a:prstDash val="solid"/>
              <a:miter/>
            </a:ln>
          </p:spPr>
          <p:txBody>
            <a:bodyPr rtlCol="0" anchor="ctr"/>
            <a:lstStyle/>
            <a:p>
              <a:endParaRPr lang="fr-FR" dirty="0"/>
            </a:p>
          </p:txBody>
        </p:sp>
        <p:sp>
          <p:nvSpPr>
            <p:cNvPr id="23" name="Forme libre 22">
              <a:extLst>
                <a:ext uri="{FF2B5EF4-FFF2-40B4-BE49-F238E27FC236}">
                  <a16:creationId xmlns:a16="http://schemas.microsoft.com/office/drawing/2014/main" id="{BF743F12-5F24-7B05-E043-A5D8E0815C50}"/>
                </a:ext>
              </a:extLst>
            </p:cNvPr>
            <p:cNvSpPr/>
            <p:nvPr/>
          </p:nvSpPr>
          <p:spPr>
            <a:xfrm>
              <a:off x="1538669" y="6329417"/>
              <a:ext cx="92507" cy="83933"/>
            </a:xfrm>
            <a:custGeom>
              <a:avLst/>
              <a:gdLst>
                <a:gd name="connsiteX0" fmla="*/ 0 w 723792"/>
                <a:gd name="connsiteY0" fmla="*/ 698 h 656710"/>
                <a:gd name="connsiteX1" fmla="*/ 692785 w 723792"/>
                <a:gd name="connsiteY1" fmla="*/ 369633 h 656710"/>
                <a:gd name="connsiteX2" fmla="*/ 448310 w 723792"/>
                <a:gd name="connsiteY2" fmla="*/ 656653 h 656710"/>
                <a:gd name="connsiteX3" fmla="*/ 0 w 723792"/>
                <a:gd name="connsiteY3" fmla="*/ 698 h 656710"/>
              </a:gdLst>
              <a:ahLst/>
              <a:cxnLst>
                <a:cxn ang="0">
                  <a:pos x="connsiteX0" y="connsiteY0"/>
                </a:cxn>
                <a:cxn ang="0">
                  <a:pos x="connsiteX1" y="connsiteY1"/>
                </a:cxn>
                <a:cxn ang="0">
                  <a:pos x="connsiteX2" y="connsiteY2"/>
                </a:cxn>
                <a:cxn ang="0">
                  <a:pos x="connsiteX3" y="connsiteY3"/>
                </a:cxn>
              </a:cxnLst>
              <a:rect l="l" t="t" r="r" b="b"/>
              <a:pathLst>
                <a:path w="723792" h="656710">
                  <a:moveTo>
                    <a:pt x="0" y="698"/>
                  </a:moveTo>
                  <a:cubicBezTo>
                    <a:pt x="34290" y="-3747"/>
                    <a:pt x="450215" y="1968"/>
                    <a:pt x="692785" y="369633"/>
                  </a:cubicBezTo>
                  <a:cubicBezTo>
                    <a:pt x="774700" y="493458"/>
                    <a:pt x="694690" y="648398"/>
                    <a:pt x="448310" y="656653"/>
                  </a:cubicBezTo>
                  <a:cubicBezTo>
                    <a:pt x="360680" y="659193"/>
                    <a:pt x="46355" y="579818"/>
                    <a:pt x="0" y="698"/>
                  </a:cubicBezTo>
                </a:path>
              </a:pathLst>
            </a:custGeom>
            <a:grpFill/>
            <a:ln w="6350" cap="flat">
              <a:noFill/>
              <a:prstDash val="solid"/>
              <a:miter/>
            </a:ln>
          </p:spPr>
          <p:txBody>
            <a:bodyPr rtlCol="0" anchor="ctr"/>
            <a:lstStyle/>
            <a:p>
              <a:endParaRPr lang="fr-FR"/>
            </a:p>
          </p:txBody>
        </p:sp>
        <p:sp>
          <p:nvSpPr>
            <p:cNvPr id="24" name="Forme libre 23">
              <a:extLst>
                <a:ext uri="{FF2B5EF4-FFF2-40B4-BE49-F238E27FC236}">
                  <a16:creationId xmlns:a16="http://schemas.microsoft.com/office/drawing/2014/main" id="{340B941B-9969-7624-6483-98619590CD8B}"/>
                </a:ext>
              </a:extLst>
            </p:cNvPr>
            <p:cNvSpPr/>
            <p:nvPr/>
          </p:nvSpPr>
          <p:spPr>
            <a:xfrm>
              <a:off x="1416851" y="6550012"/>
              <a:ext cx="107778" cy="104856"/>
            </a:xfrm>
            <a:custGeom>
              <a:avLst/>
              <a:gdLst>
                <a:gd name="connsiteX0" fmla="*/ 421640 w 843281"/>
                <a:gd name="connsiteY0" fmla="*/ 0 h 820420"/>
                <a:gd name="connsiteX1" fmla="*/ 0 w 843281"/>
                <a:gd name="connsiteY1" fmla="*/ 398145 h 820420"/>
                <a:gd name="connsiteX2" fmla="*/ 0 w 843281"/>
                <a:gd name="connsiteY2" fmla="*/ 820420 h 820420"/>
                <a:gd name="connsiteX3" fmla="*/ 187325 w 843281"/>
                <a:gd name="connsiteY3" fmla="*/ 820420 h 820420"/>
                <a:gd name="connsiteX4" fmla="*/ 187325 w 843281"/>
                <a:gd name="connsiteY4" fmla="*/ 401320 h 820420"/>
                <a:gd name="connsiteX5" fmla="*/ 421640 w 843281"/>
                <a:gd name="connsiteY5" fmla="*/ 142875 h 820420"/>
                <a:gd name="connsiteX6" fmla="*/ 655955 w 843281"/>
                <a:gd name="connsiteY6" fmla="*/ 401320 h 820420"/>
                <a:gd name="connsiteX7" fmla="*/ 655955 w 843281"/>
                <a:gd name="connsiteY7" fmla="*/ 820420 h 820420"/>
                <a:gd name="connsiteX8" fmla="*/ 843280 w 843281"/>
                <a:gd name="connsiteY8" fmla="*/ 820420 h 820420"/>
                <a:gd name="connsiteX9" fmla="*/ 843280 w 843281"/>
                <a:gd name="connsiteY9" fmla="*/ 398780 h 820420"/>
                <a:gd name="connsiteX10" fmla="*/ 421640 w 843281"/>
                <a:gd name="connsiteY10" fmla="*/ 0 h 8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1" h="820420">
                  <a:moveTo>
                    <a:pt x="421640" y="0"/>
                  </a:moveTo>
                  <a:cubicBezTo>
                    <a:pt x="212090" y="0"/>
                    <a:pt x="0" y="86360"/>
                    <a:pt x="0" y="398145"/>
                  </a:cubicBezTo>
                  <a:lnTo>
                    <a:pt x="0" y="820420"/>
                  </a:lnTo>
                  <a:lnTo>
                    <a:pt x="187325" y="820420"/>
                  </a:lnTo>
                  <a:lnTo>
                    <a:pt x="187325" y="401320"/>
                  </a:lnTo>
                  <a:cubicBezTo>
                    <a:pt x="187325" y="191135"/>
                    <a:pt x="322580" y="142875"/>
                    <a:pt x="421640" y="142875"/>
                  </a:cubicBezTo>
                  <a:cubicBezTo>
                    <a:pt x="520700" y="142875"/>
                    <a:pt x="655955" y="191770"/>
                    <a:pt x="655955" y="401320"/>
                  </a:cubicBezTo>
                  <a:lnTo>
                    <a:pt x="655955" y="820420"/>
                  </a:lnTo>
                  <a:lnTo>
                    <a:pt x="843280" y="820420"/>
                  </a:lnTo>
                  <a:lnTo>
                    <a:pt x="843280" y="398780"/>
                  </a:lnTo>
                  <a:cubicBezTo>
                    <a:pt x="843915" y="86995"/>
                    <a:pt x="631825" y="0"/>
                    <a:pt x="421640" y="0"/>
                  </a:cubicBezTo>
                </a:path>
              </a:pathLst>
            </a:custGeom>
            <a:grpFill/>
            <a:ln w="6350" cap="flat">
              <a:noFill/>
              <a:prstDash val="solid"/>
              <a:miter/>
            </a:ln>
          </p:spPr>
          <p:txBody>
            <a:bodyPr rtlCol="0" anchor="ctr"/>
            <a:lstStyle/>
            <a:p>
              <a:endParaRPr lang="fr-FR"/>
            </a:p>
          </p:txBody>
        </p:sp>
        <p:sp>
          <p:nvSpPr>
            <p:cNvPr id="25" name="Forme libre 24">
              <a:extLst>
                <a:ext uri="{FF2B5EF4-FFF2-40B4-BE49-F238E27FC236}">
                  <a16:creationId xmlns:a16="http://schemas.microsoft.com/office/drawing/2014/main" id="{4019D7C0-06B2-44D7-D0E9-7115C5A3D65F}"/>
                </a:ext>
              </a:extLst>
            </p:cNvPr>
            <p:cNvSpPr/>
            <p:nvPr/>
          </p:nvSpPr>
          <p:spPr>
            <a:xfrm>
              <a:off x="1301606" y="6552934"/>
              <a:ext cx="99581" cy="101935"/>
            </a:xfrm>
            <a:custGeom>
              <a:avLst/>
              <a:gdLst>
                <a:gd name="connsiteX0" fmla="*/ 0 w 779145"/>
                <a:gd name="connsiteY0" fmla="*/ 398780 h 797559"/>
                <a:gd name="connsiteX1" fmla="*/ 398145 w 779145"/>
                <a:gd name="connsiteY1" fmla="*/ 797560 h 797559"/>
                <a:gd name="connsiteX2" fmla="*/ 779145 w 779145"/>
                <a:gd name="connsiteY2" fmla="*/ 797560 h 797559"/>
                <a:gd name="connsiteX3" fmla="*/ 779145 w 779145"/>
                <a:gd name="connsiteY3" fmla="*/ 657860 h 797559"/>
                <a:gd name="connsiteX4" fmla="*/ 446405 w 779145"/>
                <a:gd name="connsiteY4" fmla="*/ 657860 h 797559"/>
                <a:gd name="connsiteX5" fmla="*/ 194945 w 779145"/>
                <a:gd name="connsiteY5" fmla="*/ 398780 h 797559"/>
                <a:gd name="connsiteX6" fmla="*/ 446405 w 779145"/>
                <a:gd name="connsiteY6" fmla="*/ 137795 h 797559"/>
                <a:gd name="connsiteX7" fmla="*/ 779145 w 779145"/>
                <a:gd name="connsiteY7" fmla="*/ 137795 h 797559"/>
                <a:gd name="connsiteX8" fmla="*/ 779145 w 779145"/>
                <a:gd name="connsiteY8" fmla="*/ 0 h 797559"/>
                <a:gd name="connsiteX9" fmla="*/ 398145 w 779145"/>
                <a:gd name="connsiteY9" fmla="*/ 0 h 797559"/>
                <a:gd name="connsiteX10" fmla="*/ 0 w 779145"/>
                <a:gd name="connsiteY10" fmla="*/ 398780 h 7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145" h="797559">
                  <a:moveTo>
                    <a:pt x="0" y="398780"/>
                  </a:moveTo>
                  <a:cubicBezTo>
                    <a:pt x="0" y="596900"/>
                    <a:pt x="86360" y="797560"/>
                    <a:pt x="398145" y="797560"/>
                  </a:cubicBezTo>
                  <a:lnTo>
                    <a:pt x="779145" y="797560"/>
                  </a:lnTo>
                  <a:lnTo>
                    <a:pt x="779145" y="657860"/>
                  </a:lnTo>
                  <a:lnTo>
                    <a:pt x="446405" y="657860"/>
                  </a:lnTo>
                  <a:cubicBezTo>
                    <a:pt x="236220" y="657860"/>
                    <a:pt x="194945" y="495935"/>
                    <a:pt x="194945" y="398780"/>
                  </a:cubicBezTo>
                  <a:cubicBezTo>
                    <a:pt x="194945" y="302260"/>
                    <a:pt x="236220" y="137795"/>
                    <a:pt x="446405" y="137795"/>
                  </a:cubicBezTo>
                  <a:lnTo>
                    <a:pt x="779145" y="137795"/>
                  </a:lnTo>
                  <a:lnTo>
                    <a:pt x="779145" y="0"/>
                  </a:lnTo>
                  <a:lnTo>
                    <a:pt x="398145" y="0"/>
                  </a:lnTo>
                  <a:cubicBezTo>
                    <a:pt x="86360" y="0"/>
                    <a:pt x="0" y="200660"/>
                    <a:pt x="0" y="398780"/>
                  </a:cubicBezTo>
                </a:path>
              </a:pathLst>
            </a:custGeom>
            <a:grpFill/>
            <a:ln w="6350" cap="flat">
              <a:noFill/>
              <a:prstDash val="solid"/>
              <a:miter/>
            </a:ln>
          </p:spPr>
          <p:txBody>
            <a:bodyPr rtlCol="0" anchor="ctr"/>
            <a:lstStyle/>
            <a:p>
              <a:endParaRPr lang="fr-FR"/>
            </a:p>
          </p:txBody>
        </p:sp>
        <p:sp>
          <p:nvSpPr>
            <p:cNvPr id="26" name="Forme libre 25">
              <a:extLst>
                <a:ext uri="{FF2B5EF4-FFF2-40B4-BE49-F238E27FC236}">
                  <a16:creationId xmlns:a16="http://schemas.microsoft.com/office/drawing/2014/main" id="{269B3DD8-22EE-BF70-3C19-34D4AB3A419E}"/>
                </a:ext>
              </a:extLst>
            </p:cNvPr>
            <p:cNvSpPr/>
            <p:nvPr/>
          </p:nvSpPr>
          <p:spPr>
            <a:xfrm>
              <a:off x="1538994" y="6550094"/>
              <a:ext cx="108914" cy="104856"/>
            </a:xfrm>
            <a:custGeom>
              <a:avLst/>
              <a:gdLst>
                <a:gd name="connsiteX0" fmla="*/ 652145 w 852169"/>
                <a:gd name="connsiteY0" fmla="*/ 365125 h 820419"/>
                <a:gd name="connsiteX1" fmla="*/ 200025 w 852169"/>
                <a:gd name="connsiteY1" fmla="*/ 365125 h 820419"/>
                <a:gd name="connsiteX2" fmla="*/ 424180 w 852169"/>
                <a:gd name="connsiteY2" fmla="*/ 121920 h 820419"/>
                <a:gd name="connsiteX3" fmla="*/ 652145 w 852169"/>
                <a:gd name="connsiteY3" fmla="*/ 365125 h 820419"/>
                <a:gd name="connsiteX4" fmla="*/ 199390 w 852169"/>
                <a:gd name="connsiteY4" fmla="*/ 485775 h 820419"/>
                <a:gd name="connsiteX5" fmla="*/ 852170 w 852169"/>
                <a:gd name="connsiteY5" fmla="*/ 485775 h 820419"/>
                <a:gd name="connsiteX6" fmla="*/ 852170 w 852169"/>
                <a:gd name="connsiteY6" fmla="*/ 426720 h 820419"/>
                <a:gd name="connsiteX7" fmla="*/ 407670 w 852169"/>
                <a:gd name="connsiteY7" fmla="*/ 0 h 820419"/>
                <a:gd name="connsiteX8" fmla="*/ 0 w 852169"/>
                <a:gd name="connsiteY8" fmla="*/ 410210 h 820419"/>
                <a:gd name="connsiteX9" fmla="*/ 0 w 852169"/>
                <a:gd name="connsiteY9" fmla="*/ 421640 h 820419"/>
                <a:gd name="connsiteX10" fmla="*/ 398145 w 852169"/>
                <a:gd name="connsiteY10" fmla="*/ 820420 h 820419"/>
                <a:gd name="connsiteX11" fmla="*/ 828675 w 852169"/>
                <a:gd name="connsiteY11" fmla="*/ 820420 h 820419"/>
                <a:gd name="connsiteX12" fmla="*/ 828675 w 852169"/>
                <a:gd name="connsiteY12" fmla="*/ 680720 h 820419"/>
                <a:gd name="connsiteX13" fmla="*/ 447040 w 852169"/>
                <a:gd name="connsiteY13" fmla="*/ 680720 h 820419"/>
                <a:gd name="connsiteX14" fmla="*/ 199390 w 852169"/>
                <a:gd name="connsiteY14" fmla="*/ 485775 h 82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169" h="820419">
                  <a:moveTo>
                    <a:pt x="652145" y="365125"/>
                  </a:moveTo>
                  <a:lnTo>
                    <a:pt x="200025" y="365125"/>
                  </a:lnTo>
                  <a:cubicBezTo>
                    <a:pt x="200025" y="297180"/>
                    <a:pt x="204470" y="121920"/>
                    <a:pt x="424180" y="121920"/>
                  </a:cubicBezTo>
                  <a:cubicBezTo>
                    <a:pt x="683895" y="121285"/>
                    <a:pt x="652145" y="365125"/>
                    <a:pt x="652145" y="365125"/>
                  </a:cubicBezTo>
                  <a:moveTo>
                    <a:pt x="199390" y="485775"/>
                  </a:moveTo>
                  <a:lnTo>
                    <a:pt x="852170" y="485775"/>
                  </a:lnTo>
                  <a:cubicBezTo>
                    <a:pt x="852170" y="463550"/>
                    <a:pt x="852170" y="426720"/>
                    <a:pt x="852170" y="426720"/>
                  </a:cubicBezTo>
                  <a:cubicBezTo>
                    <a:pt x="852170" y="71755"/>
                    <a:pt x="619125" y="0"/>
                    <a:pt x="407670" y="0"/>
                  </a:cubicBezTo>
                  <a:cubicBezTo>
                    <a:pt x="109855" y="0"/>
                    <a:pt x="0" y="212725"/>
                    <a:pt x="0" y="410210"/>
                  </a:cubicBezTo>
                  <a:lnTo>
                    <a:pt x="0" y="421640"/>
                  </a:lnTo>
                  <a:cubicBezTo>
                    <a:pt x="0" y="619760"/>
                    <a:pt x="86995" y="820420"/>
                    <a:pt x="398145" y="820420"/>
                  </a:cubicBezTo>
                  <a:lnTo>
                    <a:pt x="828675" y="820420"/>
                  </a:lnTo>
                  <a:lnTo>
                    <a:pt x="828675" y="680720"/>
                  </a:lnTo>
                  <a:lnTo>
                    <a:pt x="447040" y="680720"/>
                  </a:lnTo>
                  <a:cubicBezTo>
                    <a:pt x="271780" y="679450"/>
                    <a:pt x="213995" y="579120"/>
                    <a:pt x="199390" y="485775"/>
                  </a:cubicBezTo>
                </a:path>
              </a:pathLst>
            </a:custGeom>
            <a:grpFill/>
            <a:ln w="6350" cap="flat">
              <a:noFill/>
              <a:prstDash val="solid"/>
              <a:miter/>
            </a:ln>
          </p:spPr>
          <p:txBody>
            <a:bodyPr rtlCol="0" anchor="ctr"/>
            <a:lstStyle/>
            <a:p>
              <a:endParaRPr lang="fr-FR"/>
            </a:p>
          </p:txBody>
        </p:sp>
        <p:sp>
          <p:nvSpPr>
            <p:cNvPr id="27" name="Forme libre 26">
              <a:extLst>
                <a:ext uri="{FF2B5EF4-FFF2-40B4-BE49-F238E27FC236}">
                  <a16:creationId xmlns:a16="http://schemas.microsoft.com/office/drawing/2014/main" id="{8477FE9B-96AF-EA35-52B6-9265B12AE6CC}"/>
                </a:ext>
              </a:extLst>
            </p:cNvPr>
            <p:cNvSpPr/>
            <p:nvPr/>
          </p:nvSpPr>
          <p:spPr>
            <a:xfrm>
              <a:off x="1662192" y="6552934"/>
              <a:ext cx="102259" cy="101366"/>
            </a:xfrm>
            <a:custGeom>
              <a:avLst/>
              <a:gdLst>
                <a:gd name="connsiteX0" fmla="*/ 472440 w 800100"/>
                <a:gd name="connsiteY0" fmla="*/ 336550 h 793114"/>
                <a:gd name="connsiteX1" fmla="*/ 367030 w 800100"/>
                <a:gd name="connsiteY1" fmla="*/ 336550 h 793114"/>
                <a:gd name="connsiteX2" fmla="*/ 207010 w 800100"/>
                <a:gd name="connsiteY2" fmla="*/ 234950 h 793114"/>
                <a:gd name="connsiteX3" fmla="*/ 355600 w 800100"/>
                <a:gd name="connsiteY3" fmla="*/ 137795 h 793114"/>
                <a:gd name="connsiteX4" fmla="*/ 769620 w 800100"/>
                <a:gd name="connsiteY4" fmla="*/ 137795 h 793114"/>
                <a:gd name="connsiteX5" fmla="*/ 769620 w 800100"/>
                <a:gd name="connsiteY5" fmla="*/ 0 h 793114"/>
                <a:gd name="connsiteX6" fmla="*/ 357505 w 800100"/>
                <a:gd name="connsiteY6" fmla="*/ 0 h 793114"/>
                <a:gd name="connsiteX7" fmla="*/ 0 w 800100"/>
                <a:gd name="connsiteY7" fmla="*/ 234315 h 793114"/>
                <a:gd name="connsiteX8" fmla="*/ 327660 w 800100"/>
                <a:gd name="connsiteY8" fmla="*/ 456565 h 793114"/>
                <a:gd name="connsiteX9" fmla="*/ 433070 w 800100"/>
                <a:gd name="connsiteY9" fmla="*/ 456565 h 793114"/>
                <a:gd name="connsiteX10" fmla="*/ 593090 w 800100"/>
                <a:gd name="connsiteY10" fmla="*/ 558165 h 793114"/>
                <a:gd name="connsiteX11" fmla="*/ 444500 w 800100"/>
                <a:gd name="connsiteY11" fmla="*/ 655320 h 793114"/>
                <a:gd name="connsiteX12" fmla="*/ 30480 w 800100"/>
                <a:gd name="connsiteY12" fmla="*/ 655320 h 793114"/>
                <a:gd name="connsiteX13" fmla="*/ 30480 w 800100"/>
                <a:gd name="connsiteY13" fmla="*/ 793115 h 793114"/>
                <a:gd name="connsiteX14" fmla="*/ 442595 w 800100"/>
                <a:gd name="connsiteY14" fmla="*/ 793115 h 793114"/>
                <a:gd name="connsiteX15" fmla="*/ 800100 w 800100"/>
                <a:gd name="connsiteY15" fmla="*/ 558800 h 793114"/>
                <a:gd name="connsiteX16" fmla="*/ 472440 w 800100"/>
                <a:gd name="connsiteY16" fmla="*/ 336550 h 7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0100" h="793114">
                  <a:moveTo>
                    <a:pt x="472440" y="336550"/>
                  </a:moveTo>
                  <a:lnTo>
                    <a:pt x="367030" y="336550"/>
                  </a:lnTo>
                  <a:cubicBezTo>
                    <a:pt x="268605" y="336550"/>
                    <a:pt x="207010" y="305435"/>
                    <a:pt x="207010" y="234950"/>
                  </a:cubicBezTo>
                  <a:cubicBezTo>
                    <a:pt x="207010" y="166370"/>
                    <a:pt x="255270" y="139065"/>
                    <a:pt x="355600" y="137795"/>
                  </a:cubicBezTo>
                  <a:lnTo>
                    <a:pt x="769620" y="137795"/>
                  </a:lnTo>
                  <a:lnTo>
                    <a:pt x="769620" y="0"/>
                  </a:lnTo>
                  <a:lnTo>
                    <a:pt x="357505" y="0"/>
                  </a:lnTo>
                  <a:cubicBezTo>
                    <a:pt x="189865" y="0"/>
                    <a:pt x="0" y="27940"/>
                    <a:pt x="0" y="234315"/>
                  </a:cubicBezTo>
                  <a:cubicBezTo>
                    <a:pt x="0" y="459740"/>
                    <a:pt x="252730" y="456565"/>
                    <a:pt x="327660" y="456565"/>
                  </a:cubicBezTo>
                  <a:lnTo>
                    <a:pt x="433070" y="456565"/>
                  </a:lnTo>
                  <a:cubicBezTo>
                    <a:pt x="532130" y="456565"/>
                    <a:pt x="593090" y="487680"/>
                    <a:pt x="593090" y="558165"/>
                  </a:cubicBezTo>
                  <a:cubicBezTo>
                    <a:pt x="593090" y="626110"/>
                    <a:pt x="544830" y="654050"/>
                    <a:pt x="444500" y="655320"/>
                  </a:cubicBezTo>
                  <a:lnTo>
                    <a:pt x="30480" y="655320"/>
                  </a:lnTo>
                  <a:lnTo>
                    <a:pt x="30480" y="793115"/>
                  </a:lnTo>
                  <a:lnTo>
                    <a:pt x="442595" y="793115"/>
                  </a:lnTo>
                  <a:cubicBezTo>
                    <a:pt x="610235" y="793115"/>
                    <a:pt x="800100" y="765175"/>
                    <a:pt x="800100" y="558800"/>
                  </a:cubicBezTo>
                  <a:cubicBezTo>
                    <a:pt x="799465" y="332740"/>
                    <a:pt x="546735" y="336550"/>
                    <a:pt x="472440" y="336550"/>
                  </a:cubicBezTo>
                </a:path>
              </a:pathLst>
            </a:custGeom>
            <a:grpFill/>
            <a:ln w="6350" cap="flat">
              <a:noFill/>
              <a:prstDash val="solid"/>
              <a:miter/>
            </a:ln>
          </p:spPr>
          <p:txBody>
            <a:bodyPr rtlCol="0" anchor="ctr"/>
            <a:lstStyle/>
            <a:p>
              <a:endParaRPr lang="fr-FR"/>
            </a:p>
          </p:txBody>
        </p:sp>
      </p:grpSp>
      <p:sp>
        <p:nvSpPr>
          <p:cNvPr id="4" name="Espace réservé du pied de page 4">
            <a:extLst>
              <a:ext uri="{FF2B5EF4-FFF2-40B4-BE49-F238E27FC236}">
                <a16:creationId xmlns:a16="http://schemas.microsoft.com/office/drawing/2014/main" id="{BFF319D9-2316-735A-8D1A-1D4CEF710D34}"/>
              </a:ext>
            </a:extLst>
          </p:cNvPr>
          <p:cNvSpPr>
            <a:spLocks noGrp="1"/>
          </p:cNvSpPr>
          <p:nvPr>
            <p:ph type="ftr" sz="quarter" idx="3"/>
          </p:nvPr>
        </p:nvSpPr>
        <p:spPr>
          <a:xfrm>
            <a:off x="6096000" y="6319202"/>
            <a:ext cx="5572539" cy="365125"/>
          </a:xfrm>
          <a:prstGeom prst="rect">
            <a:avLst/>
          </a:prstGeom>
        </p:spPr>
        <p:txBody>
          <a:bodyPr vert="horz" lIns="91440" tIns="45720" rIns="91440" bIns="45720" rtlCol="0" anchor="ctr"/>
          <a:lstStyle>
            <a:lvl1pPr algn="l">
              <a:defRPr sz="900" b="0" i="0">
                <a:solidFill>
                  <a:schemeClr val="tx1">
                    <a:lumMod val="65000"/>
                    <a:lumOff val="35000"/>
                  </a:schemeClr>
                </a:solidFill>
                <a:latin typeface="CNES Sans Light" pitchFamily="2" charset="77"/>
              </a:defRPr>
            </a:lvl1pPr>
          </a:lstStyle>
          <a:p>
            <a:endParaRPr lang="fr-FR" dirty="0"/>
          </a:p>
        </p:txBody>
      </p:sp>
      <p:sp>
        <p:nvSpPr>
          <p:cNvPr id="2" name="Titre 1">
            <a:extLst>
              <a:ext uri="{FF2B5EF4-FFF2-40B4-BE49-F238E27FC236}">
                <a16:creationId xmlns:a16="http://schemas.microsoft.com/office/drawing/2014/main" id="{90C51472-1E40-E431-F583-2DD3C3C03114}"/>
              </a:ext>
            </a:extLst>
          </p:cNvPr>
          <p:cNvSpPr>
            <a:spLocks noGrp="1"/>
          </p:cNvSpPr>
          <p:nvPr>
            <p:ph type="title" hasCustomPrompt="1"/>
          </p:nvPr>
        </p:nvSpPr>
        <p:spPr>
          <a:xfrm>
            <a:off x="365124" y="364930"/>
            <a:ext cx="9236076" cy="1298460"/>
          </a:xfrm>
        </p:spPr>
        <p:txBody>
          <a:bodyPr anchor="t">
            <a:normAutofit/>
          </a:bodyPr>
          <a:lstStyle>
            <a:lvl1pPr algn="l">
              <a:defRPr sz="2800" cap="all" baseline="0">
                <a:solidFill>
                  <a:schemeClr val="tx1"/>
                </a:solidFill>
                <a:latin typeface="CNES Poster" pitchFamily="2" charset="77"/>
              </a:defRPr>
            </a:lvl1pPr>
          </a:lstStyle>
          <a:p>
            <a:r>
              <a:rPr lang="fr-FR" dirty="0"/>
              <a:t>MODIFIEZ LE STYLE DU TITRE</a:t>
            </a:r>
          </a:p>
        </p:txBody>
      </p:sp>
      <p:cxnSp>
        <p:nvCxnSpPr>
          <p:cNvPr id="5" name="Connecteur droit 4">
            <a:extLst>
              <a:ext uri="{FF2B5EF4-FFF2-40B4-BE49-F238E27FC236}">
                <a16:creationId xmlns:a16="http://schemas.microsoft.com/office/drawing/2014/main" id="{B9D7D508-7E6A-1DA6-7A08-6B98F24F1494}"/>
              </a:ext>
            </a:extLst>
          </p:cNvPr>
          <p:cNvCxnSpPr/>
          <p:nvPr userDrawn="1"/>
        </p:nvCxnSpPr>
        <p:spPr>
          <a:xfrm>
            <a:off x="0" y="6149975"/>
            <a:ext cx="12192000" cy="0"/>
          </a:xfrm>
          <a:prstGeom prst="line">
            <a:avLst/>
          </a:prstGeom>
          <a:ln w="12700">
            <a:gradFill flip="none" rotWithShape="1">
              <a:gsLst>
                <a:gs pos="100000">
                  <a:schemeClr val="accent4"/>
                </a:gs>
                <a:gs pos="45000">
                  <a:schemeClr val="accent2"/>
                </a:gs>
                <a:gs pos="75000">
                  <a:schemeClr val="accent3"/>
                </a:gs>
                <a:gs pos="14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Espace réservé du texte 14">
            <a:extLst>
              <a:ext uri="{FF2B5EF4-FFF2-40B4-BE49-F238E27FC236}">
                <a16:creationId xmlns:a16="http://schemas.microsoft.com/office/drawing/2014/main" id="{228E83B4-87CC-661D-5652-413AACF2ACF1}"/>
              </a:ext>
            </a:extLst>
          </p:cNvPr>
          <p:cNvSpPr>
            <a:spLocks noGrp="1"/>
          </p:cNvSpPr>
          <p:nvPr>
            <p:ph type="body" sz="quarter" idx="23" hasCustomPrompt="1"/>
          </p:nvPr>
        </p:nvSpPr>
        <p:spPr>
          <a:xfrm>
            <a:off x="9629521" y="346074"/>
            <a:ext cx="2018959" cy="666937"/>
          </a:xfrm>
        </p:spPr>
        <p:txBody>
          <a:bodyPr/>
          <a:lstStyle>
            <a:lvl1pPr algn="r">
              <a:defRPr cap="all" baseline="0">
                <a:solidFill>
                  <a:schemeClr val="accent3"/>
                </a:solidFill>
              </a:defRPr>
            </a:lvl1pPr>
          </a:lstStyle>
          <a:p>
            <a:pPr lvl="0"/>
            <a:r>
              <a:rPr lang="fr-FR" dirty="0"/>
              <a:t>RAPPEL DE LA PARTIE</a:t>
            </a:r>
          </a:p>
        </p:txBody>
      </p:sp>
    </p:spTree>
    <p:extLst>
      <p:ext uri="{BB962C8B-B14F-4D97-AF65-F5344CB8AC3E}">
        <p14:creationId xmlns:p14="http://schemas.microsoft.com/office/powerpoint/2010/main" val="852430330"/>
      </p:ext>
    </p:extLst>
  </p:cSld>
  <p:clrMapOvr>
    <a:masterClrMapping/>
  </p:clrMapOvr>
  <p:extLst>
    <p:ext uri="{DCECCB84-F9BA-43D5-87BE-67443E8EF086}">
      <p15:sldGuideLst xmlns:p15="http://schemas.microsoft.com/office/powerpoint/2012/main">
        <p15:guide id="1" orient="horz" pos="3874">
          <p15:clr>
            <a:srgbClr val="FBAE40"/>
          </p15:clr>
        </p15:guide>
        <p15:guide id="2" orient="horz" pos="3775">
          <p15:clr>
            <a:srgbClr val="FBAE40"/>
          </p15:clr>
        </p15:guide>
        <p15:guide id="3"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BABC472-1A75-1EB1-9EE9-52F93E2E9623}"/>
              </a:ext>
            </a:extLst>
          </p:cNvPr>
          <p:cNvSpPr>
            <a:spLocks noGrp="1"/>
          </p:cNvSpPr>
          <p:nvPr>
            <p:ph type="title"/>
          </p:nvPr>
        </p:nvSpPr>
        <p:spPr>
          <a:xfrm>
            <a:off x="365127" y="365125"/>
            <a:ext cx="11290208" cy="1325563"/>
          </a:xfrm>
          <a:prstGeom prst="rect">
            <a:avLst/>
          </a:prstGeom>
        </p:spPr>
        <p:txBody>
          <a:bodyPr vert="horz" lIns="91440" tIns="45720" rIns="91440" bIns="45720" rtlCol="0" anchor="t">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1F4E0CCB-AD10-9591-8553-023586346A89}"/>
              </a:ext>
            </a:extLst>
          </p:cNvPr>
          <p:cNvSpPr>
            <a:spLocks noGrp="1"/>
          </p:cNvSpPr>
          <p:nvPr>
            <p:ph type="body" idx="1"/>
          </p:nvPr>
        </p:nvSpPr>
        <p:spPr>
          <a:xfrm>
            <a:off x="365126" y="1825625"/>
            <a:ext cx="11290209" cy="4165599"/>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numéro de diapositive 5">
            <a:extLst>
              <a:ext uri="{FF2B5EF4-FFF2-40B4-BE49-F238E27FC236}">
                <a16:creationId xmlns:a16="http://schemas.microsoft.com/office/drawing/2014/main" id="{DDFA3585-C39F-3054-84F0-B1EE62B19D89}"/>
              </a:ext>
            </a:extLst>
          </p:cNvPr>
          <p:cNvSpPr>
            <a:spLocks noGrp="1"/>
          </p:cNvSpPr>
          <p:nvPr>
            <p:ph type="sldNum" sz="quarter" idx="4"/>
          </p:nvPr>
        </p:nvSpPr>
        <p:spPr>
          <a:xfrm>
            <a:off x="11835420" y="6319201"/>
            <a:ext cx="365127" cy="365125"/>
          </a:xfrm>
          <a:prstGeom prst="rect">
            <a:avLst/>
          </a:prstGeom>
        </p:spPr>
        <p:txBody>
          <a:bodyPr vert="horz" lIns="91440" tIns="45720" rIns="91440" bIns="45720" rtlCol="0" anchor="ctr"/>
          <a:lstStyle>
            <a:lvl1pPr algn="ctr">
              <a:defRPr sz="800" b="0" i="0">
                <a:solidFill>
                  <a:schemeClr val="tx1">
                    <a:lumMod val="65000"/>
                    <a:lumOff val="35000"/>
                  </a:schemeClr>
                </a:solidFill>
                <a:latin typeface="CNES Sans Light" pitchFamily="2" charset="77"/>
              </a:defRPr>
            </a:lvl1pPr>
          </a:lstStyle>
          <a:p>
            <a:fld id="{6E739F3C-2768-A14F-A11C-037BCBCB7D23}" type="slidenum">
              <a:rPr lang="fr-FR" smtClean="0"/>
              <a:pPr/>
              <a:t>‹N°›</a:t>
            </a:fld>
            <a:endParaRPr lang="fr-FR" dirty="0"/>
          </a:p>
        </p:txBody>
      </p:sp>
      <p:sp>
        <p:nvSpPr>
          <p:cNvPr id="4" name="Espace réservé du pied de page 4">
            <a:extLst>
              <a:ext uri="{FF2B5EF4-FFF2-40B4-BE49-F238E27FC236}">
                <a16:creationId xmlns:a16="http://schemas.microsoft.com/office/drawing/2014/main" id="{0F5C4DE5-1CD0-8E3C-2CFE-D8F39EBC64C7}"/>
              </a:ext>
            </a:extLst>
          </p:cNvPr>
          <p:cNvSpPr>
            <a:spLocks noGrp="1"/>
          </p:cNvSpPr>
          <p:nvPr>
            <p:ph type="ftr" sz="quarter" idx="3"/>
          </p:nvPr>
        </p:nvSpPr>
        <p:spPr>
          <a:xfrm>
            <a:off x="6096000" y="6319202"/>
            <a:ext cx="5572539" cy="365125"/>
          </a:xfrm>
          <a:prstGeom prst="rect">
            <a:avLst/>
          </a:prstGeom>
        </p:spPr>
        <p:txBody>
          <a:bodyPr vert="horz" lIns="91440" tIns="45720" rIns="91440" bIns="45720" rtlCol="0" anchor="ctr"/>
          <a:lstStyle>
            <a:lvl1pPr algn="l">
              <a:defRPr sz="900" b="0" i="0">
                <a:solidFill>
                  <a:schemeClr val="tx1">
                    <a:lumMod val="65000"/>
                    <a:lumOff val="35000"/>
                  </a:schemeClr>
                </a:solidFill>
                <a:latin typeface="CNES Sans Light" pitchFamily="2" charset="77"/>
              </a:defRPr>
            </a:lvl1pPr>
          </a:lstStyle>
          <a:p>
            <a:endParaRPr lang="fr-FR" dirty="0"/>
          </a:p>
        </p:txBody>
      </p:sp>
    </p:spTree>
    <p:extLst>
      <p:ext uri="{BB962C8B-B14F-4D97-AF65-F5344CB8AC3E}">
        <p14:creationId xmlns:p14="http://schemas.microsoft.com/office/powerpoint/2010/main" val="1598780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914400" rtl="0" eaLnBrk="1" latinLnBrk="0" hangingPunct="1">
        <a:lnSpc>
          <a:spcPct val="90000"/>
        </a:lnSpc>
        <a:spcBef>
          <a:spcPct val="0"/>
        </a:spcBef>
        <a:buNone/>
        <a:defRPr sz="2800" b="0" i="0" kern="1200" cap="all" baseline="0">
          <a:solidFill>
            <a:schemeClr val="tx1"/>
          </a:solidFill>
          <a:latin typeface="CNES Poster"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CNES Sans Light" pitchFamily="2" charset="77"/>
          <a:ea typeface="+mn-ea"/>
          <a:cs typeface="+mn-cs"/>
        </a:defRPr>
      </a:lvl1pPr>
      <a:lvl2pPr marL="295275" indent="-285750" algn="l" defTabSz="914400" rtl="0" eaLnBrk="1" latinLnBrk="0" hangingPunct="1">
        <a:lnSpc>
          <a:spcPct val="90000"/>
        </a:lnSpc>
        <a:spcBef>
          <a:spcPts val="500"/>
        </a:spcBef>
        <a:buClr>
          <a:schemeClr val="accent3"/>
        </a:buClr>
        <a:buSzPct val="130000"/>
        <a:buFont typeface="Arial" panose="020B0604020202020204" pitchFamily="34" charset="0"/>
        <a:buChar char="•"/>
        <a:tabLst/>
        <a:defRPr sz="1400" b="0" i="0" kern="1200">
          <a:solidFill>
            <a:schemeClr val="tx1"/>
          </a:solidFill>
          <a:latin typeface="CNES Sans Light" pitchFamily="2" charset="77"/>
          <a:ea typeface="+mn-ea"/>
          <a:cs typeface="+mn-cs"/>
        </a:defRPr>
      </a:lvl2pPr>
      <a:lvl3pPr marL="585788" indent="-317500" algn="l" defTabSz="914400" rtl="0" eaLnBrk="1" latinLnBrk="0" hangingPunct="1">
        <a:lnSpc>
          <a:spcPct val="90000"/>
        </a:lnSpc>
        <a:spcBef>
          <a:spcPts val="500"/>
        </a:spcBef>
        <a:buClr>
          <a:schemeClr val="bg2"/>
        </a:buClr>
        <a:buFont typeface="Arial" panose="020B0604020202020204" pitchFamily="34" charset="0"/>
        <a:buChar char="•"/>
        <a:tabLst/>
        <a:defRPr sz="1400" b="0" i="0" kern="1200">
          <a:solidFill>
            <a:schemeClr val="tx1"/>
          </a:solidFill>
          <a:latin typeface="CNES Sans Light" pitchFamily="2" charset="77"/>
          <a:ea typeface="+mn-ea"/>
          <a:cs typeface="+mn-cs"/>
        </a:defRPr>
      </a:lvl3pPr>
      <a:lvl4pPr marL="893763" indent="-317500" algn="l" defTabSz="914400" rtl="0" eaLnBrk="1" latinLnBrk="0" hangingPunct="1">
        <a:lnSpc>
          <a:spcPct val="90000"/>
        </a:lnSpc>
        <a:spcBef>
          <a:spcPts val="500"/>
        </a:spcBef>
        <a:buClr>
          <a:schemeClr val="accent5"/>
        </a:buClr>
        <a:buSzPct val="80000"/>
        <a:buFont typeface="Arial" panose="020B0604020202020204" pitchFamily="34" charset="0"/>
        <a:buChar char="•"/>
        <a:tabLst/>
        <a:defRPr sz="1400" b="0" i="0" kern="1200">
          <a:solidFill>
            <a:schemeClr val="tx1"/>
          </a:solidFill>
          <a:latin typeface="CNES Sans Light" pitchFamily="2" charset="77"/>
          <a:ea typeface="+mn-ea"/>
          <a:cs typeface="+mn-cs"/>
        </a:defRPr>
      </a:lvl4pPr>
      <a:lvl5pPr marL="9525" indent="0" algn="l" defTabSz="914400" rtl="0" eaLnBrk="1" latinLnBrk="0" hangingPunct="1">
        <a:lnSpc>
          <a:spcPct val="90000"/>
        </a:lnSpc>
        <a:spcBef>
          <a:spcPts val="500"/>
        </a:spcBef>
        <a:buFont typeface="Arial" panose="020B0604020202020204" pitchFamily="34" charset="0"/>
        <a:buNone/>
        <a:tabLst/>
        <a:defRPr sz="1400" b="0" i="0" kern="1200">
          <a:solidFill>
            <a:schemeClr val="bg1"/>
          </a:solidFill>
          <a:latin typeface="CNES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876">
          <p15:clr>
            <a:srgbClr val="F26B43"/>
          </p15:clr>
        </p15:guide>
        <p15:guide id="4" orient="horz" pos="3774">
          <p15:clr>
            <a:srgbClr val="F26B43"/>
          </p15:clr>
        </p15:guide>
        <p15:guide id="5" pos="218">
          <p15:clr>
            <a:srgbClr val="F26B43"/>
          </p15:clr>
        </p15:guide>
        <p15:guide id="6" pos="7348">
          <p15:clr>
            <a:srgbClr val="F26B43"/>
          </p15:clr>
        </p15:guide>
        <p15:guide id="7" orient="horz" pos="1068">
          <p15:clr>
            <a:srgbClr val="F26B43"/>
          </p15:clr>
        </p15:guide>
        <p15:guide id="8" orient="horz" pos="1138">
          <p15:clr>
            <a:srgbClr val="F26B43"/>
          </p15:clr>
        </p15:guide>
        <p15:guide id="9" orient="horz" pos="21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https://hydroweb.next.theia-land.fr/"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75EECAB2-2E4B-DA09-957F-40E95F7BDB6E}"/>
              </a:ext>
            </a:extLst>
          </p:cNvPr>
          <p:cNvSpPr>
            <a:spLocks noGrp="1"/>
          </p:cNvSpPr>
          <p:nvPr>
            <p:ph type="title"/>
          </p:nvPr>
        </p:nvSpPr>
        <p:spPr>
          <a:xfrm>
            <a:off x="0" y="78791"/>
            <a:ext cx="11951284" cy="1298460"/>
          </a:xfrm>
        </p:spPr>
        <p:txBody>
          <a:bodyPr>
            <a:normAutofit/>
          </a:bodyPr>
          <a:lstStyle/>
          <a:p>
            <a:r>
              <a:rPr lang="fr-FR" sz="2400" cap="none" dirty="0">
                <a:solidFill>
                  <a:srgbClr val="002060"/>
                </a:solidFill>
              </a:rPr>
              <a:t>OECS : </a:t>
            </a:r>
            <a:r>
              <a:rPr lang="fr-FR" sz="2400" cap="none" dirty="0">
                <a:solidFill>
                  <a:srgbClr val="002060"/>
                </a:solidFill>
                <a:latin typeface="CNES Condensed" panose="00000500000000000000" pitchFamily="50" charset="0"/>
              </a:rPr>
              <a:t>Observation des Eaux continentales par des </a:t>
            </a:r>
            <a:r>
              <a:rPr lang="fr-FR" sz="2400" b="1" cap="none" dirty="0">
                <a:solidFill>
                  <a:srgbClr val="002060"/>
                </a:solidFill>
                <a:latin typeface="CNES Condensed" panose="00000500000000000000" pitchFamily="50" charset="0"/>
              </a:rPr>
              <a:t>Citoyens</a:t>
            </a:r>
            <a:r>
              <a:rPr lang="fr-FR" sz="2400" cap="none" dirty="0">
                <a:solidFill>
                  <a:srgbClr val="002060"/>
                </a:solidFill>
                <a:latin typeface="CNES Condensed" panose="00000500000000000000" pitchFamily="50" charset="0"/>
              </a:rPr>
              <a:t> et des </a:t>
            </a:r>
            <a:r>
              <a:rPr lang="fr-FR" sz="2400" b="1" cap="none" dirty="0">
                <a:solidFill>
                  <a:srgbClr val="002060"/>
                </a:solidFill>
                <a:latin typeface="CNES Condensed" panose="00000500000000000000" pitchFamily="50" charset="0"/>
              </a:rPr>
              <a:t>Satellites</a:t>
            </a:r>
            <a:r>
              <a:rPr lang="fr-FR" sz="2400" cap="none" dirty="0">
                <a:solidFill>
                  <a:srgbClr val="002060"/>
                </a:solidFill>
                <a:latin typeface="CNES Condensed" panose="00000500000000000000" pitchFamily="50" charset="0"/>
              </a:rPr>
              <a:t>. Une déclinaison Nationale du projet LOCSS porté par nos collègues Américains. Un réseau d’observation des hauteurs d’eau sur des rivières et des lacs en France. </a:t>
            </a:r>
          </a:p>
        </p:txBody>
      </p:sp>
      <p:pic>
        <p:nvPicPr>
          <p:cNvPr id="3" name="Imag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63" y="1219200"/>
            <a:ext cx="6506547" cy="4834675"/>
          </a:xfrm>
          <a:prstGeom prst="rect">
            <a:avLst/>
          </a:prstGeom>
        </p:spPr>
      </p:pic>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6547" y="1568772"/>
            <a:ext cx="5106955" cy="4485103"/>
          </a:xfrm>
          <a:prstGeom prst="rect">
            <a:avLst/>
          </a:prstGeom>
        </p:spPr>
      </p:pic>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77700" y="6194367"/>
            <a:ext cx="1414300" cy="663633"/>
          </a:xfrm>
          <a:prstGeom prst="rect">
            <a:avLst/>
          </a:prstGeom>
        </p:spPr>
      </p:pic>
    </p:spTree>
    <p:extLst>
      <p:ext uri="{BB962C8B-B14F-4D97-AF65-F5344CB8AC3E}">
        <p14:creationId xmlns:p14="http://schemas.microsoft.com/office/powerpoint/2010/main" val="56883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75EECAB2-2E4B-DA09-957F-40E95F7BDB6E}"/>
              </a:ext>
            </a:extLst>
          </p:cNvPr>
          <p:cNvSpPr>
            <a:spLocks noGrp="1"/>
          </p:cNvSpPr>
          <p:nvPr>
            <p:ph type="title"/>
          </p:nvPr>
        </p:nvSpPr>
        <p:spPr>
          <a:xfrm>
            <a:off x="0" y="78791"/>
            <a:ext cx="11951284" cy="1298460"/>
          </a:xfrm>
        </p:spPr>
        <p:txBody>
          <a:bodyPr>
            <a:normAutofit/>
          </a:bodyPr>
          <a:lstStyle/>
          <a:p>
            <a:r>
              <a:rPr lang="fr-FR" sz="2400" cap="none" dirty="0">
                <a:solidFill>
                  <a:srgbClr val="002060"/>
                </a:solidFill>
                <a:latin typeface="CNES Condensed" panose="00000500000000000000" pitchFamily="50" charset="0"/>
              </a:rPr>
              <a:t>Des satellites au service du territoire … Observation des surfaces d’eau, d’étendue de neige, de la qualité des eaux, de l’humidité des sols, de la couverture végétale, des indices de sécheresse, de la dynamique océanique sur le littoral, </a:t>
            </a:r>
            <a:r>
              <a:rPr lang="fr-FR" sz="2400" cap="none" dirty="0" err="1">
                <a:solidFill>
                  <a:srgbClr val="002060"/>
                </a:solidFill>
                <a:latin typeface="CNES Condensed" panose="00000500000000000000" pitchFamily="50" charset="0"/>
              </a:rPr>
              <a:t>etc</a:t>
            </a:r>
            <a:r>
              <a:rPr lang="fr-FR" sz="2400" cap="none" dirty="0">
                <a:solidFill>
                  <a:srgbClr val="002060"/>
                </a:solidFill>
                <a:latin typeface="CNES Condensed" panose="00000500000000000000" pitchFamily="50" charset="0"/>
              </a:rPr>
              <a:t> … Des produits disponibles au sein d’un catalogue en libre consultation </a:t>
            </a:r>
            <a:r>
              <a:rPr lang="fr-FR" sz="2400" cap="none" dirty="0">
                <a:solidFill>
                  <a:srgbClr val="002060"/>
                </a:solidFill>
                <a:latin typeface="CNES Condensed" panose="00000500000000000000" pitchFamily="50" charset="0"/>
                <a:hlinkClick r:id="rId2"/>
              </a:rPr>
              <a:t>https://hydroweb.next.theia-land.fr/</a:t>
            </a:r>
            <a:r>
              <a:rPr lang="fr-FR" sz="2400" cap="none" dirty="0">
                <a:solidFill>
                  <a:srgbClr val="002060"/>
                </a:solidFill>
                <a:latin typeface="CNES Condensed" panose="00000500000000000000" pitchFamily="50" charset="0"/>
              </a:rPr>
              <a:t> </a:t>
            </a: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77700" y="6194367"/>
            <a:ext cx="1414300" cy="663633"/>
          </a:xfrm>
          <a:prstGeom prst="rect">
            <a:avLst/>
          </a:prstGeom>
        </p:spPr>
      </p:pic>
      <p:pic>
        <p:nvPicPr>
          <p:cNvPr id="9" name="Image 8" descr="Capture d’écra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405" y="3567513"/>
            <a:ext cx="4719121" cy="2519847"/>
          </a:xfrm>
          <a:prstGeom prst="rect">
            <a:avLst/>
          </a:prstGeom>
        </p:spPr>
      </p:pic>
      <p:pic>
        <p:nvPicPr>
          <p:cNvPr id="2" name="Imag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626" y="1173698"/>
            <a:ext cx="4217436" cy="2367572"/>
          </a:xfrm>
          <a:prstGeom prst="rect">
            <a:avLst/>
          </a:prstGeom>
        </p:spPr>
      </p:pic>
      <p:pic>
        <p:nvPicPr>
          <p:cNvPr id="5" name="Imag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60687" y="1173698"/>
            <a:ext cx="6044616" cy="2367572"/>
          </a:xfrm>
          <a:prstGeom prst="rect">
            <a:avLst/>
          </a:prstGeom>
        </p:spPr>
      </p:pic>
      <p:grpSp>
        <p:nvGrpSpPr>
          <p:cNvPr id="17" name="Groupe 16"/>
          <p:cNvGrpSpPr/>
          <p:nvPr/>
        </p:nvGrpSpPr>
        <p:grpSpPr>
          <a:xfrm>
            <a:off x="5881741" y="3567513"/>
            <a:ext cx="5473338" cy="2653097"/>
            <a:chOff x="5881741" y="3567513"/>
            <a:chExt cx="5473338" cy="2653097"/>
          </a:xfrm>
        </p:grpSpPr>
        <p:pic>
          <p:nvPicPr>
            <p:cNvPr id="4" name="Image 3"/>
            <p:cNvPicPr>
              <a:picLocks noChangeAspect="1"/>
            </p:cNvPicPr>
            <p:nvPr/>
          </p:nvPicPr>
          <p:blipFill>
            <a:blip r:embed="rId7"/>
            <a:stretch>
              <a:fillRect/>
            </a:stretch>
          </p:blipFill>
          <p:spPr>
            <a:xfrm>
              <a:off x="5881741" y="3567513"/>
              <a:ext cx="5318449" cy="2653097"/>
            </a:xfrm>
            <a:prstGeom prst="rect">
              <a:avLst/>
            </a:prstGeom>
          </p:spPr>
        </p:pic>
        <p:pic>
          <p:nvPicPr>
            <p:cNvPr id="16" name="Imag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40964" y="3596641"/>
              <a:ext cx="2814115" cy="2544224"/>
            </a:xfrm>
            <a:prstGeom prst="rect">
              <a:avLst/>
            </a:prstGeom>
          </p:spPr>
        </p:pic>
      </p:grpSp>
    </p:spTree>
    <p:extLst>
      <p:ext uri="{BB962C8B-B14F-4D97-AF65-F5344CB8AC3E}">
        <p14:creationId xmlns:p14="http://schemas.microsoft.com/office/powerpoint/2010/main" val="2610646936"/>
      </p:ext>
    </p:extLst>
  </p:cSld>
  <p:clrMapOvr>
    <a:masterClrMapping/>
  </p:clrMapOvr>
</p:sld>
</file>

<file path=ppt/theme/theme1.xml><?xml version="1.0" encoding="utf-8"?>
<a:theme xmlns:a="http://schemas.openxmlformats.org/drawingml/2006/main" name="MASQUE CLAIR / PRINT">
  <a:themeElements>
    <a:clrScheme name="CNES 2">
      <a:dk1>
        <a:srgbClr val="000000"/>
      </a:dk1>
      <a:lt1>
        <a:srgbClr val="FFFFFF"/>
      </a:lt1>
      <a:dk2>
        <a:srgbClr val="412FB3"/>
      </a:dk2>
      <a:lt2>
        <a:srgbClr val="00BCFF"/>
      </a:lt2>
      <a:accent1>
        <a:srgbClr val="412FB2"/>
      </a:accent1>
      <a:accent2>
        <a:srgbClr val="00BCFF"/>
      </a:accent2>
      <a:accent3>
        <a:srgbClr val="00B29C"/>
      </a:accent3>
      <a:accent4>
        <a:srgbClr val="B2EF78"/>
      </a:accent4>
      <a:accent5>
        <a:srgbClr val="FFB63A"/>
      </a:accent5>
      <a:accent6>
        <a:srgbClr val="ECECEC"/>
      </a:accent6>
      <a:hlink>
        <a:srgbClr val="B3B1B0"/>
      </a:hlink>
      <a:folHlink>
        <a:srgbClr val="ECED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107</Words>
  <Application>Microsoft Office PowerPoint</Application>
  <PresentationFormat>Grand écran</PresentationFormat>
  <Paragraphs>2</Paragraphs>
  <Slides>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vt:i4>
      </vt:variant>
    </vt:vector>
  </HeadingPairs>
  <TitlesOfParts>
    <vt:vector size="10" baseType="lpstr">
      <vt:lpstr>Arial</vt:lpstr>
      <vt:lpstr>Calibri</vt:lpstr>
      <vt:lpstr>CNES Condensed</vt:lpstr>
      <vt:lpstr>CNES Poster</vt:lpstr>
      <vt:lpstr>CNES Sans</vt:lpstr>
      <vt:lpstr>CNES Sans ExtraLight</vt:lpstr>
      <vt:lpstr>CNES Sans Light</vt:lpstr>
      <vt:lpstr>MASQUE CLAIR / PRINT</vt:lpstr>
      <vt:lpstr>OECS : Observation des Eaux continentales par des Citoyens et des Satellites. Une déclinaison Nationale du projet LOCSS porté par nos collègues Américains. Un réseau d’observation des hauteurs d’eau sur des rivières et des lacs en France. </vt:lpstr>
      <vt:lpstr>Des satellites au service du territoire … Observation des surfaces d’eau, d’étendue de neige, de la qualité des eaux, de l’humidité des sols, de la couverture végétale, des indices de sécheresse, de la dynamique océanique sur le littoral, etc … Des produits disponibles au sein d’un catalogue en libre consultation https://hydroweb.next.theia-land.fr/ </vt:lpstr>
    </vt:vector>
  </TitlesOfParts>
  <Company>CNES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OECS : Observation des Eaux continentales par de Citoyens et des Satellites </dc:title>
  <dc:creator>Picot Nicolas</dc:creator>
  <cp:lastModifiedBy>THIEBAUT Philippe</cp:lastModifiedBy>
  <cp:revision>13</cp:revision>
  <dcterms:created xsi:type="dcterms:W3CDTF">2024-03-04T08:14:40Z</dcterms:created>
  <dcterms:modified xsi:type="dcterms:W3CDTF">2024-03-06T08:02:39Z</dcterms:modified>
</cp:coreProperties>
</file>